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4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75" r:id="rId5"/>
    <p:sldMasterId id="2147483704" r:id="rId6"/>
  </p:sldMasterIdLst>
  <p:notesMasterIdLst>
    <p:notesMasterId r:id="rId41"/>
  </p:notesMasterIdLst>
  <p:handoutMasterIdLst>
    <p:handoutMasterId r:id="rId42"/>
  </p:handoutMasterIdLst>
  <p:sldIdLst>
    <p:sldId id="301" r:id="rId7"/>
    <p:sldId id="350" r:id="rId8"/>
    <p:sldId id="302" r:id="rId9"/>
    <p:sldId id="298" r:id="rId10"/>
    <p:sldId id="313" r:id="rId11"/>
    <p:sldId id="351" r:id="rId12"/>
    <p:sldId id="352" r:id="rId13"/>
    <p:sldId id="347" r:id="rId14"/>
    <p:sldId id="326" r:id="rId15"/>
    <p:sldId id="344" r:id="rId16"/>
    <p:sldId id="365" r:id="rId17"/>
    <p:sldId id="366" r:id="rId18"/>
    <p:sldId id="367" r:id="rId19"/>
    <p:sldId id="368" r:id="rId20"/>
    <p:sldId id="364" r:id="rId21"/>
    <p:sldId id="353" r:id="rId22"/>
    <p:sldId id="354" r:id="rId23"/>
    <p:sldId id="327" r:id="rId24"/>
    <p:sldId id="343" r:id="rId25"/>
    <p:sldId id="346" r:id="rId26"/>
    <p:sldId id="369" r:id="rId27"/>
    <p:sldId id="370" r:id="rId28"/>
    <p:sldId id="371" r:id="rId29"/>
    <p:sldId id="372" r:id="rId30"/>
    <p:sldId id="373" r:id="rId31"/>
    <p:sldId id="328" r:id="rId32"/>
    <p:sldId id="329" r:id="rId33"/>
    <p:sldId id="360" r:id="rId34"/>
    <p:sldId id="361" r:id="rId35"/>
    <p:sldId id="362" r:id="rId36"/>
    <p:sldId id="358" r:id="rId37"/>
    <p:sldId id="363" r:id="rId38"/>
    <p:sldId id="355" r:id="rId39"/>
    <p:sldId id="321" r:id="rId4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2240BA10-ED2D-4C39-84EC-1CEFE69C0E37}">
          <p14:sldIdLst>
            <p14:sldId id="301"/>
            <p14:sldId id="350"/>
            <p14:sldId id="302"/>
            <p14:sldId id="298"/>
            <p14:sldId id="313"/>
            <p14:sldId id="351"/>
            <p14:sldId id="352"/>
            <p14:sldId id="347"/>
            <p14:sldId id="326"/>
            <p14:sldId id="344"/>
            <p14:sldId id="365"/>
            <p14:sldId id="366"/>
            <p14:sldId id="367"/>
            <p14:sldId id="368"/>
            <p14:sldId id="364"/>
            <p14:sldId id="353"/>
            <p14:sldId id="354"/>
            <p14:sldId id="327"/>
            <p14:sldId id="343"/>
            <p14:sldId id="346"/>
            <p14:sldId id="369"/>
            <p14:sldId id="370"/>
            <p14:sldId id="371"/>
            <p14:sldId id="372"/>
            <p14:sldId id="373"/>
            <p14:sldId id="328"/>
            <p14:sldId id="329"/>
            <p14:sldId id="360"/>
            <p14:sldId id="361"/>
            <p14:sldId id="362"/>
            <p14:sldId id="358"/>
            <p14:sldId id="363"/>
            <p14:sldId id="355"/>
            <p14:sldId id="32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A92D"/>
    <a:srgbClr val="7CB820"/>
    <a:srgbClr val="51554E"/>
    <a:srgbClr val="00A099"/>
    <a:srgbClr val="6BA414"/>
    <a:srgbClr val="545752"/>
    <a:srgbClr val="535651"/>
    <a:srgbClr val="1A738E"/>
    <a:srgbClr val="3A3C38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7CE84F3-28C3-443E-9E96-99CF82512B78}" styleName="Tmavý styl 1 – zvýraznění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88985" autoAdjust="0"/>
  </p:normalViewPr>
  <p:slideViewPr>
    <p:cSldViewPr>
      <p:cViewPr varScale="1">
        <p:scale>
          <a:sx n="95" d="100"/>
          <a:sy n="95" d="100"/>
        </p:scale>
        <p:origin x="1290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2562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uzivatel\AppData\Local\Microsoft\Windows\INetCache\Content.Outlook\W0O03RFU\Grafy%20mereni%20ppm%20t%20rh%20do%2016hod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zivatel\AppData\Local\Microsoft\Windows\INetCache\Content.Outlook\W0O03RFU\Grafy%20mereni%20ppm%20t%20rh%20do%2016hod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uzivatel\AppData\Local\Microsoft\Windows\INetCache\Content.Outlook\W0O03RFU\Grafy%20mereni%20ppm%20t%20rh%20do%2016hod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zivatel\AppData\Local\Microsoft\Windows\INetCache\Content.Outlook\W0O03RFU\Grafy%20mereni%20ppm%20t%20rh%20do%2016hod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0AFA-4709-BD29-CAB69BC17E0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0AFA-4709-BD29-CAB69BC17E0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0AFA-4709-BD29-CAB69BC17E0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0AFA-4709-BD29-CAB69BC17E0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0AFA-4709-BD29-CAB69BC17E0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0AFA-4709-BD29-CAB69BC17E0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8-0AFA-4709-BD29-CAB69BC17E0E}"/>
              </c:ext>
            </c:extLst>
          </c:dPt>
          <c:dLbls>
            <c:dLbl>
              <c:idx val="0"/>
              <c:layout>
                <c:manualLayout>
                  <c:x val="-7.2921918932084592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AFA-4709-BD29-CAB69BC17E0E}"/>
                </c:ext>
              </c:extLst>
            </c:dLbl>
            <c:dLbl>
              <c:idx val="1"/>
              <c:layout>
                <c:manualLayout>
                  <c:x val="0"/>
                  <c:y val="-0.1063814778957540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FA-4709-BD29-CAB69BC17E0E}"/>
                </c:ext>
              </c:extLst>
            </c:dLbl>
            <c:dLbl>
              <c:idx val="2"/>
              <c:layout>
                <c:manualLayout>
                  <c:x val="8.9075400151947207E-3"/>
                  <c:y val="-8.3985377286121647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AFA-4709-BD29-CAB69BC17E0E}"/>
                </c:ext>
              </c:extLst>
            </c:dLbl>
            <c:dLbl>
              <c:idx val="3"/>
              <c:layout>
                <c:manualLayout>
                  <c:x val="6.7097712967789866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252301932781874"/>
                      <c:h val="0.1734311267002079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0AFA-4709-BD29-CAB69BC17E0E}"/>
                </c:ext>
              </c:extLst>
            </c:dLbl>
            <c:dLbl>
              <c:idx val="4"/>
              <c:layout>
                <c:manualLayout>
                  <c:x val="8.4792928990795897E-3"/>
                  <c:y val="0.1175795282005704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AFA-4709-BD29-CAB69BC17E0E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0AFA-4709-BD29-CAB69BC17E0E}"/>
                </c:ext>
              </c:extLst>
            </c:dLbl>
            <c:dLbl>
              <c:idx val="6"/>
              <c:layout>
                <c:manualLayout>
                  <c:x val="1.8654444377975036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AFA-4709-BD29-CAB69BC17E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List1!$A$2:$A$8</c:f>
              <c:strCache>
                <c:ptCount val="7"/>
                <c:pt idx="0">
                  <c:v>1. Architekti</c:v>
                </c:pt>
                <c:pt idx="1">
                  <c:v>2. Developeři</c:v>
                </c:pt>
                <c:pt idx="2">
                  <c:v>3. Konzultanti</c:v>
                </c:pt>
                <c:pt idx="3">
                  <c:v>4. Stavební firmy</c:v>
                </c:pt>
                <c:pt idx="4">
                  <c:v>5. Dodavatelé materiálů</c:v>
                </c:pt>
                <c:pt idx="5">
                  <c:v>6. Dodavatelé technologií</c:v>
                </c:pt>
                <c:pt idx="6">
                  <c:v>7. Ostatní</c:v>
                </c:pt>
              </c:strCache>
            </c:strRef>
          </c:cat>
          <c:val>
            <c:numRef>
              <c:f>List1!$B$2:$B$8</c:f>
              <c:numCache>
                <c:formatCode>0%</c:formatCode>
                <c:ptCount val="7"/>
                <c:pt idx="0">
                  <c:v>0.14000000000000001</c:v>
                </c:pt>
                <c:pt idx="1">
                  <c:v>0.19</c:v>
                </c:pt>
                <c:pt idx="2">
                  <c:v>0.16</c:v>
                </c:pt>
                <c:pt idx="3">
                  <c:v>7.0000000000000007E-2</c:v>
                </c:pt>
                <c:pt idx="4">
                  <c:v>0.2</c:v>
                </c:pt>
                <c:pt idx="5">
                  <c:v>0.16</c:v>
                </c:pt>
                <c:pt idx="6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FA-4709-BD29-CAB69BC17E0E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cs-CZ" sz="2200" dirty="0"/>
              <a:t>ZŠ Komenského, Slavkov u Brna – Koncentrace CO2 (</a:t>
            </a:r>
            <a:r>
              <a:rPr lang="cs-CZ" sz="2200" dirty="0" err="1"/>
              <a:t>ppm</a:t>
            </a:r>
            <a:r>
              <a:rPr lang="cs-CZ" sz="2200" dirty="0"/>
              <a:t>)</a:t>
            </a:r>
          </a:p>
        </c:rich>
      </c:tx>
      <c:layout>
        <c:manualLayout>
          <c:xMode val="edge"/>
          <c:yMode val="edge"/>
          <c:x val="0.1075625429174822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2532926232182168"/>
          <c:y val="0.21959674775784904"/>
          <c:w val="0.30106164686552422"/>
          <c:h val="0.31028505761945158"/>
        </c:manualLayout>
      </c:layout>
      <c:lineChart>
        <c:grouping val="standard"/>
        <c:varyColors val="0"/>
        <c:ser>
          <c:idx val="0"/>
          <c:order val="0"/>
          <c:tx>
            <c:strRef>
              <c:f>'Slavkov-nová b.'!$B$6</c:f>
              <c:strCache>
                <c:ptCount val="1"/>
                <c:pt idx="0">
                  <c:v>ÚT 25.4.2017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'Slavkov-nová b.'!$A$427:$A$967</c:f>
              <c:numCache>
                <c:formatCode>h:mm</c:formatCode>
                <c:ptCount val="541"/>
                <c:pt idx="0">
                  <c:v>0.29166666666660201</c:v>
                </c:pt>
                <c:pt idx="1">
                  <c:v>0.29236111111104601</c:v>
                </c:pt>
                <c:pt idx="2">
                  <c:v>0.29305555555549001</c:v>
                </c:pt>
                <c:pt idx="3">
                  <c:v>0.29374999999993401</c:v>
                </c:pt>
                <c:pt idx="4">
                  <c:v>0.29444444444437801</c:v>
                </c:pt>
                <c:pt idx="5">
                  <c:v>0.295138888888822</c:v>
                </c:pt>
                <c:pt idx="6">
                  <c:v>0.295833333333266</c:v>
                </c:pt>
                <c:pt idx="7">
                  <c:v>0.29652777777771</c:v>
                </c:pt>
                <c:pt idx="8">
                  <c:v>0.297222222222154</c:v>
                </c:pt>
                <c:pt idx="9">
                  <c:v>0.297916666666598</c:v>
                </c:pt>
                <c:pt idx="10">
                  <c:v>0.29861111111104199</c:v>
                </c:pt>
                <c:pt idx="11">
                  <c:v>0.29930555555548599</c:v>
                </c:pt>
                <c:pt idx="12">
                  <c:v>0.29999999999992999</c:v>
                </c:pt>
                <c:pt idx="13">
                  <c:v>0.30069444444437399</c:v>
                </c:pt>
                <c:pt idx="14">
                  <c:v>0.30138888888881799</c:v>
                </c:pt>
                <c:pt idx="15">
                  <c:v>0.30208333333326198</c:v>
                </c:pt>
                <c:pt idx="16">
                  <c:v>0.30277777777770598</c:v>
                </c:pt>
                <c:pt idx="17">
                  <c:v>0.30347222222214998</c:v>
                </c:pt>
                <c:pt idx="18">
                  <c:v>0.30416666666659398</c:v>
                </c:pt>
                <c:pt idx="19">
                  <c:v>0.30486111111103797</c:v>
                </c:pt>
                <c:pt idx="20">
                  <c:v>0.30555555555548197</c:v>
                </c:pt>
                <c:pt idx="21">
                  <c:v>0.30624999999992603</c:v>
                </c:pt>
                <c:pt idx="22">
                  <c:v>0.30694444444437002</c:v>
                </c:pt>
                <c:pt idx="23">
                  <c:v>0.30763888888881402</c:v>
                </c:pt>
                <c:pt idx="24">
                  <c:v>0.30833333333325802</c:v>
                </c:pt>
                <c:pt idx="25">
                  <c:v>0.30902777777770202</c:v>
                </c:pt>
                <c:pt idx="26">
                  <c:v>0.30972222222214602</c:v>
                </c:pt>
                <c:pt idx="27">
                  <c:v>0.31041666666659001</c:v>
                </c:pt>
                <c:pt idx="28">
                  <c:v>0.31111111111103401</c:v>
                </c:pt>
                <c:pt idx="29">
                  <c:v>0.31180555555547801</c:v>
                </c:pt>
                <c:pt idx="30">
                  <c:v>0.31249999999992201</c:v>
                </c:pt>
                <c:pt idx="31">
                  <c:v>0.313194444444366</c:v>
                </c:pt>
                <c:pt idx="32">
                  <c:v>0.31388888888881</c:v>
                </c:pt>
                <c:pt idx="33">
                  <c:v>0.314583333333254</c:v>
                </c:pt>
                <c:pt idx="34">
                  <c:v>0.315277777777698</c:v>
                </c:pt>
                <c:pt idx="35">
                  <c:v>0.315972222222142</c:v>
                </c:pt>
                <c:pt idx="36">
                  <c:v>0.31666666666658599</c:v>
                </c:pt>
                <c:pt idx="37">
                  <c:v>0.31736111111102999</c:v>
                </c:pt>
                <c:pt idx="38">
                  <c:v>0.31805555555547399</c:v>
                </c:pt>
                <c:pt idx="39">
                  <c:v>0.31874999999991799</c:v>
                </c:pt>
                <c:pt idx="40">
                  <c:v>0.31944444444436199</c:v>
                </c:pt>
                <c:pt idx="41">
                  <c:v>0.32013888888880598</c:v>
                </c:pt>
                <c:pt idx="42">
                  <c:v>0.32083333333324998</c:v>
                </c:pt>
                <c:pt idx="43">
                  <c:v>0.32152777777769398</c:v>
                </c:pt>
                <c:pt idx="44">
                  <c:v>0.32222222222213798</c:v>
                </c:pt>
                <c:pt idx="45">
                  <c:v>0.32291666666658198</c:v>
                </c:pt>
                <c:pt idx="46">
                  <c:v>0.32361111111102597</c:v>
                </c:pt>
                <c:pt idx="47">
                  <c:v>0.32430555555547003</c:v>
                </c:pt>
                <c:pt idx="48">
                  <c:v>0.32499999999991402</c:v>
                </c:pt>
                <c:pt idx="49">
                  <c:v>0.32569444444435802</c:v>
                </c:pt>
                <c:pt idx="50">
                  <c:v>0.32638888888880202</c:v>
                </c:pt>
                <c:pt idx="51">
                  <c:v>0.32708333333324602</c:v>
                </c:pt>
                <c:pt idx="52">
                  <c:v>0.32777777777769002</c:v>
                </c:pt>
                <c:pt idx="53">
                  <c:v>0.32847222222213401</c:v>
                </c:pt>
                <c:pt idx="54">
                  <c:v>0.32916666666657801</c:v>
                </c:pt>
                <c:pt idx="55">
                  <c:v>0.32986111111102201</c:v>
                </c:pt>
                <c:pt idx="56">
                  <c:v>0.33055555555546601</c:v>
                </c:pt>
                <c:pt idx="57">
                  <c:v>0.33124999999991001</c:v>
                </c:pt>
                <c:pt idx="58">
                  <c:v>0.331944444444354</c:v>
                </c:pt>
                <c:pt idx="59">
                  <c:v>0.332638888888798</c:v>
                </c:pt>
                <c:pt idx="60">
                  <c:v>0.333333333333242</c:v>
                </c:pt>
                <c:pt idx="61">
                  <c:v>0.334027777777686</c:v>
                </c:pt>
                <c:pt idx="62">
                  <c:v>0.33472222222212999</c:v>
                </c:pt>
                <c:pt idx="63">
                  <c:v>0.33541666666657399</c:v>
                </c:pt>
                <c:pt idx="64">
                  <c:v>0.33611111111101799</c:v>
                </c:pt>
                <c:pt idx="65">
                  <c:v>0.33680555555546199</c:v>
                </c:pt>
                <c:pt idx="66">
                  <c:v>0.33749999999990599</c:v>
                </c:pt>
                <c:pt idx="67">
                  <c:v>0.33819444444434998</c:v>
                </c:pt>
                <c:pt idx="68">
                  <c:v>0.33888888888879398</c:v>
                </c:pt>
                <c:pt idx="69">
                  <c:v>0.33958333333323798</c:v>
                </c:pt>
                <c:pt idx="70">
                  <c:v>0.34027777777768198</c:v>
                </c:pt>
                <c:pt idx="71">
                  <c:v>0.34097222222212598</c:v>
                </c:pt>
                <c:pt idx="72">
                  <c:v>0.34166666666656997</c:v>
                </c:pt>
                <c:pt idx="73">
                  <c:v>0.34236111111101403</c:v>
                </c:pt>
                <c:pt idx="74">
                  <c:v>0.34305555555545802</c:v>
                </c:pt>
                <c:pt idx="75">
                  <c:v>0.34374999999990202</c:v>
                </c:pt>
                <c:pt idx="76">
                  <c:v>0.34444444444434602</c:v>
                </c:pt>
                <c:pt idx="77">
                  <c:v>0.34513888888879002</c:v>
                </c:pt>
                <c:pt idx="78">
                  <c:v>0.34583333333323402</c:v>
                </c:pt>
                <c:pt idx="79">
                  <c:v>0.34652777777767801</c:v>
                </c:pt>
                <c:pt idx="80">
                  <c:v>0.34722222222212201</c:v>
                </c:pt>
                <c:pt idx="81">
                  <c:v>0.34791666666656601</c:v>
                </c:pt>
                <c:pt idx="82">
                  <c:v>0.34861111111101001</c:v>
                </c:pt>
                <c:pt idx="83">
                  <c:v>0.34930555555545401</c:v>
                </c:pt>
                <c:pt idx="84">
                  <c:v>0.349999999999898</c:v>
                </c:pt>
                <c:pt idx="85">
                  <c:v>0.350694444444342</c:v>
                </c:pt>
                <c:pt idx="86">
                  <c:v>0.351388888888786</c:v>
                </c:pt>
                <c:pt idx="87">
                  <c:v>0.35208333333323</c:v>
                </c:pt>
                <c:pt idx="88">
                  <c:v>0.352777777777674</c:v>
                </c:pt>
                <c:pt idx="89">
                  <c:v>0.35347222222211799</c:v>
                </c:pt>
                <c:pt idx="90">
                  <c:v>0.35416666666656199</c:v>
                </c:pt>
                <c:pt idx="91">
                  <c:v>0.35486111111100499</c:v>
                </c:pt>
                <c:pt idx="92">
                  <c:v>0.35555555555544899</c:v>
                </c:pt>
                <c:pt idx="93">
                  <c:v>0.35624999999989299</c:v>
                </c:pt>
                <c:pt idx="94">
                  <c:v>0.35694444444433698</c:v>
                </c:pt>
                <c:pt idx="95">
                  <c:v>0.35763888888878098</c:v>
                </c:pt>
                <c:pt idx="96">
                  <c:v>0.35833333333322498</c:v>
                </c:pt>
                <c:pt idx="97">
                  <c:v>0.35902777777766898</c:v>
                </c:pt>
                <c:pt idx="98">
                  <c:v>0.35972222222211298</c:v>
                </c:pt>
                <c:pt idx="99">
                  <c:v>0.36041666666655697</c:v>
                </c:pt>
                <c:pt idx="100">
                  <c:v>0.36111111111100103</c:v>
                </c:pt>
                <c:pt idx="101">
                  <c:v>0.36180555555544502</c:v>
                </c:pt>
                <c:pt idx="102">
                  <c:v>0.36249999999988902</c:v>
                </c:pt>
                <c:pt idx="103">
                  <c:v>0.36319444444433302</c:v>
                </c:pt>
                <c:pt idx="104">
                  <c:v>0.36388888888877702</c:v>
                </c:pt>
                <c:pt idx="105">
                  <c:v>0.36458333333322102</c:v>
                </c:pt>
                <c:pt idx="106">
                  <c:v>0.36527777777766501</c:v>
                </c:pt>
                <c:pt idx="107">
                  <c:v>0.36597222222210901</c:v>
                </c:pt>
                <c:pt idx="108">
                  <c:v>0.36666666666655301</c:v>
                </c:pt>
                <c:pt idx="109">
                  <c:v>0.36736111111099701</c:v>
                </c:pt>
                <c:pt idx="110">
                  <c:v>0.36805555555544101</c:v>
                </c:pt>
                <c:pt idx="111">
                  <c:v>0.368749999999885</c:v>
                </c:pt>
                <c:pt idx="112">
                  <c:v>0.369444444444329</c:v>
                </c:pt>
                <c:pt idx="113">
                  <c:v>0.370138888888773</c:v>
                </c:pt>
                <c:pt idx="114">
                  <c:v>0.370833333333217</c:v>
                </c:pt>
                <c:pt idx="115">
                  <c:v>0.37152777777766099</c:v>
                </c:pt>
                <c:pt idx="116">
                  <c:v>0.37222222222210499</c:v>
                </c:pt>
                <c:pt idx="117">
                  <c:v>0.37291666666654899</c:v>
                </c:pt>
                <c:pt idx="118">
                  <c:v>0.37361111111099299</c:v>
                </c:pt>
                <c:pt idx="119">
                  <c:v>0.37430555555543699</c:v>
                </c:pt>
                <c:pt idx="120">
                  <c:v>0.37499999999988098</c:v>
                </c:pt>
                <c:pt idx="121">
                  <c:v>0.37569444444432498</c:v>
                </c:pt>
                <c:pt idx="122">
                  <c:v>0.37638888888876898</c:v>
                </c:pt>
                <c:pt idx="123">
                  <c:v>0.37708333333321298</c:v>
                </c:pt>
                <c:pt idx="124">
                  <c:v>0.37777777777765698</c:v>
                </c:pt>
                <c:pt idx="125">
                  <c:v>0.37847222222210097</c:v>
                </c:pt>
                <c:pt idx="126">
                  <c:v>0.37916666666654503</c:v>
                </c:pt>
                <c:pt idx="127">
                  <c:v>0.37986111111098902</c:v>
                </c:pt>
                <c:pt idx="128">
                  <c:v>0.38055555555543302</c:v>
                </c:pt>
                <c:pt idx="129">
                  <c:v>0.38124999999987702</c:v>
                </c:pt>
                <c:pt idx="130">
                  <c:v>0.38194444444432102</c:v>
                </c:pt>
                <c:pt idx="131">
                  <c:v>0.38263888888876502</c:v>
                </c:pt>
                <c:pt idx="132">
                  <c:v>0.38333333333320901</c:v>
                </c:pt>
                <c:pt idx="133">
                  <c:v>0.38402777777765301</c:v>
                </c:pt>
                <c:pt idx="134">
                  <c:v>0.38472222222209701</c:v>
                </c:pt>
                <c:pt idx="135">
                  <c:v>0.38541666666654101</c:v>
                </c:pt>
                <c:pt idx="136">
                  <c:v>0.38611111111098501</c:v>
                </c:pt>
                <c:pt idx="137">
                  <c:v>0.386805555555429</c:v>
                </c:pt>
                <c:pt idx="138">
                  <c:v>0.387499999999873</c:v>
                </c:pt>
                <c:pt idx="139">
                  <c:v>0.388194444444317</c:v>
                </c:pt>
                <c:pt idx="140">
                  <c:v>0.388888888888761</c:v>
                </c:pt>
                <c:pt idx="141">
                  <c:v>0.389583333333205</c:v>
                </c:pt>
                <c:pt idx="142">
                  <c:v>0.39027777777764899</c:v>
                </c:pt>
                <c:pt idx="143">
                  <c:v>0.39097222222209299</c:v>
                </c:pt>
                <c:pt idx="144">
                  <c:v>0.39166666666653699</c:v>
                </c:pt>
                <c:pt idx="145">
                  <c:v>0.39236111111098099</c:v>
                </c:pt>
                <c:pt idx="146">
                  <c:v>0.39305555555542498</c:v>
                </c:pt>
                <c:pt idx="147">
                  <c:v>0.39374999999986898</c:v>
                </c:pt>
                <c:pt idx="148">
                  <c:v>0.39444444444431298</c:v>
                </c:pt>
                <c:pt idx="149">
                  <c:v>0.39513888888875698</c:v>
                </c:pt>
                <c:pt idx="150">
                  <c:v>0.39583333333320098</c:v>
                </c:pt>
                <c:pt idx="151">
                  <c:v>0.39652777777764497</c:v>
                </c:pt>
                <c:pt idx="152">
                  <c:v>0.39722222222208903</c:v>
                </c:pt>
                <c:pt idx="153">
                  <c:v>0.39791666666653303</c:v>
                </c:pt>
                <c:pt idx="154">
                  <c:v>0.39861111111097702</c:v>
                </c:pt>
                <c:pt idx="155">
                  <c:v>0.39930555555542102</c:v>
                </c:pt>
                <c:pt idx="156">
                  <c:v>0.39999999999986502</c:v>
                </c:pt>
                <c:pt idx="157">
                  <c:v>0.40069444444430902</c:v>
                </c:pt>
                <c:pt idx="158">
                  <c:v>0.40138888888875301</c:v>
                </c:pt>
                <c:pt idx="159">
                  <c:v>0.40208333333319701</c:v>
                </c:pt>
                <c:pt idx="160">
                  <c:v>0.40277777777764101</c:v>
                </c:pt>
                <c:pt idx="161">
                  <c:v>0.40347222222208501</c:v>
                </c:pt>
                <c:pt idx="162">
                  <c:v>0.40416666666652901</c:v>
                </c:pt>
                <c:pt idx="163">
                  <c:v>0.404861111110973</c:v>
                </c:pt>
                <c:pt idx="164">
                  <c:v>0.405555555555417</c:v>
                </c:pt>
                <c:pt idx="165">
                  <c:v>0.406249999999861</c:v>
                </c:pt>
                <c:pt idx="166">
                  <c:v>0.406944444444305</c:v>
                </c:pt>
                <c:pt idx="167">
                  <c:v>0.407638888888749</c:v>
                </c:pt>
                <c:pt idx="168">
                  <c:v>0.40833333333319299</c:v>
                </c:pt>
                <c:pt idx="169">
                  <c:v>0.40902777777763699</c:v>
                </c:pt>
                <c:pt idx="170">
                  <c:v>0.40972222222208099</c:v>
                </c:pt>
                <c:pt idx="171">
                  <c:v>0.41041666666652499</c:v>
                </c:pt>
                <c:pt idx="172">
                  <c:v>0.41111111111096899</c:v>
                </c:pt>
                <c:pt idx="173">
                  <c:v>0.41180555555541298</c:v>
                </c:pt>
                <c:pt idx="174">
                  <c:v>0.41249999999985698</c:v>
                </c:pt>
                <c:pt idx="175">
                  <c:v>0.41319444444430098</c:v>
                </c:pt>
                <c:pt idx="176">
                  <c:v>0.41388888888874498</c:v>
                </c:pt>
                <c:pt idx="177">
                  <c:v>0.41458333333318897</c:v>
                </c:pt>
                <c:pt idx="178">
                  <c:v>0.41527777777763297</c:v>
                </c:pt>
                <c:pt idx="179">
                  <c:v>0.41597222222207703</c:v>
                </c:pt>
                <c:pt idx="180">
                  <c:v>0.41666666666652102</c:v>
                </c:pt>
                <c:pt idx="181">
                  <c:v>0.41736111111096502</c:v>
                </c:pt>
                <c:pt idx="182">
                  <c:v>0.41805555555540902</c:v>
                </c:pt>
                <c:pt idx="183">
                  <c:v>0.41874999999985302</c:v>
                </c:pt>
                <c:pt idx="184">
                  <c:v>0.41944444444429702</c:v>
                </c:pt>
                <c:pt idx="185">
                  <c:v>0.42013888888874101</c:v>
                </c:pt>
                <c:pt idx="186">
                  <c:v>0.42083333333318501</c:v>
                </c:pt>
                <c:pt idx="187">
                  <c:v>0.42152777777762901</c:v>
                </c:pt>
                <c:pt idx="188">
                  <c:v>0.42222222222207301</c:v>
                </c:pt>
                <c:pt idx="189">
                  <c:v>0.422916666666517</c:v>
                </c:pt>
                <c:pt idx="190">
                  <c:v>0.423611111110961</c:v>
                </c:pt>
                <c:pt idx="191">
                  <c:v>0.424305555555405</c:v>
                </c:pt>
                <c:pt idx="192">
                  <c:v>0.424999999999849</c:v>
                </c:pt>
                <c:pt idx="193">
                  <c:v>0.425694444444293</c:v>
                </c:pt>
                <c:pt idx="194">
                  <c:v>0.42638888888873699</c:v>
                </c:pt>
                <c:pt idx="195">
                  <c:v>0.42708333333318099</c:v>
                </c:pt>
                <c:pt idx="196">
                  <c:v>0.42777777777762499</c:v>
                </c:pt>
                <c:pt idx="197">
                  <c:v>0.42847222222206899</c:v>
                </c:pt>
                <c:pt idx="198">
                  <c:v>0.42916666666651299</c:v>
                </c:pt>
                <c:pt idx="199">
                  <c:v>0.42986111111095698</c:v>
                </c:pt>
                <c:pt idx="200">
                  <c:v>0.43055555555540098</c:v>
                </c:pt>
                <c:pt idx="201">
                  <c:v>0.43124999999984498</c:v>
                </c:pt>
                <c:pt idx="202">
                  <c:v>0.43194444444428898</c:v>
                </c:pt>
                <c:pt idx="203">
                  <c:v>0.43263888888873298</c:v>
                </c:pt>
                <c:pt idx="204">
                  <c:v>0.43333333333317697</c:v>
                </c:pt>
                <c:pt idx="205">
                  <c:v>0.43402777777762103</c:v>
                </c:pt>
                <c:pt idx="206">
                  <c:v>0.43472222222206502</c:v>
                </c:pt>
                <c:pt idx="207">
                  <c:v>0.43541666666650902</c:v>
                </c:pt>
                <c:pt idx="208">
                  <c:v>0.43611111111095302</c:v>
                </c:pt>
                <c:pt idx="209">
                  <c:v>0.43680555555539702</c:v>
                </c:pt>
                <c:pt idx="210">
                  <c:v>0.43749999999984102</c:v>
                </c:pt>
                <c:pt idx="211">
                  <c:v>0.43819444444428501</c:v>
                </c:pt>
                <c:pt idx="212">
                  <c:v>0.43888888888872901</c:v>
                </c:pt>
                <c:pt idx="213">
                  <c:v>0.43958333333317301</c:v>
                </c:pt>
                <c:pt idx="214">
                  <c:v>0.44027777777761701</c:v>
                </c:pt>
                <c:pt idx="215">
                  <c:v>0.44097222222206101</c:v>
                </c:pt>
                <c:pt idx="216">
                  <c:v>0.441666666666505</c:v>
                </c:pt>
                <c:pt idx="217">
                  <c:v>0.442361111110949</c:v>
                </c:pt>
                <c:pt idx="218">
                  <c:v>0.443055555555393</c:v>
                </c:pt>
                <c:pt idx="219">
                  <c:v>0.443749999999837</c:v>
                </c:pt>
                <c:pt idx="220">
                  <c:v>0.44444444444428099</c:v>
                </c:pt>
                <c:pt idx="221">
                  <c:v>0.44513888888872499</c:v>
                </c:pt>
                <c:pt idx="222">
                  <c:v>0.44583333333316899</c:v>
                </c:pt>
                <c:pt idx="223">
                  <c:v>0.44652777777761299</c:v>
                </c:pt>
                <c:pt idx="224">
                  <c:v>0.44722222222205699</c:v>
                </c:pt>
                <c:pt idx="225">
                  <c:v>0.44791666666650098</c:v>
                </c:pt>
                <c:pt idx="226">
                  <c:v>0.44861111111094498</c:v>
                </c:pt>
                <c:pt idx="227">
                  <c:v>0.44930555555538898</c:v>
                </c:pt>
                <c:pt idx="228">
                  <c:v>0.44999999999983298</c:v>
                </c:pt>
                <c:pt idx="229">
                  <c:v>0.45069444444427698</c:v>
                </c:pt>
                <c:pt idx="230">
                  <c:v>0.45138888888872097</c:v>
                </c:pt>
                <c:pt idx="231">
                  <c:v>0.45208333333316503</c:v>
                </c:pt>
                <c:pt idx="232">
                  <c:v>0.45277777777760903</c:v>
                </c:pt>
                <c:pt idx="233">
                  <c:v>0.45347222222205302</c:v>
                </c:pt>
                <c:pt idx="234">
                  <c:v>0.45416666666649702</c:v>
                </c:pt>
                <c:pt idx="235">
                  <c:v>0.45486111111094102</c:v>
                </c:pt>
                <c:pt idx="236">
                  <c:v>0.45555555555538502</c:v>
                </c:pt>
                <c:pt idx="237">
                  <c:v>0.45624999999982901</c:v>
                </c:pt>
                <c:pt idx="238">
                  <c:v>0.45694444444427301</c:v>
                </c:pt>
                <c:pt idx="239">
                  <c:v>0.45763888888871701</c:v>
                </c:pt>
                <c:pt idx="240">
                  <c:v>0.45833333333316101</c:v>
                </c:pt>
                <c:pt idx="241">
                  <c:v>0.45902777777760501</c:v>
                </c:pt>
                <c:pt idx="242">
                  <c:v>0.459722222222049</c:v>
                </c:pt>
                <c:pt idx="243">
                  <c:v>0.460416666666493</c:v>
                </c:pt>
                <c:pt idx="244">
                  <c:v>0.461111111110937</c:v>
                </c:pt>
                <c:pt idx="245">
                  <c:v>0.461805555555381</c:v>
                </c:pt>
                <c:pt idx="246">
                  <c:v>0.462499999999825</c:v>
                </c:pt>
                <c:pt idx="247">
                  <c:v>0.46319444444426899</c:v>
                </c:pt>
                <c:pt idx="248">
                  <c:v>0.46388888888871299</c:v>
                </c:pt>
                <c:pt idx="249">
                  <c:v>0.46458333333315699</c:v>
                </c:pt>
                <c:pt idx="250">
                  <c:v>0.46527777777760099</c:v>
                </c:pt>
                <c:pt idx="251">
                  <c:v>0.46597222222204498</c:v>
                </c:pt>
                <c:pt idx="252">
                  <c:v>0.46666666666648898</c:v>
                </c:pt>
                <c:pt idx="253">
                  <c:v>0.46736111111093298</c:v>
                </c:pt>
                <c:pt idx="254">
                  <c:v>0.46805555555537698</c:v>
                </c:pt>
                <c:pt idx="255">
                  <c:v>0.46874999999982098</c:v>
                </c:pt>
                <c:pt idx="256">
                  <c:v>0.46944444444426497</c:v>
                </c:pt>
                <c:pt idx="257">
                  <c:v>0.47013888888870897</c:v>
                </c:pt>
                <c:pt idx="258">
                  <c:v>0.47083333333315303</c:v>
                </c:pt>
                <c:pt idx="259">
                  <c:v>0.47152777777759702</c:v>
                </c:pt>
                <c:pt idx="260">
                  <c:v>0.47222222222204102</c:v>
                </c:pt>
                <c:pt idx="261">
                  <c:v>0.47291666666648502</c:v>
                </c:pt>
                <c:pt idx="262">
                  <c:v>0.47361111111092902</c:v>
                </c:pt>
                <c:pt idx="263">
                  <c:v>0.47430555555537302</c:v>
                </c:pt>
                <c:pt idx="264">
                  <c:v>0.47499999999981701</c:v>
                </c:pt>
                <c:pt idx="265">
                  <c:v>0.47569444444426101</c:v>
                </c:pt>
                <c:pt idx="266">
                  <c:v>0.47638888888870501</c:v>
                </c:pt>
                <c:pt idx="267">
                  <c:v>0.47708333333314901</c:v>
                </c:pt>
                <c:pt idx="268">
                  <c:v>0.477777777777593</c:v>
                </c:pt>
                <c:pt idx="269">
                  <c:v>0.478472222222037</c:v>
                </c:pt>
                <c:pt idx="270">
                  <c:v>0.479166666666481</c:v>
                </c:pt>
                <c:pt idx="271">
                  <c:v>0.479861111110925</c:v>
                </c:pt>
                <c:pt idx="272">
                  <c:v>0.480555555555369</c:v>
                </c:pt>
                <c:pt idx="273">
                  <c:v>0.48124999999981299</c:v>
                </c:pt>
                <c:pt idx="274">
                  <c:v>0.48194444444425699</c:v>
                </c:pt>
                <c:pt idx="275">
                  <c:v>0.48263888888870099</c:v>
                </c:pt>
                <c:pt idx="276">
                  <c:v>0.48333333333314499</c:v>
                </c:pt>
                <c:pt idx="277">
                  <c:v>0.48402777777758899</c:v>
                </c:pt>
                <c:pt idx="278">
                  <c:v>0.48472222222203298</c:v>
                </c:pt>
                <c:pt idx="279">
                  <c:v>0.48541666666647698</c:v>
                </c:pt>
                <c:pt idx="280">
                  <c:v>0.48611111111092098</c:v>
                </c:pt>
                <c:pt idx="281">
                  <c:v>0.48680555555536498</c:v>
                </c:pt>
                <c:pt idx="282">
                  <c:v>0.48749999999980898</c:v>
                </c:pt>
                <c:pt idx="283">
                  <c:v>0.48819444444425297</c:v>
                </c:pt>
                <c:pt idx="284">
                  <c:v>0.48888888888869703</c:v>
                </c:pt>
                <c:pt idx="285">
                  <c:v>0.48958333333314102</c:v>
                </c:pt>
                <c:pt idx="286">
                  <c:v>0.49027777777758502</c:v>
                </c:pt>
                <c:pt idx="287">
                  <c:v>0.49097222222202902</c:v>
                </c:pt>
                <c:pt idx="288">
                  <c:v>0.49166666666647302</c:v>
                </c:pt>
                <c:pt idx="289">
                  <c:v>0.49236111111091702</c:v>
                </c:pt>
                <c:pt idx="290">
                  <c:v>0.49305555555536101</c:v>
                </c:pt>
                <c:pt idx="291">
                  <c:v>0.49374999999980501</c:v>
                </c:pt>
                <c:pt idx="292">
                  <c:v>0.49444444444424901</c:v>
                </c:pt>
                <c:pt idx="293">
                  <c:v>0.49513888888869301</c:v>
                </c:pt>
                <c:pt idx="294">
                  <c:v>0.49583333333313701</c:v>
                </c:pt>
                <c:pt idx="295">
                  <c:v>0.496527777777581</c:v>
                </c:pt>
                <c:pt idx="296">
                  <c:v>0.497222222222025</c:v>
                </c:pt>
                <c:pt idx="297">
                  <c:v>0.497916666666469</c:v>
                </c:pt>
                <c:pt idx="298">
                  <c:v>0.498611111110913</c:v>
                </c:pt>
                <c:pt idx="299">
                  <c:v>0.49930555555535699</c:v>
                </c:pt>
                <c:pt idx="300">
                  <c:v>0.49999999999980099</c:v>
                </c:pt>
                <c:pt idx="301">
                  <c:v>0.50069444444424505</c:v>
                </c:pt>
                <c:pt idx="302">
                  <c:v>0.50138888888868904</c:v>
                </c:pt>
                <c:pt idx="303">
                  <c:v>0.50208333333313304</c:v>
                </c:pt>
                <c:pt idx="304">
                  <c:v>0.50277777777757704</c:v>
                </c:pt>
                <c:pt idx="305">
                  <c:v>0.50347222222202104</c:v>
                </c:pt>
                <c:pt idx="306">
                  <c:v>0.50416666666646504</c:v>
                </c:pt>
                <c:pt idx="307">
                  <c:v>0.50486111111090903</c:v>
                </c:pt>
                <c:pt idx="308">
                  <c:v>0.50555555555535303</c:v>
                </c:pt>
                <c:pt idx="309">
                  <c:v>0.50624999999979703</c:v>
                </c:pt>
                <c:pt idx="310">
                  <c:v>0.50694444444424103</c:v>
                </c:pt>
                <c:pt idx="311">
                  <c:v>0.50763888888868502</c:v>
                </c:pt>
                <c:pt idx="312">
                  <c:v>0.50833333333312902</c:v>
                </c:pt>
                <c:pt idx="313">
                  <c:v>0.50902777777757302</c:v>
                </c:pt>
                <c:pt idx="314">
                  <c:v>0.50972222222201702</c:v>
                </c:pt>
                <c:pt idx="315">
                  <c:v>0.51041666666646102</c:v>
                </c:pt>
                <c:pt idx="316">
                  <c:v>0.51111111111090501</c:v>
                </c:pt>
                <c:pt idx="317">
                  <c:v>0.51180555555534901</c:v>
                </c:pt>
                <c:pt idx="318">
                  <c:v>0.51249999999979301</c:v>
                </c:pt>
                <c:pt idx="319">
                  <c:v>0.51319444444423701</c:v>
                </c:pt>
                <c:pt idx="320">
                  <c:v>0.51388888888868101</c:v>
                </c:pt>
                <c:pt idx="321">
                  <c:v>0.514583333333125</c:v>
                </c:pt>
                <c:pt idx="322">
                  <c:v>0.515277777777569</c:v>
                </c:pt>
                <c:pt idx="323">
                  <c:v>0.515972222222013</c:v>
                </c:pt>
                <c:pt idx="324">
                  <c:v>0.516666666666457</c:v>
                </c:pt>
                <c:pt idx="325">
                  <c:v>0.517361111110901</c:v>
                </c:pt>
                <c:pt idx="326">
                  <c:v>0.51805555555534499</c:v>
                </c:pt>
                <c:pt idx="327">
                  <c:v>0.51874999999978899</c:v>
                </c:pt>
                <c:pt idx="328">
                  <c:v>0.51944444444423299</c:v>
                </c:pt>
                <c:pt idx="329">
                  <c:v>0.52013888888867699</c:v>
                </c:pt>
                <c:pt idx="330">
                  <c:v>0.52083333333312098</c:v>
                </c:pt>
                <c:pt idx="331">
                  <c:v>0.52152777777756498</c:v>
                </c:pt>
                <c:pt idx="332">
                  <c:v>0.52222222222200898</c:v>
                </c:pt>
                <c:pt idx="333">
                  <c:v>0.52291666666645298</c:v>
                </c:pt>
                <c:pt idx="334">
                  <c:v>0.52361111111089698</c:v>
                </c:pt>
                <c:pt idx="335">
                  <c:v>0.52430555555534097</c:v>
                </c:pt>
                <c:pt idx="336">
                  <c:v>0.52499999999978497</c:v>
                </c:pt>
                <c:pt idx="337">
                  <c:v>0.52569444444422897</c:v>
                </c:pt>
                <c:pt idx="338">
                  <c:v>0.52638888888867297</c:v>
                </c:pt>
                <c:pt idx="339">
                  <c:v>0.52708333333311697</c:v>
                </c:pt>
                <c:pt idx="340">
                  <c:v>0.52777777777756096</c:v>
                </c:pt>
                <c:pt idx="341">
                  <c:v>0.52847222222200496</c:v>
                </c:pt>
                <c:pt idx="342">
                  <c:v>0.52916666666644896</c:v>
                </c:pt>
                <c:pt idx="343">
                  <c:v>0.52986111111089296</c:v>
                </c:pt>
                <c:pt idx="344">
                  <c:v>0.53055555555533696</c:v>
                </c:pt>
                <c:pt idx="345">
                  <c:v>0.53124999999978095</c:v>
                </c:pt>
                <c:pt idx="346">
                  <c:v>0.53194444444422495</c:v>
                </c:pt>
                <c:pt idx="347">
                  <c:v>0.53263888888866895</c:v>
                </c:pt>
                <c:pt idx="348">
                  <c:v>0.53333333333311295</c:v>
                </c:pt>
                <c:pt idx="349">
                  <c:v>0.53402777777755694</c:v>
                </c:pt>
                <c:pt idx="350">
                  <c:v>0.53472222222200105</c:v>
                </c:pt>
                <c:pt idx="351">
                  <c:v>0.53541666666644505</c:v>
                </c:pt>
                <c:pt idx="352">
                  <c:v>0.53611111111088905</c:v>
                </c:pt>
                <c:pt idx="353">
                  <c:v>0.53680555555533305</c:v>
                </c:pt>
                <c:pt idx="354">
                  <c:v>0.53749999999977705</c:v>
                </c:pt>
                <c:pt idx="355">
                  <c:v>0.53819444444422104</c:v>
                </c:pt>
                <c:pt idx="356">
                  <c:v>0.53888888888866504</c:v>
                </c:pt>
                <c:pt idx="357">
                  <c:v>0.53958333333310904</c:v>
                </c:pt>
                <c:pt idx="358">
                  <c:v>0.54027777777755304</c:v>
                </c:pt>
                <c:pt idx="359">
                  <c:v>0.54097222222199703</c:v>
                </c:pt>
                <c:pt idx="360">
                  <c:v>0.54166666666644103</c:v>
                </c:pt>
                <c:pt idx="361">
                  <c:v>0.54236111111088503</c:v>
                </c:pt>
                <c:pt idx="362">
                  <c:v>0.54305555555532903</c:v>
                </c:pt>
                <c:pt idx="363">
                  <c:v>0.54374999999977303</c:v>
                </c:pt>
                <c:pt idx="364">
                  <c:v>0.54444444444421702</c:v>
                </c:pt>
                <c:pt idx="365">
                  <c:v>0.54513888888866102</c:v>
                </c:pt>
                <c:pt idx="366">
                  <c:v>0.54583333333310502</c:v>
                </c:pt>
                <c:pt idx="367">
                  <c:v>0.54652777777754902</c:v>
                </c:pt>
                <c:pt idx="368">
                  <c:v>0.54722222222199302</c:v>
                </c:pt>
                <c:pt idx="369">
                  <c:v>0.54791666666643701</c:v>
                </c:pt>
                <c:pt idx="370">
                  <c:v>0.54861111111088101</c:v>
                </c:pt>
                <c:pt idx="371">
                  <c:v>0.54930555555532501</c:v>
                </c:pt>
                <c:pt idx="372">
                  <c:v>0.54999999999976901</c:v>
                </c:pt>
                <c:pt idx="373">
                  <c:v>0.550694444444213</c:v>
                </c:pt>
                <c:pt idx="374">
                  <c:v>0.551388888888657</c:v>
                </c:pt>
                <c:pt idx="375">
                  <c:v>0.552083333333101</c:v>
                </c:pt>
                <c:pt idx="376">
                  <c:v>0.552777777777545</c:v>
                </c:pt>
                <c:pt idx="377">
                  <c:v>0.553472222221989</c:v>
                </c:pt>
                <c:pt idx="378">
                  <c:v>0.55416666666643299</c:v>
                </c:pt>
                <c:pt idx="379">
                  <c:v>0.55486111111087699</c:v>
                </c:pt>
                <c:pt idx="380">
                  <c:v>0.55555555555532099</c:v>
                </c:pt>
                <c:pt idx="381">
                  <c:v>0.55624999999976499</c:v>
                </c:pt>
                <c:pt idx="382">
                  <c:v>0.55694444444420899</c:v>
                </c:pt>
                <c:pt idx="383">
                  <c:v>0.55763888888865298</c:v>
                </c:pt>
                <c:pt idx="384">
                  <c:v>0.55833333333309698</c:v>
                </c:pt>
                <c:pt idx="385">
                  <c:v>0.55902777777754098</c:v>
                </c:pt>
                <c:pt idx="386">
                  <c:v>0.55972222222198498</c:v>
                </c:pt>
                <c:pt idx="387">
                  <c:v>0.56041666666642898</c:v>
                </c:pt>
                <c:pt idx="388">
                  <c:v>0.56111111111087297</c:v>
                </c:pt>
                <c:pt idx="389">
                  <c:v>0.56180555555531697</c:v>
                </c:pt>
                <c:pt idx="390">
                  <c:v>0.56249999999976097</c:v>
                </c:pt>
                <c:pt idx="391">
                  <c:v>0.56319444444420497</c:v>
                </c:pt>
                <c:pt idx="392">
                  <c:v>0.56388888888864896</c:v>
                </c:pt>
                <c:pt idx="393">
                  <c:v>0.56458333333309296</c:v>
                </c:pt>
                <c:pt idx="394">
                  <c:v>0.56527777777753696</c:v>
                </c:pt>
                <c:pt idx="395">
                  <c:v>0.56597222222198096</c:v>
                </c:pt>
                <c:pt idx="396">
                  <c:v>0.56666666666642496</c:v>
                </c:pt>
                <c:pt idx="397">
                  <c:v>0.56736111111086895</c:v>
                </c:pt>
                <c:pt idx="398">
                  <c:v>0.56805555555531295</c:v>
                </c:pt>
                <c:pt idx="399">
                  <c:v>0.56874999999975695</c:v>
                </c:pt>
                <c:pt idx="400">
                  <c:v>0.56944444444420095</c:v>
                </c:pt>
                <c:pt idx="401">
                  <c:v>0.57013888888864495</c:v>
                </c:pt>
                <c:pt idx="402">
                  <c:v>0.57083333333308905</c:v>
                </c:pt>
                <c:pt idx="403">
                  <c:v>0.57152777777753305</c:v>
                </c:pt>
                <c:pt idx="404">
                  <c:v>0.57222222222197705</c:v>
                </c:pt>
                <c:pt idx="405">
                  <c:v>0.57291666666642105</c:v>
                </c:pt>
                <c:pt idx="406">
                  <c:v>0.57361111111086505</c:v>
                </c:pt>
                <c:pt idx="407">
                  <c:v>0.57430555555530904</c:v>
                </c:pt>
                <c:pt idx="408">
                  <c:v>0.57499999999975304</c:v>
                </c:pt>
                <c:pt idx="409">
                  <c:v>0.57569444444419704</c:v>
                </c:pt>
                <c:pt idx="410">
                  <c:v>0.57638888888864104</c:v>
                </c:pt>
                <c:pt idx="411">
                  <c:v>0.57708333333308504</c:v>
                </c:pt>
                <c:pt idx="412">
                  <c:v>0.57777777777752903</c:v>
                </c:pt>
                <c:pt idx="413">
                  <c:v>0.57847222222197303</c:v>
                </c:pt>
                <c:pt idx="414">
                  <c:v>0.57916666666641703</c:v>
                </c:pt>
                <c:pt idx="415">
                  <c:v>0.57986111111086103</c:v>
                </c:pt>
                <c:pt idx="416">
                  <c:v>0.58055555555530503</c:v>
                </c:pt>
                <c:pt idx="417">
                  <c:v>0.58124999999974902</c:v>
                </c:pt>
                <c:pt idx="418">
                  <c:v>0.58194444444419302</c:v>
                </c:pt>
                <c:pt idx="419">
                  <c:v>0.58263888888863702</c:v>
                </c:pt>
                <c:pt idx="420">
                  <c:v>0.58333333333308102</c:v>
                </c:pt>
                <c:pt idx="421">
                  <c:v>0.58402777777752501</c:v>
                </c:pt>
                <c:pt idx="422">
                  <c:v>0.58472222222196901</c:v>
                </c:pt>
                <c:pt idx="423">
                  <c:v>0.58541666666641301</c:v>
                </c:pt>
                <c:pt idx="424">
                  <c:v>0.58611111111085701</c:v>
                </c:pt>
                <c:pt idx="425">
                  <c:v>0.58680555555530101</c:v>
                </c:pt>
                <c:pt idx="426">
                  <c:v>0.587499999999745</c:v>
                </c:pt>
                <c:pt idx="427">
                  <c:v>0.588194444444189</c:v>
                </c:pt>
                <c:pt idx="428">
                  <c:v>0.588888888888633</c:v>
                </c:pt>
                <c:pt idx="429">
                  <c:v>0.589583333333077</c:v>
                </c:pt>
                <c:pt idx="430">
                  <c:v>0.590277777777521</c:v>
                </c:pt>
                <c:pt idx="431">
                  <c:v>0.59097222222196499</c:v>
                </c:pt>
                <c:pt idx="432">
                  <c:v>0.59166666666640899</c:v>
                </c:pt>
                <c:pt idx="433">
                  <c:v>0.59236111111085299</c:v>
                </c:pt>
                <c:pt idx="434">
                  <c:v>0.59305555555529699</c:v>
                </c:pt>
                <c:pt idx="435">
                  <c:v>0.59374999999974098</c:v>
                </c:pt>
                <c:pt idx="436">
                  <c:v>0.59444444444418498</c:v>
                </c:pt>
                <c:pt idx="437">
                  <c:v>0.59513888888862898</c:v>
                </c:pt>
                <c:pt idx="438">
                  <c:v>0.59583333333307298</c:v>
                </c:pt>
                <c:pt idx="439">
                  <c:v>0.59652777777751698</c:v>
                </c:pt>
                <c:pt idx="440">
                  <c:v>0.59722222222196097</c:v>
                </c:pt>
                <c:pt idx="441">
                  <c:v>0.59791666666640497</c:v>
                </c:pt>
                <c:pt idx="442">
                  <c:v>0.59861111111084897</c:v>
                </c:pt>
                <c:pt idx="443">
                  <c:v>0.59930555555529297</c:v>
                </c:pt>
                <c:pt idx="444">
                  <c:v>0.59999999999973697</c:v>
                </c:pt>
                <c:pt idx="445">
                  <c:v>0.60069444444418096</c:v>
                </c:pt>
                <c:pt idx="446">
                  <c:v>0.60138888888862496</c:v>
                </c:pt>
                <c:pt idx="447">
                  <c:v>0.60208333333306896</c:v>
                </c:pt>
                <c:pt idx="448">
                  <c:v>0.60277777777751296</c:v>
                </c:pt>
                <c:pt idx="449">
                  <c:v>0.60347222222195696</c:v>
                </c:pt>
                <c:pt idx="450">
                  <c:v>0.60416666666640095</c:v>
                </c:pt>
                <c:pt idx="451">
                  <c:v>0.60486111111084495</c:v>
                </c:pt>
                <c:pt idx="452">
                  <c:v>0.60555555555528895</c:v>
                </c:pt>
                <c:pt idx="453">
                  <c:v>0.60624999999973295</c:v>
                </c:pt>
                <c:pt idx="454">
                  <c:v>0.60694444444417694</c:v>
                </c:pt>
                <c:pt idx="455">
                  <c:v>0.60763888888862105</c:v>
                </c:pt>
                <c:pt idx="456">
                  <c:v>0.60833333333306505</c:v>
                </c:pt>
                <c:pt idx="457">
                  <c:v>0.60902777777750905</c:v>
                </c:pt>
                <c:pt idx="458">
                  <c:v>0.60972222222195305</c:v>
                </c:pt>
                <c:pt idx="459">
                  <c:v>0.61041666666639705</c:v>
                </c:pt>
                <c:pt idx="460">
                  <c:v>0.61111111111084104</c:v>
                </c:pt>
                <c:pt idx="461">
                  <c:v>0.61180555555528504</c:v>
                </c:pt>
                <c:pt idx="462">
                  <c:v>0.61249999999972904</c:v>
                </c:pt>
                <c:pt idx="463">
                  <c:v>0.61319444444417304</c:v>
                </c:pt>
                <c:pt idx="464">
                  <c:v>0.61388888888861703</c:v>
                </c:pt>
                <c:pt idx="465">
                  <c:v>0.61458333333306103</c:v>
                </c:pt>
                <c:pt idx="466">
                  <c:v>0.61527777777750503</c:v>
                </c:pt>
                <c:pt idx="467">
                  <c:v>0.61597222222194903</c:v>
                </c:pt>
                <c:pt idx="468">
                  <c:v>0.61666666666639303</c:v>
                </c:pt>
                <c:pt idx="469">
                  <c:v>0.61736111111083702</c:v>
                </c:pt>
                <c:pt idx="470">
                  <c:v>0.61805555555528102</c:v>
                </c:pt>
                <c:pt idx="471">
                  <c:v>0.61874999999972502</c:v>
                </c:pt>
                <c:pt idx="472">
                  <c:v>0.61944444444416902</c:v>
                </c:pt>
                <c:pt idx="473">
                  <c:v>0.62013888888861302</c:v>
                </c:pt>
                <c:pt idx="474">
                  <c:v>0.62083333333305701</c:v>
                </c:pt>
                <c:pt idx="475">
                  <c:v>0.62152777777750101</c:v>
                </c:pt>
                <c:pt idx="476">
                  <c:v>0.62222222222194501</c:v>
                </c:pt>
                <c:pt idx="477">
                  <c:v>0.62291666666638901</c:v>
                </c:pt>
                <c:pt idx="478">
                  <c:v>0.62361111111083301</c:v>
                </c:pt>
                <c:pt idx="479">
                  <c:v>0.624305555555277</c:v>
                </c:pt>
                <c:pt idx="480">
                  <c:v>0.624999999999721</c:v>
                </c:pt>
                <c:pt idx="481">
                  <c:v>0.625694444444165</c:v>
                </c:pt>
                <c:pt idx="482">
                  <c:v>0.626388888888609</c:v>
                </c:pt>
                <c:pt idx="483">
                  <c:v>0.62708333333305299</c:v>
                </c:pt>
                <c:pt idx="484">
                  <c:v>0.62777777777749699</c:v>
                </c:pt>
                <c:pt idx="485">
                  <c:v>0.62847222222194099</c:v>
                </c:pt>
                <c:pt idx="486">
                  <c:v>0.62916666666638499</c:v>
                </c:pt>
                <c:pt idx="487">
                  <c:v>0.62986111111082899</c:v>
                </c:pt>
                <c:pt idx="488">
                  <c:v>0.63055555555527298</c:v>
                </c:pt>
                <c:pt idx="489">
                  <c:v>0.63124999999971698</c:v>
                </c:pt>
                <c:pt idx="490">
                  <c:v>0.63194444444416098</c:v>
                </c:pt>
                <c:pt idx="491">
                  <c:v>0.63263888888860498</c:v>
                </c:pt>
                <c:pt idx="492">
                  <c:v>0.63333333333304898</c:v>
                </c:pt>
                <c:pt idx="493">
                  <c:v>0.63402777777749297</c:v>
                </c:pt>
                <c:pt idx="494">
                  <c:v>0.63472222222193697</c:v>
                </c:pt>
                <c:pt idx="495">
                  <c:v>0.63541666666638097</c:v>
                </c:pt>
                <c:pt idx="496">
                  <c:v>0.63611111111082497</c:v>
                </c:pt>
                <c:pt idx="497">
                  <c:v>0.63680555555526897</c:v>
                </c:pt>
                <c:pt idx="498">
                  <c:v>0.63749999999971296</c:v>
                </c:pt>
                <c:pt idx="499">
                  <c:v>0.63819444444415696</c:v>
                </c:pt>
                <c:pt idx="500">
                  <c:v>0.63888888888860096</c:v>
                </c:pt>
                <c:pt idx="501">
                  <c:v>0.63958333333304496</c:v>
                </c:pt>
                <c:pt idx="502">
                  <c:v>0.64027777777748895</c:v>
                </c:pt>
                <c:pt idx="503">
                  <c:v>0.64097222222193295</c:v>
                </c:pt>
                <c:pt idx="504">
                  <c:v>0.64166666666637695</c:v>
                </c:pt>
                <c:pt idx="505">
                  <c:v>0.64236111111082095</c:v>
                </c:pt>
                <c:pt idx="506">
                  <c:v>0.64305555555526495</c:v>
                </c:pt>
                <c:pt idx="507">
                  <c:v>0.64374999999970905</c:v>
                </c:pt>
                <c:pt idx="508">
                  <c:v>0.64444444444415305</c:v>
                </c:pt>
                <c:pt idx="509">
                  <c:v>0.64513888888859705</c:v>
                </c:pt>
                <c:pt idx="510">
                  <c:v>0.64583333333304105</c:v>
                </c:pt>
                <c:pt idx="511">
                  <c:v>0.64652777777748505</c:v>
                </c:pt>
                <c:pt idx="512">
                  <c:v>0.64722222222192904</c:v>
                </c:pt>
                <c:pt idx="513">
                  <c:v>0.64791666666637304</c:v>
                </c:pt>
                <c:pt idx="514">
                  <c:v>0.64861111111081704</c:v>
                </c:pt>
                <c:pt idx="515">
                  <c:v>0.64930555555526104</c:v>
                </c:pt>
                <c:pt idx="516">
                  <c:v>0.64999999999970504</c:v>
                </c:pt>
                <c:pt idx="517">
                  <c:v>0.65069444444414903</c:v>
                </c:pt>
                <c:pt idx="518">
                  <c:v>0.65138888888859303</c:v>
                </c:pt>
                <c:pt idx="519">
                  <c:v>0.65208333333303703</c:v>
                </c:pt>
                <c:pt idx="520">
                  <c:v>0.65277777777748103</c:v>
                </c:pt>
                <c:pt idx="521">
                  <c:v>0.65347222222192503</c:v>
                </c:pt>
                <c:pt idx="522">
                  <c:v>0.65416666666636902</c:v>
                </c:pt>
                <c:pt idx="523">
                  <c:v>0.65486111111081302</c:v>
                </c:pt>
                <c:pt idx="524">
                  <c:v>0.65555555555525702</c:v>
                </c:pt>
                <c:pt idx="525">
                  <c:v>0.65624999999970102</c:v>
                </c:pt>
                <c:pt idx="526">
                  <c:v>0.65694444444414501</c:v>
                </c:pt>
                <c:pt idx="527">
                  <c:v>0.65763888888858901</c:v>
                </c:pt>
                <c:pt idx="528">
                  <c:v>0.65833333333303301</c:v>
                </c:pt>
                <c:pt idx="529">
                  <c:v>0.65902777777747701</c:v>
                </c:pt>
                <c:pt idx="530">
                  <c:v>0.65972222222192101</c:v>
                </c:pt>
                <c:pt idx="531">
                  <c:v>0.660416666666365</c:v>
                </c:pt>
                <c:pt idx="532">
                  <c:v>0.661111111110809</c:v>
                </c:pt>
                <c:pt idx="533">
                  <c:v>0.661805555555253</c:v>
                </c:pt>
                <c:pt idx="534">
                  <c:v>0.662499999999697</c:v>
                </c:pt>
                <c:pt idx="535">
                  <c:v>0.663194444444141</c:v>
                </c:pt>
                <c:pt idx="536">
                  <c:v>0.66388888888858499</c:v>
                </c:pt>
                <c:pt idx="537">
                  <c:v>0.66458333333302899</c:v>
                </c:pt>
                <c:pt idx="538">
                  <c:v>0.66527777777747299</c:v>
                </c:pt>
                <c:pt idx="539">
                  <c:v>0.66597222222191699</c:v>
                </c:pt>
                <c:pt idx="540">
                  <c:v>0.66666666666636099</c:v>
                </c:pt>
              </c:numCache>
            </c:numRef>
          </c:cat>
          <c:val>
            <c:numRef>
              <c:f>'Slavkov-nová b.'!$B$427:$B$967</c:f>
              <c:numCache>
                <c:formatCode>General</c:formatCode>
                <c:ptCount val="541"/>
                <c:pt idx="30">
                  <c:v>809</c:v>
                </c:pt>
                <c:pt idx="31">
                  <c:v>781</c:v>
                </c:pt>
                <c:pt idx="32">
                  <c:v>781</c:v>
                </c:pt>
                <c:pt idx="33">
                  <c:v>794</c:v>
                </c:pt>
                <c:pt idx="34">
                  <c:v>804</c:v>
                </c:pt>
                <c:pt idx="35">
                  <c:v>810</c:v>
                </c:pt>
                <c:pt idx="36">
                  <c:v>810</c:v>
                </c:pt>
                <c:pt idx="37">
                  <c:v>800</c:v>
                </c:pt>
                <c:pt idx="38">
                  <c:v>792</c:v>
                </c:pt>
                <c:pt idx="39">
                  <c:v>792</c:v>
                </c:pt>
                <c:pt idx="40">
                  <c:v>782</c:v>
                </c:pt>
                <c:pt idx="41">
                  <c:v>782</c:v>
                </c:pt>
                <c:pt idx="42">
                  <c:v>766</c:v>
                </c:pt>
                <c:pt idx="43">
                  <c:v>775</c:v>
                </c:pt>
                <c:pt idx="44">
                  <c:v>814</c:v>
                </c:pt>
                <c:pt idx="45">
                  <c:v>814</c:v>
                </c:pt>
                <c:pt idx="46">
                  <c:v>814</c:v>
                </c:pt>
                <c:pt idx="47">
                  <c:v>814</c:v>
                </c:pt>
                <c:pt idx="48">
                  <c:v>788</c:v>
                </c:pt>
                <c:pt idx="49">
                  <c:v>773</c:v>
                </c:pt>
                <c:pt idx="50">
                  <c:v>803</c:v>
                </c:pt>
                <c:pt idx="51">
                  <c:v>786</c:v>
                </c:pt>
                <c:pt idx="52">
                  <c:v>786</c:v>
                </c:pt>
                <c:pt idx="53">
                  <c:v>792</c:v>
                </c:pt>
                <c:pt idx="54">
                  <c:v>807</c:v>
                </c:pt>
                <c:pt idx="55">
                  <c:v>807</c:v>
                </c:pt>
                <c:pt idx="56">
                  <c:v>807</c:v>
                </c:pt>
                <c:pt idx="57">
                  <c:v>772</c:v>
                </c:pt>
                <c:pt idx="58">
                  <c:v>801</c:v>
                </c:pt>
                <c:pt idx="59">
                  <c:v>801</c:v>
                </c:pt>
                <c:pt idx="60">
                  <c:v>795</c:v>
                </c:pt>
                <c:pt idx="61">
                  <c:v>777</c:v>
                </c:pt>
                <c:pt idx="62">
                  <c:v>777</c:v>
                </c:pt>
                <c:pt idx="63">
                  <c:v>797</c:v>
                </c:pt>
                <c:pt idx="64">
                  <c:v>781</c:v>
                </c:pt>
                <c:pt idx="65">
                  <c:v>773</c:v>
                </c:pt>
                <c:pt idx="66">
                  <c:v>773</c:v>
                </c:pt>
                <c:pt idx="67">
                  <c:v>782</c:v>
                </c:pt>
                <c:pt idx="68">
                  <c:v>782</c:v>
                </c:pt>
                <c:pt idx="69">
                  <c:v>782</c:v>
                </c:pt>
                <c:pt idx="70">
                  <c:v>782</c:v>
                </c:pt>
                <c:pt idx="71">
                  <c:v>782</c:v>
                </c:pt>
                <c:pt idx="72">
                  <c:v>769</c:v>
                </c:pt>
                <c:pt idx="73">
                  <c:v>791</c:v>
                </c:pt>
                <c:pt idx="74">
                  <c:v>806</c:v>
                </c:pt>
                <c:pt idx="75">
                  <c:v>806</c:v>
                </c:pt>
                <c:pt idx="76">
                  <c:v>795</c:v>
                </c:pt>
                <c:pt idx="77">
                  <c:v>756</c:v>
                </c:pt>
                <c:pt idx="78">
                  <c:v>766</c:v>
                </c:pt>
                <c:pt idx="79">
                  <c:v>790</c:v>
                </c:pt>
                <c:pt idx="80">
                  <c:v>812</c:v>
                </c:pt>
                <c:pt idx="81">
                  <c:v>801</c:v>
                </c:pt>
                <c:pt idx="82">
                  <c:v>801</c:v>
                </c:pt>
                <c:pt idx="83">
                  <c:v>807</c:v>
                </c:pt>
                <c:pt idx="84">
                  <c:v>807</c:v>
                </c:pt>
                <c:pt idx="85">
                  <c:v>798</c:v>
                </c:pt>
                <c:pt idx="86">
                  <c:v>812</c:v>
                </c:pt>
                <c:pt idx="87">
                  <c:v>850</c:v>
                </c:pt>
                <c:pt idx="88">
                  <c:v>850</c:v>
                </c:pt>
                <c:pt idx="89">
                  <c:v>850</c:v>
                </c:pt>
                <c:pt idx="90">
                  <c:v>850</c:v>
                </c:pt>
                <c:pt idx="91">
                  <c:v>815</c:v>
                </c:pt>
                <c:pt idx="92">
                  <c:v>790</c:v>
                </c:pt>
                <c:pt idx="93">
                  <c:v>799</c:v>
                </c:pt>
                <c:pt idx="94">
                  <c:v>799</c:v>
                </c:pt>
                <c:pt idx="95">
                  <c:v>799</c:v>
                </c:pt>
                <c:pt idx="96">
                  <c:v>794</c:v>
                </c:pt>
                <c:pt idx="97">
                  <c:v>794</c:v>
                </c:pt>
                <c:pt idx="98">
                  <c:v>794</c:v>
                </c:pt>
                <c:pt idx="99">
                  <c:v>753</c:v>
                </c:pt>
                <c:pt idx="100">
                  <c:v>753</c:v>
                </c:pt>
                <c:pt idx="101">
                  <c:v>753</c:v>
                </c:pt>
                <c:pt idx="102">
                  <c:v>753</c:v>
                </c:pt>
                <c:pt idx="103">
                  <c:v>784</c:v>
                </c:pt>
                <c:pt idx="104">
                  <c:v>802</c:v>
                </c:pt>
                <c:pt idx="105">
                  <c:v>802</c:v>
                </c:pt>
                <c:pt idx="106">
                  <c:v>807</c:v>
                </c:pt>
                <c:pt idx="107">
                  <c:v>814</c:v>
                </c:pt>
                <c:pt idx="108">
                  <c:v>822</c:v>
                </c:pt>
                <c:pt idx="109">
                  <c:v>822</c:v>
                </c:pt>
                <c:pt idx="110">
                  <c:v>787</c:v>
                </c:pt>
                <c:pt idx="111">
                  <c:v>787</c:v>
                </c:pt>
                <c:pt idx="112">
                  <c:v>812</c:v>
                </c:pt>
                <c:pt idx="113">
                  <c:v>802</c:v>
                </c:pt>
                <c:pt idx="114">
                  <c:v>802</c:v>
                </c:pt>
                <c:pt idx="115">
                  <c:v>802</c:v>
                </c:pt>
                <c:pt idx="116">
                  <c:v>802</c:v>
                </c:pt>
                <c:pt idx="117">
                  <c:v>780</c:v>
                </c:pt>
                <c:pt idx="118">
                  <c:v>793</c:v>
                </c:pt>
                <c:pt idx="119">
                  <c:v>811</c:v>
                </c:pt>
                <c:pt idx="120">
                  <c:v>811</c:v>
                </c:pt>
                <c:pt idx="121">
                  <c:v>811</c:v>
                </c:pt>
                <c:pt idx="122">
                  <c:v>811</c:v>
                </c:pt>
                <c:pt idx="123">
                  <c:v>776</c:v>
                </c:pt>
                <c:pt idx="124">
                  <c:v>782</c:v>
                </c:pt>
                <c:pt idx="125">
                  <c:v>804</c:v>
                </c:pt>
                <c:pt idx="126">
                  <c:v>820</c:v>
                </c:pt>
                <c:pt idx="127">
                  <c:v>820</c:v>
                </c:pt>
                <c:pt idx="128">
                  <c:v>820</c:v>
                </c:pt>
                <c:pt idx="129">
                  <c:v>820</c:v>
                </c:pt>
                <c:pt idx="130">
                  <c:v>797</c:v>
                </c:pt>
                <c:pt idx="131">
                  <c:v>797</c:v>
                </c:pt>
                <c:pt idx="132">
                  <c:v>807</c:v>
                </c:pt>
                <c:pt idx="133">
                  <c:v>835</c:v>
                </c:pt>
                <c:pt idx="134">
                  <c:v>846</c:v>
                </c:pt>
                <c:pt idx="135">
                  <c:v>807</c:v>
                </c:pt>
                <c:pt idx="136">
                  <c:v>807</c:v>
                </c:pt>
                <c:pt idx="137">
                  <c:v>840</c:v>
                </c:pt>
                <c:pt idx="138">
                  <c:v>840</c:v>
                </c:pt>
                <c:pt idx="139">
                  <c:v>825</c:v>
                </c:pt>
                <c:pt idx="140">
                  <c:v>825</c:v>
                </c:pt>
                <c:pt idx="141">
                  <c:v>806</c:v>
                </c:pt>
                <c:pt idx="142">
                  <c:v>825</c:v>
                </c:pt>
                <c:pt idx="143">
                  <c:v>825</c:v>
                </c:pt>
                <c:pt idx="144">
                  <c:v>810</c:v>
                </c:pt>
                <c:pt idx="145">
                  <c:v>839</c:v>
                </c:pt>
                <c:pt idx="146">
                  <c:v>865</c:v>
                </c:pt>
                <c:pt idx="147">
                  <c:v>855</c:v>
                </c:pt>
                <c:pt idx="148">
                  <c:v>865</c:v>
                </c:pt>
                <c:pt idx="149">
                  <c:v>878</c:v>
                </c:pt>
                <c:pt idx="150">
                  <c:v>878</c:v>
                </c:pt>
                <c:pt idx="151">
                  <c:v>847</c:v>
                </c:pt>
                <c:pt idx="152">
                  <c:v>806</c:v>
                </c:pt>
                <c:pt idx="153">
                  <c:v>848</c:v>
                </c:pt>
                <c:pt idx="154">
                  <c:v>881</c:v>
                </c:pt>
                <c:pt idx="155">
                  <c:v>881</c:v>
                </c:pt>
                <c:pt idx="156">
                  <c:v>841</c:v>
                </c:pt>
                <c:pt idx="157">
                  <c:v>816</c:v>
                </c:pt>
                <c:pt idx="158">
                  <c:v>837</c:v>
                </c:pt>
                <c:pt idx="159">
                  <c:v>837</c:v>
                </c:pt>
                <c:pt idx="160">
                  <c:v>837</c:v>
                </c:pt>
                <c:pt idx="161">
                  <c:v>837</c:v>
                </c:pt>
                <c:pt idx="162">
                  <c:v>837</c:v>
                </c:pt>
                <c:pt idx="163">
                  <c:v>824</c:v>
                </c:pt>
                <c:pt idx="164">
                  <c:v>809</c:v>
                </c:pt>
                <c:pt idx="165">
                  <c:v>842</c:v>
                </c:pt>
                <c:pt idx="166">
                  <c:v>842</c:v>
                </c:pt>
                <c:pt idx="167">
                  <c:v>822</c:v>
                </c:pt>
                <c:pt idx="168">
                  <c:v>844</c:v>
                </c:pt>
                <c:pt idx="169">
                  <c:v>844</c:v>
                </c:pt>
                <c:pt idx="170">
                  <c:v>844</c:v>
                </c:pt>
                <c:pt idx="171">
                  <c:v>839</c:v>
                </c:pt>
                <c:pt idx="172">
                  <c:v>827</c:v>
                </c:pt>
                <c:pt idx="173">
                  <c:v>842</c:v>
                </c:pt>
                <c:pt idx="174">
                  <c:v>848</c:v>
                </c:pt>
                <c:pt idx="175">
                  <c:v>848</c:v>
                </c:pt>
                <c:pt idx="176">
                  <c:v>848</c:v>
                </c:pt>
                <c:pt idx="177">
                  <c:v>878</c:v>
                </c:pt>
                <c:pt idx="178">
                  <c:v>885</c:v>
                </c:pt>
                <c:pt idx="179">
                  <c:v>845</c:v>
                </c:pt>
                <c:pt idx="180">
                  <c:v>853</c:v>
                </c:pt>
                <c:pt idx="181">
                  <c:v>853</c:v>
                </c:pt>
                <c:pt idx="182">
                  <c:v>886</c:v>
                </c:pt>
                <c:pt idx="183">
                  <c:v>886</c:v>
                </c:pt>
                <c:pt idx="184">
                  <c:v>873</c:v>
                </c:pt>
                <c:pt idx="185">
                  <c:v>879</c:v>
                </c:pt>
                <c:pt idx="186">
                  <c:v>879</c:v>
                </c:pt>
                <c:pt idx="187">
                  <c:v>886</c:v>
                </c:pt>
                <c:pt idx="188">
                  <c:v>878</c:v>
                </c:pt>
                <c:pt idx="189">
                  <c:v>848</c:v>
                </c:pt>
                <c:pt idx="190">
                  <c:v>858</c:v>
                </c:pt>
                <c:pt idx="191">
                  <c:v>858</c:v>
                </c:pt>
                <c:pt idx="192">
                  <c:v>858</c:v>
                </c:pt>
                <c:pt idx="193">
                  <c:v>863</c:v>
                </c:pt>
                <c:pt idx="194">
                  <c:v>863</c:v>
                </c:pt>
                <c:pt idx="195">
                  <c:v>863</c:v>
                </c:pt>
                <c:pt idx="196">
                  <c:v>871</c:v>
                </c:pt>
                <c:pt idx="197">
                  <c:v>871</c:v>
                </c:pt>
                <c:pt idx="198">
                  <c:v>871</c:v>
                </c:pt>
                <c:pt idx="199">
                  <c:v>871</c:v>
                </c:pt>
                <c:pt idx="200">
                  <c:v>871</c:v>
                </c:pt>
                <c:pt idx="201">
                  <c:v>881</c:v>
                </c:pt>
                <c:pt idx="202">
                  <c:v>881</c:v>
                </c:pt>
                <c:pt idx="203">
                  <c:v>881</c:v>
                </c:pt>
                <c:pt idx="204">
                  <c:v>881</c:v>
                </c:pt>
                <c:pt idx="205">
                  <c:v>889</c:v>
                </c:pt>
                <c:pt idx="206">
                  <c:v>889</c:v>
                </c:pt>
                <c:pt idx="207">
                  <c:v>889</c:v>
                </c:pt>
                <c:pt idx="208">
                  <c:v>889</c:v>
                </c:pt>
                <c:pt idx="209">
                  <c:v>889</c:v>
                </c:pt>
                <c:pt idx="210">
                  <c:v>847</c:v>
                </c:pt>
                <c:pt idx="211">
                  <c:v>868</c:v>
                </c:pt>
                <c:pt idx="212">
                  <c:v>897</c:v>
                </c:pt>
                <c:pt idx="213">
                  <c:v>903</c:v>
                </c:pt>
                <c:pt idx="214">
                  <c:v>864</c:v>
                </c:pt>
                <c:pt idx="215">
                  <c:v>874</c:v>
                </c:pt>
                <c:pt idx="216">
                  <c:v>874</c:v>
                </c:pt>
                <c:pt idx="217">
                  <c:v>864</c:v>
                </c:pt>
                <c:pt idx="218">
                  <c:v>858</c:v>
                </c:pt>
                <c:pt idx="219">
                  <c:v>858</c:v>
                </c:pt>
                <c:pt idx="220">
                  <c:v>836</c:v>
                </c:pt>
                <c:pt idx="221">
                  <c:v>859</c:v>
                </c:pt>
                <c:pt idx="222">
                  <c:v>859</c:v>
                </c:pt>
                <c:pt idx="223">
                  <c:v>882</c:v>
                </c:pt>
                <c:pt idx="224">
                  <c:v>863</c:v>
                </c:pt>
                <c:pt idx="225">
                  <c:v>863</c:v>
                </c:pt>
                <c:pt idx="226">
                  <c:v>888</c:v>
                </c:pt>
                <c:pt idx="227">
                  <c:v>888</c:v>
                </c:pt>
                <c:pt idx="228">
                  <c:v>888</c:v>
                </c:pt>
                <c:pt idx="229">
                  <c:v>921</c:v>
                </c:pt>
                <c:pt idx="230">
                  <c:v>876</c:v>
                </c:pt>
                <c:pt idx="231">
                  <c:v>899</c:v>
                </c:pt>
                <c:pt idx="232">
                  <c:v>899</c:v>
                </c:pt>
                <c:pt idx="233">
                  <c:v>1184</c:v>
                </c:pt>
                <c:pt idx="234">
                  <c:v>1184</c:v>
                </c:pt>
                <c:pt idx="235">
                  <c:v>1255</c:v>
                </c:pt>
                <c:pt idx="236">
                  <c:v>1292</c:v>
                </c:pt>
                <c:pt idx="237">
                  <c:v>1292</c:v>
                </c:pt>
                <c:pt idx="238">
                  <c:v>1292</c:v>
                </c:pt>
                <c:pt idx="239">
                  <c:v>1292</c:v>
                </c:pt>
                <c:pt idx="240">
                  <c:v>1495</c:v>
                </c:pt>
                <c:pt idx="241">
                  <c:v>1495</c:v>
                </c:pt>
                <c:pt idx="242">
                  <c:v>1495</c:v>
                </c:pt>
                <c:pt idx="243">
                  <c:v>1614</c:v>
                </c:pt>
                <c:pt idx="244">
                  <c:v>1614</c:v>
                </c:pt>
                <c:pt idx="245">
                  <c:v>1614</c:v>
                </c:pt>
                <c:pt idx="246">
                  <c:v>1797</c:v>
                </c:pt>
                <c:pt idx="247">
                  <c:v>1812</c:v>
                </c:pt>
                <c:pt idx="248">
                  <c:v>1889</c:v>
                </c:pt>
                <c:pt idx="249">
                  <c:v>1950</c:v>
                </c:pt>
                <c:pt idx="250">
                  <c:v>1944</c:v>
                </c:pt>
                <c:pt idx="251">
                  <c:v>1971</c:v>
                </c:pt>
                <c:pt idx="252">
                  <c:v>1992</c:v>
                </c:pt>
                <c:pt idx="253">
                  <c:v>1992</c:v>
                </c:pt>
                <c:pt idx="254">
                  <c:v>2005</c:v>
                </c:pt>
                <c:pt idx="255">
                  <c:v>2005</c:v>
                </c:pt>
                <c:pt idx="256">
                  <c:v>1986</c:v>
                </c:pt>
                <c:pt idx="257">
                  <c:v>1934</c:v>
                </c:pt>
                <c:pt idx="258">
                  <c:v>1934</c:v>
                </c:pt>
                <c:pt idx="259">
                  <c:v>1934</c:v>
                </c:pt>
                <c:pt idx="260">
                  <c:v>1934</c:v>
                </c:pt>
                <c:pt idx="261">
                  <c:v>1893</c:v>
                </c:pt>
                <c:pt idx="262">
                  <c:v>1893</c:v>
                </c:pt>
                <c:pt idx="263">
                  <c:v>1940</c:v>
                </c:pt>
                <c:pt idx="264">
                  <c:v>1940</c:v>
                </c:pt>
                <c:pt idx="265">
                  <c:v>1903</c:v>
                </c:pt>
                <c:pt idx="266">
                  <c:v>1878</c:v>
                </c:pt>
                <c:pt idx="267">
                  <c:v>1878</c:v>
                </c:pt>
                <c:pt idx="268">
                  <c:v>1859</c:v>
                </c:pt>
                <c:pt idx="269">
                  <c:v>1870</c:v>
                </c:pt>
                <c:pt idx="270">
                  <c:v>1870</c:v>
                </c:pt>
                <c:pt idx="271">
                  <c:v>1870</c:v>
                </c:pt>
                <c:pt idx="272">
                  <c:v>1870</c:v>
                </c:pt>
                <c:pt idx="273">
                  <c:v>1802</c:v>
                </c:pt>
                <c:pt idx="274">
                  <c:v>1815</c:v>
                </c:pt>
                <c:pt idx="275">
                  <c:v>1803</c:v>
                </c:pt>
                <c:pt idx="276">
                  <c:v>1803</c:v>
                </c:pt>
                <c:pt idx="277">
                  <c:v>1803</c:v>
                </c:pt>
                <c:pt idx="278">
                  <c:v>1803</c:v>
                </c:pt>
                <c:pt idx="279">
                  <c:v>1668</c:v>
                </c:pt>
                <c:pt idx="280">
                  <c:v>1470</c:v>
                </c:pt>
                <c:pt idx="281">
                  <c:v>1593</c:v>
                </c:pt>
                <c:pt idx="282">
                  <c:v>1662</c:v>
                </c:pt>
                <c:pt idx="283">
                  <c:v>1662</c:v>
                </c:pt>
                <c:pt idx="284">
                  <c:v>1683</c:v>
                </c:pt>
                <c:pt idx="285">
                  <c:v>1683</c:v>
                </c:pt>
                <c:pt idx="286">
                  <c:v>1657</c:v>
                </c:pt>
                <c:pt idx="287">
                  <c:v>1682</c:v>
                </c:pt>
                <c:pt idx="288">
                  <c:v>1682</c:v>
                </c:pt>
                <c:pt idx="289">
                  <c:v>1658</c:v>
                </c:pt>
                <c:pt idx="290">
                  <c:v>1648</c:v>
                </c:pt>
                <c:pt idx="291">
                  <c:v>1726</c:v>
                </c:pt>
                <c:pt idx="292">
                  <c:v>1757</c:v>
                </c:pt>
                <c:pt idx="293">
                  <c:v>1680</c:v>
                </c:pt>
                <c:pt idx="294">
                  <c:v>1747</c:v>
                </c:pt>
                <c:pt idx="295">
                  <c:v>1747</c:v>
                </c:pt>
                <c:pt idx="296">
                  <c:v>1747</c:v>
                </c:pt>
                <c:pt idx="297">
                  <c:v>1747</c:v>
                </c:pt>
                <c:pt idx="298">
                  <c:v>1906</c:v>
                </c:pt>
                <c:pt idx="299">
                  <c:v>1969</c:v>
                </c:pt>
                <c:pt idx="300">
                  <c:v>1964</c:v>
                </c:pt>
                <c:pt idx="301">
                  <c:v>1978</c:v>
                </c:pt>
                <c:pt idx="302">
                  <c:v>1978</c:v>
                </c:pt>
                <c:pt idx="303">
                  <c:v>1964</c:v>
                </c:pt>
                <c:pt idx="304">
                  <c:v>1940</c:v>
                </c:pt>
                <c:pt idx="305">
                  <c:v>1999</c:v>
                </c:pt>
                <c:pt idx="306">
                  <c:v>2029</c:v>
                </c:pt>
                <c:pt idx="307">
                  <c:v>2112</c:v>
                </c:pt>
                <c:pt idx="308">
                  <c:v>2112</c:v>
                </c:pt>
                <c:pt idx="309">
                  <c:v>2104</c:v>
                </c:pt>
                <c:pt idx="310">
                  <c:v>2104</c:v>
                </c:pt>
                <c:pt idx="311">
                  <c:v>2148</c:v>
                </c:pt>
                <c:pt idx="312">
                  <c:v>2159</c:v>
                </c:pt>
                <c:pt idx="313">
                  <c:v>2159</c:v>
                </c:pt>
                <c:pt idx="314">
                  <c:v>2159</c:v>
                </c:pt>
                <c:pt idx="315">
                  <c:v>2122</c:v>
                </c:pt>
                <c:pt idx="316">
                  <c:v>2181</c:v>
                </c:pt>
                <c:pt idx="317">
                  <c:v>2168</c:v>
                </c:pt>
                <c:pt idx="318">
                  <c:v>2168</c:v>
                </c:pt>
                <c:pt idx="319">
                  <c:v>2168</c:v>
                </c:pt>
                <c:pt idx="320">
                  <c:v>2168</c:v>
                </c:pt>
                <c:pt idx="321">
                  <c:v>2229</c:v>
                </c:pt>
                <c:pt idx="322">
                  <c:v>2245</c:v>
                </c:pt>
                <c:pt idx="323">
                  <c:v>2245</c:v>
                </c:pt>
                <c:pt idx="324">
                  <c:v>2255</c:v>
                </c:pt>
                <c:pt idx="325">
                  <c:v>2255</c:v>
                </c:pt>
                <c:pt idx="326">
                  <c:v>2294</c:v>
                </c:pt>
                <c:pt idx="327">
                  <c:v>2327</c:v>
                </c:pt>
                <c:pt idx="328">
                  <c:v>2327</c:v>
                </c:pt>
                <c:pt idx="329">
                  <c:v>2327</c:v>
                </c:pt>
                <c:pt idx="330">
                  <c:v>2354</c:v>
                </c:pt>
                <c:pt idx="331">
                  <c:v>2378</c:v>
                </c:pt>
                <c:pt idx="332">
                  <c:v>2384</c:v>
                </c:pt>
                <c:pt idx="333">
                  <c:v>2410</c:v>
                </c:pt>
                <c:pt idx="334">
                  <c:v>2410</c:v>
                </c:pt>
                <c:pt idx="335">
                  <c:v>2437</c:v>
                </c:pt>
                <c:pt idx="336">
                  <c:v>2455</c:v>
                </c:pt>
                <c:pt idx="337">
                  <c:v>2455</c:v>
                </c:pt>
                <c:pt idx="338">
                  <c:v>2455</c:v>
                </c:pt>
                <c:pt idx="339">
                  <c:v>2430</c:v>
                </c:pt>
                <c:pt idx="340">
                  <c:v>2437</c:v>
                </c:pt>
                <c:pt idx="341">
                  <c:v>2437</c:v>
                </c:pt>
                <c:pt idx="342">
                  <c:v>2450</c:v>
                </c:pt>
                <c:pt idx="343">
                  <c:v>2390</c:v>
                </c:pt>
                <c:pt idx="344">
                  <c:v>2400</c:v>
                </c:pt>
                <c:pt idx="345">
                  <c:v>2425</c:v>
                </c:pt>
                <c:pt idx="346">
                  <c:v>2425</c:v>
                </c:pt>
                <c:pt idx="347">
                  <c:v>2412</c:v>
                </c:pt>
                <c:pt idx="348">
                  <c:v>2412</c:v>
                </c:pt>
                <c:pt idx="349">
                  <c:v>2412</c:v>
                </c:pt>
                <c:pt idx="350">
                  <c:v>2412</c:v>
                </c:pt>
                <c:pt idx="351">
                  <c:v>2343</c:v>
                </c:pt>
                <c:pt idx="352">
                  <c:v>2351</c:v>
                </c:pt>
                <c:pt idx="353">
                  <c:v>2339</c:v>
                </c:pt>
                <c:pt idx="354">
                  <c:v>2330</c:v>
                </c:pt>
                <c:pt idx="355">
                  <c:v>2330</c:v>
                </c:pt>
                <c:pt idx="356">
                  <c:v>2351</c:v>
                </c:pt>
                <c:pt idx="357">
                  <c:v>2351</c:v>
                </c:pt>
                <c:pt idx="358">
                  <c:v>2351</c:v>
                </c:pt>
                <c:pt idx="359">
                  <c:v>2351</c:v>
                </c:pt>
                <c:pt idx="360">
                  <c:v>2273</c:v>
                </c:pt>
                <c:pt idx="361">
                  <c:v>2273</c:v>
                </c:pt>
                <c:pt idx="362">
                  <c:v>2358</c:v>
                </c:pt>
                <c:pt idx="363">
                  <c:v>2358</c:v>
                </c:pt>
                <c:pt idx="364">
                  <c:v>2281</c:v>
                </c:pt>
                <c:pt idx="365">
                  <c:v>2281</c:v>
                </c:pt>
                <c:pt idx="366">
                  <c:v>2307</c:v>
                </c:pt>
                <c:pt idx="367">
                  <c:v>2312</c:v>
                </c:pt>
                <c:pt idx="368">
                  <c:v>2298</c:v>
                </c:pt>
                <c:pt idx="369">
                  <c:v>2298</c:v>
                </c:pt>
                <c:pt idx="370">
                  <c:v>2262</c:v>
                </c:pt>
                <c:pt idx="371">
                  <c:v>2277</c:v>
                </c:pt>
                <c:pt idx="372">
                  <c:v>2290</c:v>
                </c:pt>
                <c:pt idx="373">
                  <c:v>2263</c:v>
                </c:pt>
                <c:pt idx="374">
                  <c:v>2263</c:v>
                </c:pt>
                <c:pt idx="375">
                  <c:v>2270</c:v>
                </c:pt>
                <c:pt idx="376">
                  <c:v>2270</c:v>
                </c:pt>
                <c:pt idx="377">
                  <c:v>2270</c:v>
                </c:pt>
                <c:pt idx="378">
                  <c:v>2260</c:v>
                </c:pt>
                <c:pt idx="379">
                  <c:v>2260</c:v>
                </c:pt>
                <c:pt idx="380">
                  <c:v>2260</c:v>
                </c:pt>
                <c:pt idx="381">
                  <c:v>2235</c:v>
                </c:pt>
                <c:pt idx="382">
                  <c:v>2202</c:v>
                </c:pt>
                <c:pt idx="383">
                  <c:v>2224</c:v>
                </c:pt>
                <c:pt idx="384">
                  <c:v>2224</c:v>
                </c:pt>
                <c:pt idx="385">
                  <c:v>2249</c:v>
                </c:pt>
                <c:pt idx="386">
                  <c:v>2228</c:v>
                </c:pt>
                <c:pt idx="387">
                  <c:v>2228</c:v>
                </c:pt>
                <c:pt idx="388">
                  <c:v>2228</c:v>
                </c:pt>
                <c:pt idx="389">
                  <c:v>2228</c:v>
                </c:pt>
                <c:pt idx="390">
                  <c:v>2183</c:v>
                </c:pt>
                <c:pt idx="391">
                  <c:v>2169</c:v>
                </c:pt>
                <c:pt idx="392">
                  <c:v>2189</c:v>
                </c:pt>
                <c:pt idx="393">
                  <c:v>2189</c:v>
                </c:pt>
                <c:pt idx="394">
                  <c:v>2189</c:v>
                </c:pt>
                <c:pt idx="395">
                  <c:v>2189</c:v>
                </c:pt>
                <c:pt idx="396">
                  <c:v>2174</c:v>
                </c:pt>
                <c:pt idx="397">
                  <c:v>2174</c:v>
                </c:pt>
                <c:pt idx="398">
                  <c:v>2174</c:v>
                </c:pt>
                <c:pt idx="399">
                  <c:v>2174</c:v>
                </c:pt>
                <c:pt idx="400">
                  <c:v>2157</c:v>
                </c:pt>
                <c:pt idx="401">
                  <c:v>2190</c:v>
                </c:pt>
                <c:pt idx="402">
                  <c:v>2190</c:v>
                </c:pt>
                <c:pt idx="403">
                  <c:v>2159</c:v>
                </c:pt>
                <c:pt idx="404">
                  <c:v>2142</c:v>
                </c:pt>
                <c:pt idx="405">
                  <c:v>2142</c:v>
                </c:pt>
                <c:pt idx="406">
                  <c:v>2142</c:v>
                </c:pt>
                <c:pt idx="407">
                  <c:v>2142</c:v>
                </c:pt>
                <c:pt idx="408">
                  <c:v>2171</c:v>
                </c:pt>
                <c:pt idx="409">
                  <c:v>2153</c:v>
                </c:pt>
                <c:pt idx="410">
                  <c:v>2126</c:v>
                </c:pt>
                <c:pt idx="411">
                  <c:v>2139</c:v>
                </c:pt>
                <c:pt idx="412">
                  <c:v>2207</c:v>
                </c:pt>
                <c:pt idx="413">
                  <c:v>2207</c:v>
                </c:pt>
                <c:pt idx="414">
                  <c:v>2207</c:v>
                </c:pt>
                <c:pt idx="415">
                  <c:v>2207</c:v>
                </c:pt>
                <c:pt idx="416">
                  <c:v>2207</c:v>
                </c:pt>
                <c:pt idx="417">
                  <c:v>2130</c:v>
                </c:pt>
                <c:pt idx="418">
                  <c:v>2130</c:v>
                </c:pt>
                <c:pt idx="419">
                  <c:v>2130</c:v>
                </c:pt>
                <c:pt idx="420">
                  <c:v>2130</c:v>
                </c:pt>
                <c:pt idx="421">
                  <c:v>2163</c:v>
                </c:pt>
                <c:pt idx="422">
                  <c:v>2157</c:v>
                </c:pt>
                <c:pt idx="423">
                  <c:v>2157</c:v>
                </c:pt>
                <c:pt idx="424">
                  <c:v>2169</c:v>
                </c:pt>
                <c:pt idx="425">
                  <c:v>2182</c:v>
                </c:pt>
                <c:pt idx="426">
                  <c:v>2141</c:v>
                </c:pt>
                <c:pt idx="427">
                  <c:v>2173</c:v>
                </c:pt>
                <c:pt idx="428">
                  <c:v>2111</c:v>
                </c:pt>
                <c:pt idx="429">
                  <c:v>2111</c:v>
                </c:pt>
                <c:pt idx="430">
                  <c:v>2130</c:v>
                </c:pt>
                <c:pt idx="431">
                  <c:v>2122</c:v>
                </c:pt>
                <c:pt idx="432">
                  <c:v>2122</c:v>
                </c:pt>
                <c:pt idx="433">
                  <c:v>2122</c:v>
                </c:pt>
                <c:pt idx="434">
                  <c:v>2122</c:v>
                </c:pt>
                <c:pt idx="435">
                  <c:v>2101</c:v>
                </c:pt>
                <c:pt idx="436">
                  <c:v>2101</c:v>
                </c:pt>
                <c:pt idx="437">
                  <c:v>2138</c:v>
                </c:pt>
                <c:pt idx="438">
                  <c:v>2138</c:v>
                </c:pt>
                <c:pt idx="439">
                  <c:v>2150</c:v>
                </c:pt>
                <c:pt idx="440">
                  <c:v>2150</c:v>
                </c:pt>
                <c:pt idx="441">
                  <c:v>2118</c:v>
                </c:pt>
                <c:pt idx="442">
                  <c:v>2108</c:v>
                </c:pt>
                <c:pt idx="443">
                  <c:v>2091</c:v>
                </c:pt>
                <c:pt idx="444">
                  <c:v>2091</c:v>
                </c:pt>
                <c:pt idx="445">
                  <c:v>2086</c:v>
                </c:pt>
                <c:pt idx="446">
                  <c:v>2061</c:v>
                </c:pt>
                <c:pt idx="447">
                  <c:v>2069</c:v>
                </c:pt>
                <c:pt idx="448">
                  <c:v>2141</c:v>
                </c:pt>
                <c:pt idx="449">
                  <c:v>2105</c:v>
                </c:pt>
                <c:pt idx="450">
                  <c:v>2105</c:v>
                </c:pt>
                <c:pt idx="451">
                  <c:v>2090</c:v>
                </c:pt>
                <c:pt idx="452">
                  <c:v>2122</c:v>
                </c:pt>
                <c:pt idx="453">
                  <c:v>2091</c:v>
                </c:pt>
                <c:pt idx="454">
                  <c:v>2091</c:v>
                </c:pt>
                <c:pt idx="455">
                  <c:v>2091</c:v>
                </c:pt>
                <c:pt idx="456">
                  <c:v>2091</c:v>
                </c:pt>
                <c:pt idx="457">
                  <c:v>2056</c:v>
                </c:pt>
                <c:pt idx="458">
                  <c:v>2047</c:v>
                </c:pt>
                <c:pt idx="459">
                  <c:v>2017</c:v>
                </c:pt>
                <c:pt idx="460">
                  <c:v>1994</c:v>
                </c:pt>
                <c:pt idx="461">
                  <c:v>2037</c:v>
                </c:pt>
                <c:pt idx="462">
                  <c:v>2037</c:v>
                </c:pt>
                <c:pt idx="463">
                  <c:v>2069</c:v>
                </c:pt>
                <c:pt idx="464">
                  <c:v>2051</c:v>
                </c:pt>
                <c:pt idx="465">
                  <c:v>2051</c:v>
                </c:pt>
                <c:pt idx="466">
                  <c:v>2051</c:v>
                </c:pt>
                <c:pt idx="467">
                  <c:v>2051</c:v>
                </c:pt>
                <c:pt idx="468">
                  <c:v>2044</c:v>
                </c:pt>
                <c:pt idx="469">
                  <c:v>2034</c:v>
                </c:pt>
                <c:pt idx="470">
                  <c:v>1998</c:v>
                </c:pt>
                <c:pt idx="471">
                  <c:v>1998</c:v>
                </c:pt>
                <c:pt idx="472">
                  <c:v>1998</c:v>
                </c:pt>
                <c:pt idx="473">
                  <c:v>1998</c:v>
                </c:pt>
                <c:pt idx="474">
                  <c:v>2034</c:v>
                </c:pt>
                <c:pt idx="475">
                  <c:v>2043</c:v>
                </c:pt>
                <c:pt idx="476">
                  <c:v>2023</c:v>
                </c:pt>
                <c:pt idx="477">
                  <c:v>2006</c:v>
                </c:pt>
                <c:pt idx="478">
                  <c:v>1997</c:v>
                </c:pt>
                <c:pt idx="479">
                  <c:v>2029</c:v>
                </c:pt>
                <c:pt idx="480">
                  <c:v>1979</c:v>
                </c:pt>
                <c:pt idx="481">
                  <c:v>1979</c:v>
                </c:pt>
                <c:pt idx="482">
                  <c:v>1979</c:v>
                </c:pt>
                <c:pt idx="483">
                  <c:v>1962</c:v>
                </c:pt>
                <c:pt idx="484">
                  <c:v>1962</c:v>
                </c:pt>
                <c:pt idx="485">
                  <c:v>1962</c:v>
                </c:pt>
                <c:pt idx="486">
                  <c:v>1962</c:v>
                </c:pt>
                <c:pt idx="487">
                  <c:v>1976</c:v>
                </c:pt>
                <c:pt idx="488">
                  <c:v>1960</c:v>
                </c:pt>
                <c:pt idx="489">
                  <c:v>1960</c:v>
                </c:pt>
                <c:pt idx="490">
                  <c:v>1974</c:v>
                </c:pt>
                <c:pt idx="491">
                  <c:v>1983</c:v>
                </c:pt>
                <c:pt idx="492">
                  <c:v>1983</c:v>
                </c:pt>
                <c:pt idx="493">
                  <c:v>1941</c:v>
                </c:pt>
                <c:pt idx="494">
                  <c:v>1931</c:v>
                </c:pt>
                <c:pt idx="495">
                  <c:v>1942</c:v>
                </c:pt>
                <c:pt idx="496">
                  <c:v>1942</c:v>
                </c:pt>
                <c:pt idx="497">
                  <c:v>1942</c:v>
                </c:pt>
                <c:pt idx="498">
                  <c:v>1942</c:v>
                </c:pt>
                <c:pt idx="499">
                  <c:v>1989</c:v>
                </c:pt>
                <c:pt idx="500">
                  <c:v>1937</c:v>
                </c:pt>
                <c:pt idx="501">
                  <c:v>1896</c:v>
                </c:pt>
                <c:pt idx="502">
                  <c:v>1962</c:v>
                </c:pt>
                <c:pt idx="503">
                  <c:v>1975</c:v>
                </c:pt>
                <c:pt idx="504">
                  <c:v>1975</c:v>
                </c:pt>
                <c:pt idx="505">
                  <c:v>1941</c:v>
                </c:pt>
                <c:pt idx="506">
                  <c:v>1941</c:v>
                </c:pt>
                <c:pt idx="507">
                  <c:v>1941</c:v>
                </c:pt>
                <c:pt idx="508">
                  <c:v>1994</c:v>
                </c:pt>
                <c:pt idx="509">
                  <c:v>1946</c:v>
                </c:pt>
                <c:pt idx="510">
                  <c:v>1913</c:v>
                </c:pt>
                <c:pt idx="511">
                  <c:v>1919</c:v>
                </c:pt>
                <c:pt idx="512">
                  <c:v>1947</c:v>
                </c:pt>
                <c:pt idx="513">
                  <c:v>1947</c:v>
                </c:pt>
                <c:pt idx="514">
                  <c:v>1999</c:v>
                </c:pt>
                <c:pt idx="515">
                  <c:v>1958</c:v>
                </c:pt>
                <c:pt idx="516">
                  <c:v>1958</c:v>
                </c:pt>
                <c:pt idx="517">
                  <c:v>1958</c:v>
                </c:pt>
                <c:pt idx="518">
                  <c:v>1958</c:v>
                </c:pt>
                <c:pt idx="519">
                  <c:v>1940</c:v>
                </c:pt>
                <c:pt idx="520">
                  <c:v>1940</c:v>
                </c:pt>
                <c:pt idx="521">
                  <c:v>1902</c:v>
                </c:pt>
                <c:pt idx="522">
                  <c:v>1902</c:v>
                </c:pt>
                <c:pt idx="523">
                  <c:v>1897</c:v>
                </c:pt>
                <c:pt idx="524">
                  <c:v>1904</c:v>
                </c:pt>
                <c:pt idx="525">
                  <c:v>1909</c:v>
                </c:pt>
                <c:pt idx="526">
                  <c:v>1909</c:v>
                </c:pt>
                <c:pt idx="527">
                  <c:v>1909</c:v>
                </c:pt>
                <c:pt idx="528">
                  <c:v>1880</c:v>
                </c:pt>
                <c:pt idx="529">
                  <c:v>1875</c:v>
                </c:pt>
                <c:pt idx="530">
                  <c:v>1904</c:v>
                </c:pt>
                <c:pt idx="531">
                  <c:v>1904</c:v>
                </c:pt>
                <c:pt idx="532">
                  <c:v>1904</c:v>
                </c:pt>
                <c:pt idx="533">
                  <c:v>1904</c:v>
                </c:pt>
                <c:pt idx="534">
                  <c:v>1887</c:v>
                </c:pt>
                <c:pt idx="535">
                  <c:v>1893</c:v>
                </c:pt>
                <c:pt idx="536">
                  <c:v>1903</c:v>
                </c:pt>
                <c:pt idx="537">
                  <c:v>1917</c:v>
                </c:pt>
                <c:pt idx="538">
                  <c:v>1917</c:v>
                </c:pt>
                <c:pt idx="539">
                  <c:v>1917</c:v>
                </c:pt>
                <c:pt idx="540">
                  <c:v>1917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DD-45EE-A092-B915CE292A2E}"/>
            </c:ext>
          </c:extLst>
        </c:ser>
        <c:ser>
          <c:idx val="1"/>
          <c:order val="1"/>
          <c:tx>
            <c:strRef>
              <c:f>'Slavkov-nová b.'!$C$6</c:f>
              <c:strCache>
                <c:ptCount val="1"/>
                <c:pt idx="0">
                  <c:v>ST 26.4.2017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'Slavkov-nová b.'!$A$427:$A$967</c:f>
              <c:numCache>
                <c:formatCode>h:mm</c:formatCode>
                <c:ptCount val="541"/>
                <c:pt idx="0">
                  <c:v>0.29166666666660201</c:v>
                </c:pt>
                <c:pt idx="1">
                  <c:v>0.29236111111104601</c:v>
                </c:pt>
                <c:pt idx="2">
                  <c:v>0.29305555555549001</c:v>
                </c:pt>
                <c:pt idx="3">
                  <c:v>0.29374999999993401</c:v>
                </c:pt>
                <c:pt idx="4">
                  <c:v>0.29444444444437801</c:v>
                </c:pt>
                <c:pt idx="5">
                  <c:v>0.295138888888822</c:v>
                </c:pt>
                <c:pt idx="6">
                  <c:v>0.295833333333266</c:v>
                </c:pt>
                <c:pt idx="7">
                  <c:v>0.29652777777771</c:v>
                </c:pt>
                <c:pt idx="8">
                  <c:v>0.297222222222154</c:v>
                </c:pt>
                <c:pt idx="9">
                  <c:v>0.297916666666598</c:v>
                </c:pt>
                <c:pt idx="10">
                  <c:v>0.29861111111104199</c:v>
                </c:pt>
                <c:pt idx="11">
                  <c:v>0.29930555555548599</c:v>
                </c:pt>
                <c:pt idx="12">
                  <c:v>0.29999999999992999</c:v>
                </c:pt>
                <c:pt idx="13">
                  <c:v>0.30069444444437399</c:v>
                </c:pt>
                <c:pt idx="14">
                  <c:v>0.30138888888881799</c:v>
                </c:pt>
                <c:pt idx="15">
                  <c:v>0.30208333333326198</c:v>
                </c:pt>
                <c:pt idx="16">
                  <c:v>0.30277777777770598</c:v>
                </c:pt>
                <c:pt idx="17">
                  <c:v>0.30347222222214998</c:v>
                </c:pt>
                <c:pt idx="18">
                  <c:v>0.30416666666659398</c:v>
                </c:pt>
                <c:pt idx="19">
                  <c:v>0.30486111111103797</c:v>
                </c:pt>
                <c:pt idx="20">
                  <c:v>0.30555555555548197</c:v>
                </c:pt>
                <c:pt idx="21">
                  <c:v>0.30624999999992603</c:v>
                </c:pt>
                <c:pt idx="22">
                  <c:v>0.30694444444437002</c:v>
                </c:pt>
                <c:pt idx="23">
                  <c:v>0.30763888888881402</c:v>
                </c:pt>
                <c:pt idx="24">
                  <c:v>0.30833333333325802</c:v>
                </c:pt>
                <c:pt idx="25">
                  <c:v>0.30902777777770202</c:v>
                </c:pt>
                <c:pt idx="26">
                  <c:v>0.30972222222214602</c:v>
                </c:pt>
                <c:pt idx="27">
                  <c:v>0.31041666666659001</c:v>
                </c:pt>
                <c:pt idx="28">
                  <c:v>0.31111111111103401</c:v>
                </c:pt>
                <c:pt idx="29">
                  <c:v>0.31180555555547801</c:v>
                </c:pt>
                <c:pt idx="30">
                  <c:v>0.31249999999992201</c:v>
                </c:pt>
                <c:pt idx="31">
                  <c:v>0.313194444444366</c:v>
                </c:pt>
                <c:pt idx="32">
                  <c:v>0.31388888888881</c:v>
                </c:pt>
                <c:pt idx="33">
                  <c:v>0.314583333333254</c:v>
                </c:pt>
                <c:pt idx="34">
                  <c:v>0.315277777777698</c:v>
                </c:pt>
                <c:pt idx="35">
                  <c:v>0.315972222222142</c:v>
                </c:pt>
                <c:pt idx="36">
                  <c:v>0.31666666666658599</c:v>
                </c:pt>
                <c:pt idx="37">
                  <c:v>0.31736111111102999</c:v>
                </c:pt>
                <c:pt idx="38">
                  <c:v>0.31805555555547399</c:v>
                </c:pt>
                <c:pt idx="39">
                  <c:v>0.31874999999991799</c:v>
                </c:pt>
                <c:pt idx="40">
                  <c:v>0.31944444444436199</c:v>
                </c:pt>
                <c:pt idx="41">
                  <c:v>0.32013888888880598</c:v>
                </c:pt>
                <c:pt idx="42">
                  <c:v>0.32083333333324998</c:v>
                </c:pt>
                <c:pt idx="43">
                  <c:v>0.32152777777769398</c:v>
                </c:pt>
                <c:pt idx="44">
                  <c:v>0.32222222222213798</c:v>
                </c:pt>
                <c:pt idx="45">
                  <c:v>0.32291666666658198</c:v>
                </c:pt>
                <c:pt idx="46">
                  <c:v>0.32361111111102597</c:v>
                </c:pt>
                <c:pt idx="47">
                  <c:v>0.32430555555547003</c:v>
                </c:pt>
                <c:pt idx="48">
                  <c:v>0.32499999999991402</c:v>
                </c:pt>
                <c:pt idx="49">
                  <c:v>0.32569444444435802</c:v>
                </c:pt>
                <c:pt idx="50">
                  <c:v>0.32638888888880202</c:v>
                </c:pt>
                <c:pt idx="51">
                  <c:v>0.32708333333324602</c:v>
                </c:pt>
                <c:pt idx="52">
                  <c:v>0.32777777777769002</c:v>
                </c:pt>
                <c:pt idx="53">
                  <c:v>0.32847222222213401</c:v>
                </c:pt>
                <c:pt idx="54">
                  <c:v>0.32916666666657801</c:v>
                </c:pt>
                <c:pt idx="55">
                  <c:v>0.32986111111102201</c:v>
                </c:pt>
                <c:pt idx="56">
                  <c:v>0.33055555555546601</c:v>
                </c:pt>
                <c:pt idx="57">
                  <c:v>0.33124999999991001</c:v>
                </c:pt>
                <c:pt idx="58">
                  <c:v>0.331944444444354</c:v>
                </c:pt>
                <c:pt idx="59">
                  <c:v>0.332638888888798</c:v>
                </c:pt>
                <c:pt idx="60">
                  <c:v>0.333333333333242</c:v>
                </c:pt>
                <c:pt idx="61">
                  <c:v>0.334027777777686</c:v>
                </c:pt>
                <c:pt idx="62">
                  <c:v>0.33472222222212999</c:v>
                </c:pt>
                <c:pt idx="63">
                  <c:v>0.33541666666657399</c:v>
                </c:pt>
                <c:pt idx="64">
                  <c:v>0.33611111111101799</c:v>
                </c:pt>
                <c:pt idx="65">
                  <c:v>0.33680555555546199</c:v>
                </c:pt>
                <c:pt idx="66">
                  <c:v>0.33749999999990599</c:v>
                </c:pt>
                <c:pt idx="67">
                  <c:v>0.33819444444434998</c:v>
                </c:pt>
                <c:pt idx="68">
                  <c:v>0.33888888888879398</c:v>
                </c:pt>
                <c:pt idx="69">
                  <c:v>0.33958333333323798</c:v>
                </c:pt>
                <c:pt idx="70">
                  <c:v>0.34027777777768198</c:v>
                </c:pt>
                <c:pt idx="71">
                  <c:v>0.34097222222212598</c:v>
                </c:pt>
                <c:pt idx="72">
                  <c:v>0.34166666666656997</c:v>
                </c:pt>
                <c:pt idx="73">
                  <c:v>0.34236111111101403</c:v>
                </c:pt>
                <c:pt idx="74">
                  <c:v>0.34305555555545802</c:v>
                </c:pt>
                <c:pt idx="75">
                  <c:v>0.34374999999990202</c:v>
                </c:pt>
                <c:pt idx="76">
                  <c:v>0.34444444444434602</c:v>
                </c:pt>
                <c:pt idx="77">
                  <c:v>0.34513888888879002</c:v>
                </c:pt>
                <c:pt idx="78">
                  <c:v>0.34583333333323402</c:v>
                </c:pt>
                <c:pt idx="79">
                  <c:v>0.34652777777767801</c:v>
                </c:pt>
                <c:pt idx="80">
                  <c:v>0.34722222222212201</c:v>
                </c:pt>
                <c:pt idx="81">
                  <c:v>0.34791666666656601</c:v>
                </c:pt>
                <c:pt idx="82">
                  <c:v>0.34861111111101001</c:v>
                </c:pt>
                <c:pt idx="83">
                  <c:v>0.34930555555545401</c:v>
                </c:pt>
                <c:pt idx="84">
                  <c:v>0.349999999999898</c:v>
                </c:pt>
                <c:pt idx="85">
                  <c:v>0.350694444444342</c:v>
                </c:pt>
                <c:pt idx="86">
                  <c:v>0.351388888888786</c:v>
                </c:pt>
                <c:pt idx="87">
                  <c:v>0.35208333333323</c:v>
                </c:pt>
                <c:pt idx="88">
                  <c:v>0.352777777777674</c:v>
                </c:pt>
                <c:pt idx="89">
                  <c:v>0.35347222222211799</c:v>
                </c:pt>
                <c:pt idx="90">
                  <c:v>0.35416666666656199</c:v>
                </c:pt>
                <c:pt idx="91">
                  <c:v>0.35486111111100499</c:v>
                </c:pt>
                <c:pt idx="92">
                  <c:v>0.35555555555544899</c:v>
                </c:pt>
                <c:pt idx="93">
                  <c:v>0.35624999999989299</c:v>
                </c:pt>
                <c:pt idx="94">
                  <c:v>0.35694444444433698</c:v>
                </c:pt>
                <c:pt idx="95">
                  <c:v>0.35763888888878098</c:v>
                </c:pt>
                <c:pt idx="96">
                  <c:v>0.35833333333322498</c:v>
                </c:pt>
                <c:pt idx="97">
                  <c:v>0.35902777777766898</c:v>
                </c:pt>
                <c:pt idx="98">
                  <c:v>0.35972222222211298</c:v>
                </c:pt>
                <c:pt idx="99">
                  <c:v>0.36041666666655697</c:v>
                </c:pt>
                <c:pt idx="100">
                  <c:v>0.36111111111100103</c:v>
                </c:pt>
                <c:pt idx="101">
                  <c:v>0.36180555555544502</c:v>
                </c:pt>
                <c:pt idx="102">
                  <c:v>0.36249999999988902</c:v>
                </c:pt>
                <c:pt idx="103">
                  <c:v>0.36319444444433302</c:v>
                </c:pt>
                <c:pt idx="104">
                  <c:v>0.36388888888877702</c:v>
                </c:pt>
                <c:pt idx="105">
                  <c:v>0.36458333333322102</c:v>
                </c:pt>
                <c:pt idx="106">
                  <c:v>0.36527777777766501</c:v>
                </c:pt>
                <c:pt idx="107">
                  <c:v>0.36597222222210901</c:v>
                </c:pt>
                <c:pt idx="108">
                  <c:v>0.36666666666655301</c:v>
                </c:pt>
                <c:pt idx="109">
                  <c:v>0.36736111111099701</c:v>
                </c:pt>
                <c:pt idx="110">
                  <c:v>0.36805555555544101</c:v>
                </c:pt>
                <c:pt idx="111">
                  <c:v>0.368749999999885</c:v>
                </c:pt>
                <c:pt idx="112">
                  <c:v>0.369444444444329</c:v>
                </c:pt>
                <c:pt idx="113">
                  <c:v>0.370138888888773</c:v>
                </c:pt>
                <c:pt idx="114">
                  <c:v>0.370833333333217</c:v>
                </c:pt>
                <c:pt idx="115">
                  <c:v>0.37152777777766099</c:v>
                </c:pt>
                <c:pt idx="116">
                  <c:v>0.37222222222210499</c:v>
                </c:pt>
                <c:pt idx="117">
                  <c:v>0.37291666666654899</c:v>
                </c:pt>
                <c:pt idx="118">
                  <c:v>0.37361111111099299</c:v>
                </c:pt>
                <c:pt idx="119">
                  <c:v>0.37430555555543699</c:v>
                </c:pt>
                <c:pt idx="120">
                  <c:v>0.37499999999988098</c:v>
                </c:pt>
                <c:pt idx="121">
                  <c:v>0.37569444444432498</c:v>
                </c:pt>
                <c:pt idx="122">
                  <c:v>0.37638888888876898</c:v>
                </c:pt>
                <c:pt idx="123">
                  <c:v>0.37708333333321298</c:v>
                </c:pt>
                <c:pt idx="124">
                  <c:v>0.37777777777765698</c:v>
                </c:pt>
                <c:pt idx="125">
                  <c:v>0.37847222222210097</c:v>
                </c:pt>
                <c:pt idx="126">
                  <c:v>0.37916666666654503</c:v>
                </c:pt>
                <c:pt idx="127">
                  <c:v>0.37986111111098902</c:v>
                </c:pt>
                <c:pt idx="128">
                  <c:v>0.38055555555543302</c:v>
                </c:pt>
                <c:pt idx="129">
                  <c:v>0.38124999999987702</c:v>
                </c:pt>
                <c:pt idx="130">
                  <c:v>0.38194444444432102</c:v>
                </c:pt>
                <c:pt idx="131">
                  <c:v>0.38263888888876502</c:v>
                </c:pt>
                <c:pt idx="132">
                  <c:v>0.38333333333320901</c:v>
                </c:pt>
                <c:pt idx="133">
                  <c:v>0.38402777777765301</c:v>
                </c:pt>
                <c:pt idx="134">
                  <c:v>0.38472222222209701</c:v>
                </c:pt>
                <c:pt idx="135">
                  <c:v>0.38541666666654101</c:v>
                </c:pt>
                <c:pt idx="136">
                  <c:v>0.38611111111098501</c:v>
                </c:pt>
                <c:pt idx="137">
                  <c:v>0.386805555555429</c:v>
                </c:pt>
                <c:pt idx="138">
                  <c:v>0.387499999999873</c:v>
                </c:pt>
                <c:pt idx="139">
                  <c:v>0.388194444444317</c:v>
                </c:pt>
                <c:pt idx="140">
                  <c:v>0.388888888888761</c:v>
                </c:pt>
                <c:pt idx="141">
                  <c:v>0.389583333333205</c:v>
                </c:pt>
                <c:pt idx="142">
                  <c:v>0.39027777777764899</c:v>
                </c:pt>
                <c:pt idx="143">
                  <c:v>0.39097222222209299</c:v>
                </c:pt>
                <c:pt idx="144">
                  <c:v>0.39166666666653699</c:v>
                </c:pt>
                <c:pt idx="145">
                  <c:v>0.39236111111098099</c:v>
                </c:pt>
                <c:pt idx="146">
                  <c:v>0.39305555555542498</c:v>
                </c:pt>
                <c:pt idx="147">
                  <c:v>0.39374999999986898</c:v>
                </c:pt>
                <c:pt idx="148">
                  <c:v>0.39444444444431298</c:v>
                </c:pt>
                <c:pt idx="149">
                  <c:v>0.39513888888875698</c:v>
                </c:pt>
                <c:pt idx="150">
                  <c:v>0.39583333333320098</c:v>
                </c:pt>
                <c:pt idx="151">
                  <c:v>0.39652777777764497</c:v>
                </c:pt>
                <c:pt idx="152">
                  <c:v>0.39722222222208903</c:v>
                </c:pt>
                <c:pt idx="153">
                  <c:v>0.39791666666653303</c:v>
                </c:pt>
                <c:pt idx="154">
                  <c:v>0.39861111111097702</c:v>
                </c:pt>
                <c:pt idx="155">
                  <c:v>0.39930555555542102</c:v>
                </c:pt>
                <c:pt idx="156">
                  <c:v>0.39999999999986502</c:v>
                </c:pt>
                <c:pt idx="157">
                  <c:v>0.40069444444430902</c:v>
                </c:pt>
                <c:pt idx="158">
                  <c:v>0.40138888888875301</c:v>
                </c:pt>
                <c:pt idx="159">
                  <c:v>0.40208333333319701</c:v>
                </c:pt>
                <c:pt idx="160">
                  <c:v>0.40277777777764101</c:v>
                </c:pt>
                <c:pt idx="161">
                  <c:v>0.40347222222208501</c:v>
                </c:pt>
                <c:pt idx="162">
                  <c:v>0.40416666666652901</c:v>
                </c:pt>
                <c:pt idx="163">
                  <c:v>0.404861111110973</c:v>
                </c:pt>
                <c:pt idx="164">
                  <c:v>0.405555555555417</c:v>
                </c:pt>
                <c:pt idx="165">
                  <c:v>0.406249999999861</c:v>
                </c:pt>
                <c:pt idx="166">
                  <c:v>0.406944444444305</c:v>
                </c:pt>
                <c:pt idx="167">
                  <c:v>0.407638888888749</c:v>
                </c:pt>
                <c:pt idx="168">
                  <c:v>0.40833333333319299</c:v>
                </c:pt>
                <c:pt idx="169">
                  <c:v>0.40902777777763699</c:v>
                </c:pt>
                <c:pt idx="170">
                  <c:v>0.40972222222208099</c:v>
                </c:pt>
                <c:pt idx="171">
                  <c:v>0.41041666666652499</c:v>
                </c:pt>
                <c:pt idx="172">
                  <c:v>0.41111111111096899</c:v>
                </c:pt>
                <c:pt idx="173">
                  <c:v>0.41180555555541298</c:v>
                </c:pt>
                <c:pt idx="174">
                  <c:v>0.41249999999985698</c:v>
                </c:pt>
                <c:pt idx="175">
                  <c:v>0.41319444444430098</c:v>
                </c:pt>
                <c:pt idx="176">
                  <c:v>0.41388888888874498</c:v>
                </c:pt>
                <c:pt idx="177">
                  <c:v>0.41458333333318897</c:v>
                </c:pt>
                <c:pt idx="178">
                  <c:v>0.41527777777763297</c:v>
                </c:pt>
                <c:pt idx="179">
                  <c:v>0.41597222222207703</c:v>
                </c:pt>
                <c:pt idx="180">
                  <c:v>0.41666666666652102</c:v>
                </c:pt>
                <c:pt idx="181">
                  <c:v>0.41736111111096502</c:v>
                </c:pt>
                <c:pt idx="182">
                  <c:v>0.41805555555540902</c:v>
                </c:pt>
                <c:pt idx="183">
                  <c:v>0.41874999999985302</c:v>
                </c:pt>
                <c:pt idx="184">
                  <c:v>0.41944444444429702</c:v>
                </c:pt>
                <c:pt idx="185">
                  <c:v>0.42013888888874101</c:v>
                </c:pt>
                <c:pt idx="186">
                  <c:v>0.42083333333318501</c:v>
                </c:pt>
                <c:pt idx="187">
                  <c:v>0.42152777777762901</c:v>
                </c:pt>
                <c:pt idx="188">
                  <c:v>0.42222222222207301</c:v>
                </c:pt>
                <c:pt idx="189">
                  <c:v>0.422916666666517</c:v>
                </c:pt>
                <c:pt idx="190">
                  <c:v>0.423611111110961</c:v>
                </c:pt>
                <c:pt idx="191">
                  <c:v>0.424305555555405</c:v>
                </c:pt>
                <c:pt idx="192">
                  <c:v>0.424999999999849</c:v>
                </c:pt>
                <c:pt idx="193">
                  <c:v>0.425694444444293</c:v>
                </c:pt>
                <c:pt idx="194">
                  <c:v>0.42638888888873699</c:v>
                </c:pt>
                <c:pt idx="195">
                  <c:v>0.42708333333318099</c:v>
                </c:pt>
                <c:pt idx="196">
                  <c:v>0.42777777777762499</c:v>
                </c:pt>
                <c:pt idx="197">
                  <c:v>0.42847222222206899</c:v>
                </c:pt>
                <c:pt idx="198">
                  <c:v>0.42916666666651299</c:v>
                </c:pt>
                <c:pt idx="199">
                  <c:v>0.42986111111095698</c:v>
                </c:pt>
                <c:pt idx="200">
                  <c:v>0.43055555555540098</c:v>
                </c:pt>
                <c:pt idx="201">
                  <c:v>0.43124999999984498</c:v>
                </c:pt>
                <c:pt idx="202">
                  <c:v>0.43194444444428898</c:v>
                </c:pt>
                <c:pt idx="203">
                  <c:v>0.43263888888873298</c:v>
                </c:pt>
                <c:pt idx="204">
                  <c:v>0.43333333333317697</c:v>
                </c:pt>
                <c:pt idx="205">
                  <c:v>0.43402777777762103</c:v>
                </c:pt>
                <c:pt idx="206">
                  <c:v>0.43472222222206502</c:v>
                </c:pt>
                <c:pt idx="207">
                  <c:v>0.43541666666650902</c:v>
                </c:pt>
                <c:pt idx="208">
                  <c:v>0.43611111111095302</c:v>
                </c:pt>
                <c:pt idx="209">
                  <c:v>0.43680555555539702</c:v>
                </c:pt>
                <c:pt idx="210">
                  <c:v>0.43749999999984102</c:v>
                </c:pt>
                <c:pt idx="211">
                  <c:v>0.43819444444428501</c:v>
                </c:pt>
                <c:pt idx="212">
                  <c:v>0.43888888888872901</c:v>
                </c:pt>
                <c:pt idx="213">
                  <c:v>0.43958333333317301</c:v>
                </c:pt>
                <c:pt idx="214">
                  <c:v>0.44027777777761701</c:v>
                </c:pt>
                <c:pt idx="215">
                  <c:v>0.44097222222206101</c:v>
                </c:pt>
                <c:pt idx="216">
                  <c:v>0.441666666666505</c:v>
                </c:pt>
                <c:pt idx="217">
                  <c:v>0.442361111110949</c:v>
                </c:pt>
                <c:pt idx="218">
                  <c:v>0.443055555555393</c:v>
                </c:pt>
                <c:pt idx="219">
                  <c:v>0.443749999999837</c:v>
                </c:pt>
                <c:pt idx="220">
                  <c:v>0.44444444444428099</c:v>
                </c:pt>
                <c:pt idx="221">
                  <c:v>0.44513888888872499</c:v>
                </c:pt>
                <c:pt idx="222">
                  <c:v>0.44583333333316899</c:v>
                </c:pt>
                <c:pt idx="223">
                  <c:v>0.44652777777761299</c:v>
                </c:pt>
                <c:pt idx="224">
                  <c:v>0.44722222222205699</c:v>
                </c:pt>
                <c:pt idx="225">
                  <c:v>0.44791666666650098</c:v>
                </c:pt>
                <c:pt idx="226">
                  <c:v>0.44861111111094498</c:v>
                </c:pt>
                <c:pt idx="227">
                  <c:v>0.44930555555538898</c:v>
                </c:pt>
                <c:pt idx="228">
                  <c:v>0.44999999999983298</c:v>
                </c:pt>
                <c:pt idx="229">
                  <c:v>0.45069444444427698</c:v>
                </c:pt>
                <c:pt idx="230">
                  <c:v>0.45138888888872097</c:v>
                </c:pt>
                <c:pt idx="231">
                  <c:v>0.45208333333316503</c:v>
                </c:pt>
                <c:pt idx="232">
                  <c:v>0.45277777777760903</c:v>
                </c:pt>
                <c:pt idx="233">
                  <c:v>0.45347222222205302</c:v>
                </c:pt>
                <c:pt idx="234">
                  <c:v>0.45416666666649702</c:v>
                </c:pt>
                <c:pt idx="235">
                  <c:v>0.45486111111094102</c:v>
                </c:pt>
                <c:pt idx="236">
                  <c:v>0.45555555555538502</c:v>
                </c:pt>
                <c:pt idx="237">
                  <c:v>0.45624999999982901</c:v>
                </c:pt>
                <c:pt idx="238">
                  <c:v>0.45694444444427301</c:v>
                </c:pt>
                <c:pt idx="239">
                  <c:v>0.45763888888871701</c:v>
                </c:pt>
                <c:pt idx="240">
                  <c:v>0.45833333333316101</c:v>
                </c:pt>
                <c:pt idx="241">
                  <c:v>0.45902777777760501</c:v>
                </c:pt>
                <c:pt idx="242">
                  <c:v>0.459722222222049</c:v>
                </c:pt>
                <c:pt idx="243">
                  <c:v>0.460416666666493</c:v>
                </c:pt>
                <c:pt idx="244">
                  <c:v>0.461111111110937</c:v>
                </c:pt>
                <c:pt idx="245">
                  <c:v>0.461805555555381</c:v>
                </c:pt>
                <c:pt idx="246">
                  <c:v>0.462499999999825</c:v>
                </c:pt>
                <c:pt idx="247">
                  <c:v>0.46319444444426899</c:v>
                </c:pt>
                <c:pt idx="248">
                  <c:v>0.46388888888871299</c:v>
                </c:pt>
                <c:pt idx="249">
                  <c:v>0.46458333333315699</c:v>
                </c:pt>
                <c:pt idx="250">
                  <c:v>0.46527777777760099</c:v>
                </c:pt>
                <c:pt idx="251">
                  <c:v>0.46597222222204498</c:v>
                </c:pt>
                <c:pt idx="252">
                  <c:v>0.46666666666648898</c:v>
                </c:pt>
                <c:pt idx="253">
                  <c:v>0.46736111111093298</c:v>
                </c:pt>
                <c:pt idx="254">
                  <c:v>0.46805555555537698</c:v>
                </c:pt>
                <c:pt idx="255">
                  <c:v>0.46874999999982098</c:v>
                </c:pt>
                <c:pt idx="256">
                  <c:v>0.46944444444426497</c:v>
                </c:pt>
                <c:pt idx="257">
                  <c:v>0.47013888888870897</c:v>
                </c:pt>
                <c:pt idx="258">
                  <c:v>0.47083333333315303</c:v>
                </c:pt>
                <c:pt idx="259">
                  <c:v>0.47152777777759702</c:v>
                </c:pt>
                <c:pt idx="260">
                  <c:v>0.47222222222204102</c:v>
                </c:pt>
                <c:pt idx="261">
                  <c:v>0.47291666666648502</c:v>
                </c:pt>
                <c:pt idx="262">
                  <c:v>0.47361111111092902</c:v>
                </c:pt>
                <c:pt idx="263">
                  <c:v>0.47430555555537302</c:v>
                </c:pt>
                <c:pt idx="264">
                  <c:v>0.47499999999981701</c:v>
                </c:pt>
                <c:pt idx="265">
                  <c:v>0.47569444444426101</c:v>
                </c:pt>
                <c:pt idx="266">
                  <c:v>0.47638888888870501</c:v>
                </c:pt>
                <c:pt idx="267">
                  <c:v>0.47708333333314901</c:v>
                </c:pt>
                <c:pt idx="268">
                  <c:v>0.477777777777593</c:v>
                </c:pt>
                <c:pt idx="269">
                  <c:v>0.478472222222037</c:v>
                </c:pt>
                <c:pt idx="270">
                  <c:v>0.479166666666481</c:v>
                </c:pt>
                <c:pt idx="271">
                  <c:v>0.479861111110925</c:v>
                </c:pt>
                <c:pt idx="272">
                  <c:v>0.480555555555369</c:v>
                </c:pt>
                <c:pt idx="273">
                  <c:v>0.48124999999981299</c:v>
                </c:pt>
                <c:pt idx="274">
                  <c:v>0.48194444444425699</c:v>
                </c:pt>
                <c:pt idx="275">
                  <c:v>0.48263888888870099</c:v>
                </c:pt>
                <c:pt idx="276">
                  <c:v>0.48333333333314499</c:v>
                </c:pt>
                <c:pt idx="277">
                  <c:v>0.48402777777758899</c:v>
                </c:pt>
                <c:pt idx="278">
                  <c:v>0.48472222222203298</c:v>
                </c:pt>
                <c:pt idx="279">
                  <c:v>0.48541666666647698</c:v>
                </c:pt>
                <c:pt idx="280">
                  <c:v>0.48611111111092098</c:v>
                </c:pt>
                <c:pt idx="281">
                  <c:v>0.48680555555536498</c:v>
                </c:pt>
                <c:pt idx="282">
                  <c:v>0.48749999999980898</c:v>
                </c:pt>
                <c:pt idx="283">
                  <c:v>0.48819444444425297</c:v>
                </c:pt>
                <c:pt idx="284">
                  <c:v>0.48888888888869703</c:v>
                </c:pt>
                <c:pt idx="285">
                  <c:v>0.48958333333314102</c:v>
                </c:pt>
                <c:pt idx="286">
                  <c:v>0.49027777777758502</c:v>
                </c:pt>
                <c:pt idx="287">
                  <c:v>0.49097222222202902</c:v>
                </c:pt>
                <c:pt idx="288">
                  <c:v>0.49166666666647302</c:v>
                </c:pt>
                <c:pt idx="289">
                  <c:v>0.49236111111091702</c:v>
                </c:pt>
                <c:pt idx="290">
                  <c:v>0.49305555555536101</c:v>
                </c:pt>
                <c:pt idx="291">
                  <c:v>0.49374999999980501</c:v>
                </c:pt>
                <c:pt idx="292">
                  <c:v>0.49444444444424901</c:v>
                </c:pt>
                <c:pt idx="293">
                  <c:v>0.49513888888869301</c:v>
                </c:pt>
                <c:pt idx="294">
                  <c:v>0.49583333333313701</c:v>
                </c:pt>
                <c:pt idx="295">
                  <c:v>0.496527777777581</c:v>
                </c:pt>
                <c:pt idx="296">
                  <c:v>0.497222222222025</c:v>
                </c:pt>
                <c:pt idx="297">
                  <c:v>0.497916666666469</c:v>
                </c:pt>
                <c:pt idx="298">
                  <c:v>0.498611111110913</c:v>
                </c:pt>
                <c:pt idx="299">
                  <c:v>0.49930555555535699</c:v>
                </c:pt>
                <c:pt idx="300">
                  <c:v>0.49999999999980099</c:v>
                </c:pt>
                <c:pt idx="301">
                  <c:v>0.50069444444424505</c:v>
                </c:pt>
                <c:pt idx="302">
                  <c:v>0.50138888888868904</c:v>
                </c:pt>
                <c:pt idx="303">
                  <c:v>0.50208333333313304</c:v>
                </c:pt>
                <c:pt idx="304">
                  <c:v>0.50277777777757704</c:v>
                </c:pt>
                <c:pt idx="305">
                  <c:v>0.50347222222202104</c:v>
                </c:pt>
                <c:pt idx="306">
                  <c:v>0.50416666666646504</c:v>
                </c:pt>
                <c:pt idx="307">
                  <c:v>0.50486111111090903</c:v>
                </c:pt>
                <c:pt idx="308">
                  <c:v>0.50555555555535303</c:v>
                </c:pt>
                <c:pt idx="309">
                  <c:v>0.50624999999979703</c:v>
                </c:pt>
                <c:pt idx="310">
                  <c:v>0.50694444444424103</c:v>
                </c:pt>
                <c:pt idx="311">
                  <c:v>0.50763888888868502</c:v>
                </c:pt>
                <c:pt idx="312">
                  <c:v>0.50833333333312902</c:v>
                </c:pt>
                <c:pt idx="313">
                  <c:v>0.50902777777757302</c:v>
                </c:pt>
                <c:pt idx="314">
                  <c:v>0.50972222222201702</c:v>
                </c:pt>
                <c:pt idx="315">
                  <c:v>0.51041666666646102</c:v>
                </c:pt>
                <c:pt idx="316">
                  <c:v>0.51111111111090501</c:v>
                </c:pt>
                <c:pt idx="317">
                  <c:v>0.51180555555534901</c:v>
                </c:pt>
                <c:pt idx="318">
                  <c:v>0.51249999999979301</c:v>
                </c:pt>
                <c:pt idx="319">
                  <c:v>0.51319444444423701</c:v>
                </c:pt>
                <c:pt idx="320">
                  <c:v>0.51388888888868101</c:v>
                </c:pt>
                <c:pt idx="321">
                  <c:v>0.514583333333125</c:v>
                </c:pt>
                <c:pt idx="322">
                  <c:v>0.515277777777569</c:v>
                </c:pt>
                <c:pt idx="323">
                  <c:v>0.515972222222013</c:v>
                </c:pt>
                <c:pt idx="324">
                  <c:v>0.516666666666457</c:v>
                </c:pt>
                <c:pt idx="325">
                  <c:v>0.517361111110901</c:v>
                </c:pt>
                <c:pt idx="326">
                  <c:v>0.51805555555534499</c:v>
                </c:pt>
                <c:pt idx="327">
                  <c:v>0.51874999999978899</c:v>
                </c:pt>
                <c:pt idx="328">
                  <c:v>0.51944444444423299</c:v>
                </c:pt>
                <c:pt idx="329">
                  <c:v>0.52013888888867699</c:v>
                </c:pt>
                <c:pt idx="330">
                  <c:v>0.52083333333312098</c:v>
                </c:pt>
                <c:pt idx="331">
                  <c:v>0.52152777777756498</c:v>
                </c:pt>
                <c:pt idx="332">
                  <c:v>0.52222222222200898</c:v>
                </c:pt>
                <c:pt idx="333">
                  <c:v>0.52291666666645298</c:v>
                </c:pt>
                <c:pt idx="334">
                  <c:v>0.52361111111089698</c:v>
                </c:pt>
                <c:pt idx="335">
                  <c:v>0.52430555555534097</c:v>
                </c:pt>
                <c:pt idx="336">
                  <c:v>0.52499999999978497</c:v>
                </c:pt>
                <c:pt idx="337">
                  <c:v>0.52569444444422897</c:v>
                </c:pt>
                <c:pt idx="338">
                  <c:v>0.52638888888867297</c:v>
                </c:pt>
                <c:pt idx="339">
                  <c:v>0.52708333333311697</c:v>
                </c:pt>
                <c:pt idx="340">
                  <c:v>0.52777777777756096</c:v>
                </c:pt>
                <c:pt idx="341">
                  <c:v>0.52847222222200496</c:v>
                </c:pt>
                <c:pt idx="342">
                  <c:v>0.52916666666644896</c:v>
                </c:pt>
                <c:pt idx="343">
                  <c:v>0.52986111111089296</c:v>
                </c:pt>
                <c:pt idx="344">
                  <c:v>0.53055555555533696</c:v>
                </c:pt>
                <c:pt idx="345">
                  <c:v>0.53124999999978095</c:v>
                </c:pt>
                <c:pt idx="346">
                  <c:v>0.53194444444422495</c:v>
                </c:pt>
                <c:pt idx="347">
                  <c:v>0.53263888888866895</c:v>
                </c:pt>
                <c:pt idx="348">
                  <c:v>0.53333333333311295</c:v>
                </c:pt>
                <c:pt idx="349">
                  <c:v>0.53402777777755694</c:v>
                </c:pt>
                <c:pt idx="350">
                  <c:v>0.53472222222200105</c:v>
                </c:pt>
                <c:pt idx="351">
                  <c:v>0.53541666666644505</c:v>
                </c:pt>
                <c:pt idx="352">
                  <c:v>0.53611111111088905</c:v>
                </c:pt>
                <c:pt idx="353">
                  <c:v>0.53680555555533305</c:v>
                </c:pt>
                <c:pt idx="354">
                  <c:v>0.53749999999977705</c:v>
                </c:pt>
                <c:pt idx="355">
                  <c:v>0.53819444444422104</c:v>
                </c:pt>
                <c:pt idx="356">
                  <c:v>0.53888888888866504</c:v>
                </c:pt>
                <c:pt idx="357">
                  <c:v>0.53958333333310904</c:v>
                </c:pt>
                <c:pt idx="358">
                  <c:v>0.54027777777755304</c:v>
                </c:pt>
                <c:pt idx="359">
                  <c:v>0.54097222222199703</c:v>
                </c:pt>
                <c:pt idx="360">
                  <c:v>0.54166666666644103</c:v>
                </c:pt>
                <c:pt idx="361">
                  <c:v>0.54236111111088503</c:v>
                </c:pt>
                <c:pt idx="362">
                  <c:v>0.54305555555532903</c:v>
                </c:pt>
                <c:pt idx="363">
                  <c:v>0.54374999999977303</c:v>
                </c:pt>
                <c:pt idx="364">
                  <c:v>0.54444444444421702</c:v>
                </c:pt>
                <c:pt idx="365">
                  <c:v>0.54513888888866102</c:v>
                </c:pt>
                <c:pt idx="366">
                  <c:v>0.54583333333310502</c:v>
                </c:pt>
                <c:pt idx="367">
                  <c:v>0.54652777777754902</c:v>
                </c:pt>
                <c:pt idx="368">
                  <c:v>0.54722222222199302</c:v>
                </c:pt>
                <c:pt idx="369">
                  <c:v>0.54791666666643701</c:v>
                </c:pt>
                <c:pt idx="370">
                  <c:v>0.54861111111088101</c:v>
                </c:pt>
                <c:pt idx="371">
                  <c:v>0.54930555555532501</c:v>
                </c:pt>
                <c:pt idx="372">
                  <c:v>0.54999999999976901</c:v>
                </c:pt>
                <c:pt idx="373">
                  <c:v>0.550694444444213</c:v>
                </c:pt>
                <c:pt idx="374">
                  <c:v>0.551388888888657</c:v>
                </c:pt>
                <c:pt idx="375">
                  <c:v>0.552083333333101</c:v>
                </c:pt>
                <c:pt idx="376">
                  <c:v>0.552777777777545</c:v>
                </c:pt>
                <c:pt idx="377">
                  <c:v>0.553472222221989</c:v>
                </c:pt>
                <c:pt idx="378">
                  <c:v>0.55416666666643299</c:v>
                </c:pt>
                <c:pt idx="379">
                  <c:v>0.55486111111087699</c:v>
                </c:pt>
                <c:pt idx="380">
                  <c:v>0.55555555555532099</c:v>
                </c:pt>
                <c:pt idx="381">
                  <c:v>0.55624999999976499</c:v>
                </c:pt>
                <c:pt idx="382">
                  <c:v>0.55694444444420899</c:v>
                </c:pt>
                <c:pt idx="383">
                  <c:v>0.55763888888865298</c:v>
                </c:pt>
                <c:pt idx="384">
                  <c:v>0.55833333333309698</c:v>
                </c:pt>
                <c:pt idx="385">
                  <c:v>0.55902777777754098</c:v>
                </c:pt>
                <c:pt idx="386">
                  <c:v>0.55972222222198498</c:v>
                </c:pt>
                <c:pt idx="387">
                  <c:v>0.56041666666642898</c:v>
                </c:pt>
                <c:pt idx="388">
                  <c:v>0.56111111111087297</c:v>
                </c:pt>
                <c:pt idx="389">
                  <c:v>0.56180555555531697</c:v>
                </c:pt>
                <c:pt idx="390">
                  <c:v>0.56249999999976097</c:v>
                </c:pt>
                <c:pt idx="391">
                  <c:v>0.56319444444420497</c:v>
                </c:pt>
                <c:pt idx="392">
                  <c:v>0.56388888888864896</c:v>
                </c:pt>
                <c:pt idx="393">
                  <c:v>0.56458333333309296</c:v>
                </c:pt>
                <c:pt idx="394">
                  <c:v>0.56527777777753696</c:v>
                </c:pt>
                <c:pt idx="395">
                  <c:v>0.56597222222198096</c:v>
                </c:pt>
                <c:pt idx="396">
                  <c:v>0.56666666666642496</c:v>
                </c:pt>
                <c:pt idx="397">
                  <c:v>0.56736111111086895</c:v>
                </c:pt>
                <c:pt idx="398">
                  <c:v>0.56805555555531295</c:v>
                </c:pt>
                <c:pt idx="399">
                  <c:v>0.56874999999975695</c:v>
                </c:pt>
                <c:pt idx="400">
                  <c:v>0.56944444444420095</c:v>
                </c:pt>
                <c:pt idx="401">
                  <c:v>0.57013888888864495</c:v>
                </c:pt>
                <c:pt idx="402">
                  <c:v>0.57083333333308905</c:v>
                </c:pt>
                <c:pt idx="403">
                  <c:v>0.57152777777753305</c:v>
                </c:pt>
                <c:pt idx="404">
                  <c:v>0.57222222222197705</c:v>
                </c:pt>
                <c:pt idx="405">
                  <c:v>0.57291666666642105</c:v>
                </c:pt>
                <c:pt idx="406">
                  <c:v>0.57361111111086505</c:v>
                </c:pt>
                <c:pt idx="407">
                  <c:v>0.57430555555530904</c:v>
                </c:pt>
                <c:pt idx="408">
                  <c:v>0.57499999999975304</c:v>
                </c:pt>
                <c:pt idx="409">
                  <c:v>0.57569444444419704</c:v>
                </c:pt>
                <c:pt idx="410">
                  <c:v>0.57638888888864104</c:v>
                </c:pt>
                <c:pt idx="411">
                  <c:v>0.57708333333308504</c:v>
                </c:pt>
                <c:pt idx="412">
                  <c:v>0.57777777777752903</c:v>
                </c:pt>
                <c:pt idx="413">
                  <c:v>0.57847222222197303</c:v>
                </c:pt>
                <c:pt idx="414">
                  <c:v>0.57916666666641703</c:v>
                </c:pt>
                <c:pt idx="415">
                  <c:v>0.57986111111086103</c:v>
                </c:pt>
                <c:pt idx="416">
                  <c:v>0.58055555555530503</c:v>
                </c:pt>
                <c:pt idx="417">
                  <c:v>0.58124999999974902</c:v>
                </c:pt>
                <c:pt idx="418">
                  <c:v>0.58194444444419302</c:v>
                </c:pt>
                <c:pt idx="419">
                  <c:v>0.58263888888863702</c:v>
                </c:pt>
                <c:pt idx="420">
                  <c:v>0.58333333333308102</c:v>
                </c:pt>
                <c:pt idx="421">
                  <c:v>0.58402777777752501</c:v>
                </c:pt>
                <c:pt idx="422">
                  <c:v>0.58472222222196901</c:v>
                </c:pt>
                <c:pt idx="423">
                  <c:v>0.58541666666641301</c:v>
                </c:pt>
                <c:pt idx="424">
                  <c:v>0.58611111111085701</c:v>
                </c:pt>
                <c:pt idx="425">
                  <c:v>0.58680555555530101</c:v>
                </c:pt>
                <c:pt idx="426">
                  <c:v>0.587499999999745</c:v>
                </c:pt>
                <c:pt idx="427">
                  <c:v>0.588194444444189</c:v>
                </c:pt>
                <c:pt idx="428">
                  <c:v>0.588888888888633</c:v>
                </c:pt>
                <c:pt idx="429">
                  <c:v>0.589583333333077</c:v>
                </c:pt>
                <c:pt idx="430">
                  <c:v>0.590277777777521</c:v>
                </c:pt>
                <c:pt idx="431">
                  <c:v>0.59097222222196499</c:v>
                </c:pt>
                <c:pt idx="432">
                  <c:v>0.59166666666640899</c:v>
                </c:pt>
                <c:pt idx="433">
                  <c:v>0.59236111111085299</c:v>
                </c:pt>
                <c:pt idx="434">
                  <c:v>0.59305555555529699</c:v>
                </c:pt>
                <c:pt idx="435">
                  <c:v>0.59374999999974098</c:v>
                </c:pt>
                <c:pt idx="436">
                  <c:v>0.59444444444418498</c:v>
                </c:pt>
                <c:pt idx="437">
                  <c:v>0.59513888888862898</c:v>
                </c:pt>
                <c:pt idx="438">
                  <c:v>0.59583333333307298</c:v>
                </c:pt>
                <c:pt idx="439">
                  <c:v>0.59652777777751698</c:v>
                </c:pt>
                <c:pt idx="440">
                  <c:v>0.59722222222196097</c:v>
                </c:pt>
                <c:pt idx="441">
                  <c:v>0.59791666666640497</c:v>
                </c:pt>
                <c:pt idx="442">
                  <c:v>0.59861111111084897</c:v>
                </c:pt>
                <c:pt idx="443">
                  <c:v>0.59930555555529297</c:v>
                </c:pt>
                <c:pt idx="444">
                  <c:v>0.59999999999973697</c:v>
                </c:pt>
                <c:pt idx="445">
                  <c:v>0.60069444444418096</c:v>
                </c:pt>
                <c:pt idx="446">
                  <c:v>0.60138888888862496</c:v>
                </c:pt>
                <c:pt idx="447">
                  <c:v>0.60208333333306896</c:v>
                </c:pt>
                <c:pt idx="448">
                  <c:v>0.60277777777751296</c:v>
                </c:pt>
                <c:pt idx="449">
                  <c:v>0.60347222222195696</c:v>
                </c:pt>
                <c:pt idx="450">
                  <c:v>0.60416666666640095</c:v>
                </c:pt>
                <c:pt idx="451">
                  <c:v>0.60486111111084495</c:v>
                </c:pt>
                <c:pt idx="452">
                  <c:v>0.60555555555528895</c:v>
                </c:pt>
                <c:pt idx="453">
                  <c:v>0.60624999999973295</c:v>
                </c:pt>
                <c:pt idx="454">
                  <c:v>0.60694444444417694</c:v>
                </c:pt>
                <c:pt idx="455">
                  <c:v>0.60763888888862105</c:v>
                </c:pt>
                <c:pt idx="456">
                  <c:v>0.60833333333306505</c:v>
                </c:pt>
                <c:pt idx="457">
                  <c:v>0.60902777777750905</c:v>
                </c:pt>
                <c:pt idx="458">
                  <c:v>0.60972222222195305</c:v>
                </c:pt>
                <c:pt idx="459">
                  <c:v>0.61041666666639705</c:v>
                </c:pt>
                <c:pt idx="460">
                  <c:v>0.61111111111084104</c:v>
                </c:pt>
                <c:pt idx="461">
                  <c:v>0.61180555555528504</c:v>
                </c:pt>
                <c:pt idx="462">
                  <c:v>0.61249999999972904</c:v>
                </c:pt>
                <c:pt idx="463">
                  <c:v>0.61319444444417304</c:v>
                </c:pt>
                <c:pt idx="464">
                  <c:v>0.61388888888861703</c:v>
                </c:pt>
                <c:pt idx="465">
                  <c:v>0.61458333333306103</c:v>
                </c:pt>
                <c:pt idx="466">
                  <c:v>0.61527777777750503</c:v>
                </c:pt>
                <c:pt idx="467">
                  <c:v>0.61597222222194903</c:v>
                </c:pt>
                <c:pt idx="468">
                  <c:v>0.61666666666639303</c:v>
                </c:pt>
                <c:pt idx="469">
                  <c:v>0.61736111111083702</c:v>
                </c:pt>
                <c:pt idx="470">
                  <c:v>0.61805555555528102</c:v>
                </c:pt>
                <c:pt idx="471">
                  <c:v>0.61874999999972502</c:v>
                </c:pt>
                <c:pt idx="472">
                  <c:v>0.61944444444416902</c:v>
                </c:pt>
                <c:pt idx="473">
                  <c:v>0.62013888888861302</c:v>
                </c:pt>
                <c:pt idx="474">
                  <c:v>0.62083333333305701</c:v>
                </c:pt>
                <c:pt idx="475">
                  <c:v>0.62152777777750101</c:v>
                </c:pt>
                <c:pt idx="476">
                  <c:v>0.62222222222194501</c:v>
                </c:pt>
                <c:pt idx="477">
                  <c:v>0.62291666666638901</c:v>
                </c:pt>
                <c:pt idx="478">
                  <c:v>0.62361111111083301</c:v>
                </c:pt>
                <c:pt idx="479">
                  <c:v>0.624305555555277</c:v>
                </c:pt>
                <c:pt idx="480">
                  <c:v>0.624999999999721</c:v>
                </c:pt>
                <c:pt idx="481">
                  <c:v>0.625694444444165</c:v>
                </c:pt>
                <c:pt idx="482">
                  <c:v>0.626388888888609</c:v>
                </c:pt>
                <c:pt idx="483">
                  <c:v>0.62708333333305299</c:v>
                </c:pt>
                <c:pt idx="484">
                  <c:v>0.62777777777749699</c:v>
                </c:pt>
                <c:pt idx="485">
                  <c:v>0.62847222222194099</c:v>
                </c:pt>
                <c:pt idx="486">
                  <c:v>0.62916666666638499</c:v>
                </c:pt>
                <c:pt idx="487">
                  <c:v>0.62986111111082899</c:v>
                </c:pt>
                <c:pt idx="488">
                  <c:v>0.63055555555527298</c:v>
                </c:pt>
                <c:pt idx="489">
                  <c:v>0.63124999999971698</c:v>
                </c:pt>
                <c:pt idx="490">
                  <c:v>0.63194444444416098</c:v>
                </c:pt>
                <c:pt idx="491">
                  <c:v>0.63263888888860498</c:v>
                </c:pt>
                <c:pt idx="492">
                  <c:v>0.63333333333304898</c:v>
                </c:pt>
                <c:pt idx="493">
                  <c:v>0.63402777777749297</c:v>
                </c:pt>
                <c:pt idx="494">
                  <c:v>0.63472222222193697</c:v>
                </c:pt>
                <c:pt idx="495">
                  <c:v>0.63541666666638097</c:v>
                </c:pt>
                <c:pt idx="496">
                  <c:v>0.63611111111082497</c:v>
                </c:pt>
                <c:pt idx="497">
                  <c:v>0.63680555555526897</c:v>
                </c:pt>
                <c:pt idx="498">
                  <c:v>0.63749999999971296</c:v>
                </c:pt>
                <c:pt idx="499">
                  <c:v>0.63819444444415696</c:v>
                </c:pt>
                <c:pt idx="500">
                  <c:v>0.63888888888860096</c:v>
                </c:pt>
                <c:pt idx="501">
                  <c:v>0.63958333333304496</c:v>
                </c:pt>
                <c:pt idx="502">
                  <c:v>0.64027777777748895</c:v>
                </c:pt>
                <c:pt idx="503">
                  <c:v>0.64097222222193295</c:v>
                </c:pt>
                <c:pt idx="504">
                  <c:v>0.64166666666637695</c:v>
                </c:pt>
                <c:pt idx="505">
                  <c:v>0.64236111111082095</c:v>
                </c:pt>
                <c:pt idx="506">
                  <c:v>0.64305555555526495</c:v>
                </c:pt>
                <c:pt idx="507">
                  <c:v>0.64374999999970905</c:v>
                </c:pt>
                <c:pt idx="508">
                  <c:v>0.64444444444415305</c:v>
                </c:pt>
                <c:pt idx="509">
                  <c:v>0.64513888888859705</c:v>
                </c:pt>
                <c:pt idx="510">
                  <c:v>0.64583333333304105</c:v>
                </c:pt>
                <c:pt idx="511">
                  <c:v>0.64652777777748505</c:v>
                </c:pt>
                <c:pt idx="512">
                  <c:v>0.64722222222192904</c:v>
                </c:pt>
                <c:pt idx="513">
                  <c:v>0.64791666666637304</c:v>
                </c:pt>
                <c:pt idx="514">
                  <c:v>0.64861111111081704</c:v>
                </c:pt>
                <c:pt idx="515">
                  <c:v>0.64930555555526104</c:v>
                </c:pt>
                <c:pt idx="516">
                  <c:v>0.64999999999970504</c:v>
                </c:pt>
                <c:pt idx="517">
                  <c:v>0.65069444444414903</c:v>
                </c:pt>
                <c:pt idx="518">
                  <c:v>0.65138888888859303</c:v>
                </c:pt>
                <c:pt idx="519">
                  <c:v>0.65208333333303703</c:v>
                </c:pt>
                <c:pt idx="520">
                  <c:v>0.65277777777748103</c:v>
                </c:pt>
                <c:pt idx="521">
                  <c:v>0.65347222222192503</c:v>
                </c:pt>
                <c:pt idx="522">
                  <c:v>0.65416666666636902</c:v>
                </c:pt>
                <c:pt idx="523">
                  <c:v>0.65486111111081302</c:v>
                </c:pt>
                <c:pt idx="524">
                  <c:v>0.65555555555525702</c:v>
                </c:pt>
                <c:pt idx="525">
                  <c:v>0.65624999999970102</c:v>
                </c:pt>
                <c:pt idx="526">
                  <c:v>0.65694444444414501</c:v>
                </c:pt>
                <c:pt idx="527">
                  <c:v>0.65763888888858901</c:v>
                </c:pt>
                <c:pt idx="528">
                  <c:v>0.65833333333303301</c:v>
                </c:pt>
                <c:pt idx="529">
                  <c:v>0.65902777777747701</c:v>
                </c:pt>
                <c:pt idx="530">
                  <c:v>0.65972222222192101</c:v>
                </c:pt>
                <c:pt idx="531">
                  <c:v>0.660416666666365</c:v>
                </c:pt>
                <c:pt idx="532">
                  <c:v>0.661111111110809</c:v>
                </c:pt>
                <c:pt idx="533">
                  <c:v>0.661805555555253</c:v>
                </c:pt>
                <c:pt idx="534">
                  <c:v>0.662499999999697</c:v>
                </c:pt>
                <c:pt idx="535">
                  <c:v>0.663194444444141</c:v>
                </c:pt>
                <c:pt idx="536">
                  <c:v>0.66388888888858499</c:v>
                </c:pt>
                <c:pt idx="537">
                  <c:v>0.66458333333302899</c:v>
                </c:pt>
                <c:pt idx="538">
                  <c:v>0.66527777777747299</c:v>
                </c:pt>
                <c:pt idx="539">
                  <c:v>0.66597222222191699</c:v>
                </c:pt>
                <c:pt idx="540">
                  <c:v>0.66666666666636099</c:v>
                </c:pt>
              </c:numCache>
            </c:numRef>
          </c:cat>
          <c:val>
            <c:numRef>
              <c:f>'Slavkov-nová b.'!$C$427:$C$967</c:f>
              <c:numCache>
                <c:formatCode>General</c:formatCode>
                <c:ptCount val="541"/>
                <c:pt idx="0">
                  <c:v>793</c:v>
                </c:pt>
                <c:pt idx="1">
                  <c:v>800</c:v>
                </c:pt>
                <c:pt idx="2">
                  <c:v>800</c:v>
                </c:pt>
                <c:pt idx="3">
                  <c:v>789</c:v>
                </c:pt>
                <c:pt idx="4">
                  <c:v>799</c:v>
                </c:pt>
                <c:pt idx="5">
                  <c:v>814</c:v>
                </c:pt>
                <c:pt idx="6">
                  <c:v>808</c:v>
                </c:pt>
                <c:pt idx="7">
                  <c:v>808</c:v>
                </c:pt>
                <c:pt idx="8">
                  <c:v>808</c:v>
                </c:pt>
                <c:pt idx="9">
                  <c:v>808</c:v>
                </c:pt>
                <c:pt idx="10">
                  <c:v>794</c:v>
                </c:pt>
                <c:pt idx="11">
                  <c:v>802</c:v>
                </c:pt>
                <c:pt idx="12">
                  <c:v>802</c:v>
                </c:pt>
                <c:pt idx="13">
                  <c:v>802</c:v>
                </c:pt>
                <c:pt idx="14">
                  <c:v>802</c:v>
                </c:pt>
                <c:pt idx="15">
                  <c:v>795</c:v>
                </c:pt>
                <c:pt idx="16">
                  <c:v>826</c:v>
                </c:pt>
                <c:pt idx="17">
                  <c:v>831</c:v>
                </c:pt>
                <c:pt idx="18">
                  <c:v>831</c:v>
                </c:pt>
                <c:pt idx="19">
                  <c:v>825</c:v>
                </c:pt>
                <c:pt idx="20">
                  <c:v>771</c:v>
                </c:pt>
                <c:pt idx="21">
                  <c:v>771</c:v>
                </c:pt>
                <c:pt idx="22">
                  <c:v>771</c:v>
                </c:pt>
                <c:pt idx="23">
                  <c:v>771</c:v>
                </c:pt>
                <c:pt idx="24">
                  <c:v>791</c:v>
                </c:pt>
                <c:pt idx="25">
                  <c:v>782</c:v>
                </c:pt>
                <c:pt idx="26">
                  <c:v>776</c:v>
                </c:pt>
                <c:pt idx="27">
                  <c:v>799</c:v>
                </c:pt>
                <c:pt idx="28">
                  <c:v>825</c:v>
                </c:pt>
                <c:pt idx="29">
                  <c:v>825</c:v>
                </c:pt>
                <c:pt idx="30">
                  <c:v>805</c:v>
                </c:pt>
                <c:pt idx="31">
                  <c:v>753</c:v>
                </c:pt>
                <c:pt idx="32">
                  <c:v>773</c:v>
                </c:pt>
                <c:pt idx="33">
                  <c:v>785</c:v>
                </c:pt>
                <c:pt idx="34">
                  <c:v>796</c:v>
                </c:pt>
                <c:pt idx="35">
                  <c:v>796</c:v>
                </c:pt>
                <c:pt idx="36">
                  <c:v>810</c:v>
                </c:pt>
                <c:pt idx="37">
                  <c:v>810</c:v>
                </c:pt>
                <c:pt idx="38">
                  <c:v>810</c:v>
                </c:pt>
                <c:pt idx="39">
                  <c:v>775</c:v>
                </c:pt>
                <c:pt idx="40">
                  <c:v>754</c:v>
                </c:pt>
                <c:pt idx="41">
                  <c:v>768</c:v>
                </c:pt>
                <c:pt idx="42">
                  <c:v>777</c:v>
                </c:pt>
                <c:pt idx="43">
                  <c:v>777</c:v>
                </c:pt>
                <c:pt idx="44">
                  <c:v>777</c:v>
                </c:pt>
                <c:pt idx="45">
                  <c:v>777</c:v>
                </c:pt>
                <c:pt idx="46">
                  <c:v>787</c:v>
                </c:pt>
                <c:pt idx="47">
                  <c:v>759</c:v>
                </c:pt>
                <c:pt idx="48">
                  <c:v>759</c:v>
                </c:pt>
                <c:pt idx="49">
                  <c:v>773</c:v>
                </c:pt>
                <c:pt idx="50">
                  <c:v>751</c:v>
                </c:pt>
                <c:pt idx="51">
                  <c:v>751</c:v>
                </c:pt>
                <c:pt idx="52">
                  <c:v>751</c:v>
                </c:pt>
                <c:pt idx="53">
                  <c:v>751</c:v>
                </c:pt>
                <c:pt idx="54">
                  <c:v>773</c:v>
                </c:pt>
                <c:pt idx="55">
                  <c:v>781</c:v>
                </c:pt>
                <c:pt idx="56">
                  <c:v>802</c:v>
                </c:pt>
                <c:pt idx="57">
                  <c:v>802</c:v>
                </c:pt>
                <c:pt idx="58">
                  <c:v>802</c:v>
                </c:pt>
                <c:pt idx="59">
                  <c:v>802</c:v>
                </c:pt>
                <c:pt idx="60">
                  <c:v>1024</c:v>
                </c:pt>
                <c:pt idx="61">
                  <c:v>1024</c:v>
                </c:pt>
                <c:pt idx="62">
                  <c:v>1024</c:v>
                </c:pt>
                <c:pt idx="63">
                  <c:v>1024</c:v>
                </c:pt>
                <c:pt idx="64">
                  <c:v>1099</c:v>
                </c:pt>
                <c:pt idx="65">
                  <c:v>1143</c:v>
                </c:pt>
                <c:pt idx="66">
                  <c:v>1207</c:v>
                </c:pt>
                <c:pt idx="67">
                  <c:v>1207</c:v>
                </c:pt>
                <c:pt idx="68">
                  <c:v>1207</c:v>
                </c:pt>
                <c:pt idx="69">
                  <c:v>1290</c:v>
                </c:pt>
                <c:pt idx="70">
                  <c:v>1311</c:v>
                </c:pt>
                <c:pt idx="71">
                  <c:v>1339</c:v>
                </c:pt>
                <c:pt idx="72">
                  <c:v>1393</c:v>
                </c:pt>
                <c:pt idx="73">
                  <c:v>1477</c:v>
                </c:pt>
                <c:pt idx="74">
                  <c:v>1537</c:v>
                </c:pt>
                <c:pt idx="75">
                  <c:v>1537</c:v>
                </c:pt>
                <c:pt idx="76">
                  <c:v>1554</c:v>
                </c:pt>
                <c:pt idx="77">
                  <c:v>1604</c:v>
                </c:pt>
                <c:pt idx="78">
                  <c:v>1613</c:v>
                </c:pt>
                <c:pt idx="79">
                  <c:v>1613</c:v>
                </c:pt>
                <c:pt idx="80">
                  <c:v>1613</c:v>
                </c:pt>
                <c:pt idx="81">
                  <c:v>1658</c:v>
                </c:pt>
                <c:pt idx="82">
                  <c:v>1658</c:v>
                </c:pt>
                <c:pt idx="83">
                  <c:v>1658</c:v>
                </c:pt>
                <c:pt idx="84">
                  <c:v>1648</c:v>
                </c:pt>
                <c:pt idx="85">
                  <c:v>1648</c:v>
                </c:pt>
                <c:pt idx="86">
                  <c:v>1648</c:v>
                </c:pt>
                <c:pt idx="87">
                  <c:v>1648</c:v>
                </c:pt>
                <c:pt idx="88">
                  <c:v>1657</c:v>
                </c:pt>
                <c:pt idx="89">
                  <c:v>1682</c:v>
                </c:pt>
                <c:pt idx="90">
                  <c:v>1711</c:v>
                </c:pt>
                <c:pt idx="91">
                  <c:v>1653</c:v>
                </c:pt>
                <c:pt idx="92">
                  <c:v>1646</c:v>
                </c:pt>
                <c:pt idx="93">
                  <c:v>1646</c:v>
                </c:pt>
                <c:pt idx="94">
                  <c:v>1717</c:v>
                </c:pt>
                <c:pt idx="95">
                  <c:v>1769</c:v>
                </c:pt>
                <c:pt idx="96">
                  <c:v>1769</c:v>
                </c:pt>
                <c:pt idx="97">
                  <c:v>1749</c:v>
                </c:pt>
                <c:pt idx="98">
                  <c:v>1749</c:v>
                </c:pt>
                <c:pt idx="99">
                  <c:v>1793</c:v>
                </c:pt>
                <c:pt idx="100">
                  <c:v>1820</c:v>
                </c:pt>
                <c:pt idx="101">
                  <c:v>1805</c:v>
                </c:pt>
                <c:pt idx="102">
                  <c:v>1755</c:v>
                </c:pt>
                <c:pt idx="103">
                  <c:v>1843</c:v>
                </c:pt>
                <c:pt idx="104">
                  <c:v>1843</c:v>
                </c:pt>
                <c:pt idx="105">
                  <c:v>1843</c:v>
                </c:pt>
                <c:pt idx="106">
                  <c:v>1802</c:v>
                </c:pt>
                <c:pt idx="107">
                  <c:v>1860</c:v>
                </c:pt>
                <c:pt idx="108">
                  <c:v>1860</c:v>
                </c:pt>
                <c:pt idx="109">
                  <c:v>1869</c:v>
                </c:pt>
                <c:pt idx="110">
                  <c:v>1869</c:v>
                </c:pt>
                <c:pt idx="111">
                  <c:v>1828</c:v>
                </c:pt>
                <c:pt idx="112">
                  <c:v>1856</c:v>
                </c:pt>
                <c:pt idx="113">
                  <c:v>1856</c:v>
                </c:pt>
                <c:pt idx="114">
                  <c:v>1856</c:v>
                </c:pt>
                <c:pt idx="115">
                  <c:v>1846</c:v>
                </c:pt>
                <c:pt idx="116">
                  <c:v>1889</c:v>
                </c:pt>
                <c:pt idx="117">
                  <c:v>2018</c:v>
                </c:pt>
                <c:pt idx="118">
                  <c:v>1972</c:v>
                </c:pt>
                <c:pt idx="119">
                  <c:v>1955</c:v>
                </c:pt>
                <c:pt idx="120">
                  <c:v>1955</c:v>
                </c:pt>
                <c:pt idx="121">
                  <c:v>1955</c:v>
                </c:pt>
                <c:pt idx="122">
                  <c:v>1955</c:v>
                </c:pt>
                <c:pt idx="123">
                  <c:v>1738</c:v>
                </c:pt>
                <c:pt idx="124">
                  <c:v>1771</c:v>
                </c:pt>
                <c:pt idx="125">
                  <c:v>1699</c:v>
                </c:pt>
                <c:pt idx="126">
                  <c:v>1645</c:v>
                </c:pt>
                <c:pt idx="127">
                  <c:v>1645</c:v>
                </c:pt>
                <c:pt idx="128">
                  <c:v>1645</c:v>
                </c:pt>
                <c:pt idx="129">
                  <c:v>1381</c:v>
                </c:pt>
                <c:pt idx="130">
                  <c:v>1419</c:v>
                </c:pt>
                <c:pt idx="131">
                  <c:v>1346</c:v>
                </c:pt>
                <c:pt idx="132">
                  <c:v>1259</c:v>
                </c:pt>
                <c:pt idx="133">
                  <c:v>1259</c:v>
                </c:pt>
                <c:pt idx="134">
                  <c:v>1272</c:v>
                </c:pt>
                <c:pt idx="135">
                  <c:v>1272</c:v>
                </c:pt>
                <c:pt idx="136">
                  <c:v>1272</c:v>
                </c:pt>
                <c:pt idx="137">
                  <c:v>1272</c:v>
                </c:pt>
                <c:pt idx="138">
                  <c:v>1147</c:v>
                </c:pt>
                <c:pt idx="139">
                  <c:v>1121</c:v>
                </c:pt>
                <c:pt idx="140">
                  <c:v>1108</c:v>
                </c:pt>
                <c:pt idx="141">
                  <c:v>1123</c:v>
                </c:pt>
                <c:pt idx="142">
                  <c:v>1070</c:v>
                </c:pt>
                <c:pt idx="143">
                  <c:v>1056</c:v>
                </c:pt>
                <c:pt idx="144">
                  <c:v>1075</c:v>
                </c:pt>
                <c:pt idx="145">
                  <c:v>1043</c:v>
                </c:pt>
                <c:pt idx="146">
                  <c:v>1001</c:v>
                </c:pt>
                <c:pt idx="147">
                  <c:v>1001</c:v>
                </c:pt>
                <c:pt idx="148">
                  <c:v>946</c:v>
                </c:pt>
                <c:pt idx="149">
                  <c:v>946</c:v>
                </c:pt>
                <c:pt idx="150">
                  <c:v>1008</c:v>
                </c:pt>
                <c:pt idx="151">
                  <c:v>991</c:v>
                </c:pt>
                <c:pt idx="152">
                  <c:v>959</c:v>
                </c:pt>
                <c:pt idx="153">
                  <c:v>935</c:v>
                </c:pt>
                <c:pt idx="154">
                  <c:v>900</c:v>
                </c:pt>
                <c:pt idx="155">
                  <c:v>941</c:v>
                </c:pt>
                <c:pt idx="156">
                  <c:v>941</c:v>
                </c:pt>
                <c:pt idx="157">
                  <c:v>928</c:v>
                </c:pt>
                <c:pt idx="158">
                  <c:v>928</c:v>
                </c:pt>
                <c:pt idx="159">
                  <c:v>928</c:v>
                </c:pt>
                <c:pt idx="160">
                  <c:v>981</c:v>
                </c:pt>
                <c:pt idx="161">
                  <c:v>981</c:v>
                </c:pt>
                <c:pt idx="162">
                  <c:v>981</c:v>
                </c:pt>
                <c:pt idx="163">
                  <c:v>981</c:v>
                </c:pt>
                <c:pt idx="164">
                  <c:v>981</c:v>
                </c:pt>
                <c:pt idx="165">
                  <c:v>949</c:v>
                </c:pt>
                <c:pt idx="166">
                  <c:v>949</c:v>
                </c:pt>
                <c:pt idx="167">
                  <c:v>949</c:v>
                </c:pt>
                <c:pt idx="168">
                  <c:v>949</c:v>
                </c:pt>
                <c:pt idx="169">
                  <c:v>987</c:v>
                </c:pt>
                <c:pt idx="170">
                  <c:v>1007</c:v>
                </c:pt>
                <c:pt idx="171">
                  <c:v>1024</c:v>
                </c:pt>
                <c:pt idx="172">
                  <c:v>1024</c:v>
                </c:pt>
                <c:pt idx="173">
                  <c:v>1024</c:v>
                </c:pt>
                <c:pt idx="174">
                  <c:v>1024</c:v>
                </c:pt>
                <c:pt idx="175">
                  <c:v>1024</c:v>
                </c:pt>
                <c:pt idx="176">
                  <c:v>1024</c:v>
                </c:pt>
                <c:pt idx="177">
                  <c:v>1030</c:v>
                </c:pt>
                <c:pt idx="178">
                  <c:v>1037</c:v>
                </c:pt>
                <c:pt idx="179">
                  <c:v>1037</c:v>
                </c:pt>
                <c:pt idx="180">
                  <c:v>1048</c:v>
                </c:pt>
                <c:pt idx="181">
                  <c:v>1139</c:v>
                </c:pt>
                <c:pt idx="182">
                  <c:v>1210</c:v>
                </c:pt>
                <c:pt idx="183">
                  <c:v>1279</c:v>
                </c:pt>
                <c:pt idx="184">
                  <c:v>1307</c:v>
                </c:pt>
                <c:pt idx="185">
                  <c:v>1307</c:v>
                </c:pt>
                <c:pt idx="186">
                  <c:v>1384</c:v>
                </c:pt>
                <c:pt idx="187">
                  <c:v>1460</c:v>
                </c:pt>
                <c:pt idx="188">
                  <c:v>1513</c:v>
                </c:pt>
                <c:pt idx="189">
                  <c:v>1570</c:v>
                </c:pt>
                <c:pt idx="190">
                  <c:v>1624</c:v>
                </c:pt>
                <c:pt idx="191">
                  <c:v>1624</c:v>
                </c:pt>
                <c:pt idx="192">
                  <c:v>1624</c:v>
                </c:pt>
                <c:pt idx="193">
                  <c:v>1624</c:v>
                </c:pt>
                <c:pt idx="194">
                  <c:v>1624</c:v>
                </c:pt>
                <c:pt idx="195">
                  <c:v>1808</c:v>
                </c:pt>
                <c:pt idx="196">
                  <c:v>1808</c:v>
                </c:pt>
                <c:pt idx="197">
                  <c:v>1895</c:v>
                </c:pt>
                <c:pt idx="198">
                  <c:v>1930</c:v>
                </c:pt>
                <c:pt idx="199">
                  <c:v>1930</c:v>
                </c:pt>
                <c:pt idx="200">
                  <c:v>1955</c:v>
                </c:pt>
                <c:pt idx="201">
                  <c:v>2004</c:v>
                </c:pt>
                <c:pt idx="202">
                  <c:v>2032</c:v>
                </c:pt>
                <c:pt idx="203">
                  <c:v>2073</c:v>
                </c:pt>
                <c:pt idx="204">
                  <c:v>2073</c:v>
                </c:pt>
                <c:pt idx="205">
                  <c:v>2145</c:v>
                </c:pt>
                <c:pt idx="206">
                  <c:v>2251</c:v>
                </c:pt>
                <c:pt idx="207">
                  <c:v>2251</c:v>
                </c:pt>
                <c:pt idx="208">
                  <c:v>2251</c:v>
                </c:pt>
                <c:pt idx="209">
                  <c:v>2251</c:v>
                </c:pt>
                <c:pt idx="210">
                  <c:v>2321</c:v>
                </c:pt>
                <c:pt idx="211">
                  <c:v>2346</c:v>
                </c:pt>
                <c:pt idx="212">
                  <c:v>2367</c:v>
                </c:pt>
                <c:pt idx="213">
                  <c:v>2431</c:v>
                </c:pt>
                <c:pt idx="214">
                  <c:v>2460</c:v>
                </c:pt>
                <c:pt idx="215">
                  <c:v>2460</c:v>
                </c:pt>
                <c:pt idx="216">
                  <c:v>2460</c:v>
                </c:pt>
                <c:pt idx="217">
                  <c:v>2460</c:v>
                </c:pt>
                <c:pt idx="218">
                  <c:v>2460</c:v>
                </c:pt>
                <c:pt idx="219">
                  <c:v>2585</c:v>
                </c:pt>
                <c:pt idx="220">
                  <c:v>2624</c:v>
                </c:pt>
                <c:pt idx="221">
                  <c:v>2672</c:v>
                </c:pt>
                <c:pt idx="222">
                  <c:v>2672</c:v>
                </c:pt>
                <c:pt idx="223">
                  <c:v>2672</c:v>
                </c:pt>
                <c:pt idx="224">
                  <c:v>2672</c:v>
                </c:pt>
                <c:pt idx="225">
                  <c:v>2780</c:v>
                </c:pt>
                <c:pt idx="226">
                  <c:v>2800</c:v>
                </c:pt>
                <c:pt idx="227">
                  <c:v>2819</c:v>
                </c:pt>
                <c:pt idx="228">
                  <c:v>2819</c:v>
                </c:pt>
                <c:pt idx="229">
                  <c:v>2819</c:v>
                </c:pt>
                <c:pt idx="230">
                  <c:v>2819</c:v>
                </c:pt>
                <c:pt idx="231">
                  <c:v>2857</c:v>
                </c:pt>
                <c:pt idx="232">
                  <c:v>2794</c:v>
                </c:pt>
                <c:pt idx="233">
                  <c:v>2781</c:v>
                </c:pt>
                <c:pt idx="234">
                  <c:v>2798</c:v>
                </c:pt>
                <c:pt idx="235">
                  <c:v>2723</c:v>
                </c:pt>
                <c:pt idx="236">
                  <c:v>2768</c:v>
                </c:pt>
                <c:pt idx="237">
                  <c:v>2768</c:v>
                </c:pt>
                <c:pt idx="238">
                  <c:v>2843</c:v>
                </c:pt>
                <c:pt idx="239">
                  <c:v>2843</c:v>
                </c:pt>
                <c:pt idx="240">
                  <c:v>2843</c:v>
                </c:pt>
                <c:pt idx="241">
                  <c:v>2916</c:v>
                </c:pt>
                <c:pt idx="242">
                  <c:v>2916</c:v>
                </c:pt>
                <c:pt idx="243">
                  <c:v>2902</c:v>
                </c:pt>
                <c:pt idx="244">
                  <c:v>2750</c:v>
                </c:pt>
                <c:pt idx="245">
                  <c:v>2546</c:v>
                </c:pt>
                <c:pt idx="246">
                  <c:v>2546</c:v>
                </c:pt>
                <c:pt idx="247">
                  <c:v>2546</c:v>
                </c:pt>
                <c:pt idx="248">
                  <c:v>2546</c:v>
                </c:pt>
                <c:pt idx="249">
                  <c:v>2518</c:v>
                </c:pt>
                <c:pt idx="250">
                  <c:v>2377</c:v>
                </c:pt>
                <c:pt idx="251">
                  <c:v>2255</c:v>
                </c:pt>
                <c:pt idx="252">
                  <c:v>2219</c:v>
                </c:pt>
                <c:pt idx="253">
                  <c:v>2299</c:v>
                </c:pt>
                <c:pt idx="254">
                  <c:v>2268</c:v>
                </c:pt>
                <c:pt idx="255">
                  <c:v>2176</c:v>
                </c:pt>
                <c:pt idx="256">
                  <c:v>2176</c:v>
                </c:pt>
                <c:pt idx="257">
                  <c:v>2176</c:v>
                </c:pt>
                <c:pt idx="258">
                  <c:v>2176</c:v>
                </c:pt>
                <c:pt idx="259">
                  <c:v>2176</c:v>
                </c:pt>
                <c:pt idx="260">
                  <c:v>2046</c:v>
                </c:pt>
                <c:pt idx="261">
                  <c:v>1994</c:v>
                </c:pt>
                <c:pt idx="262">
                  <c:v>1928</c:v>
                </c:pt>
                <c:pt idx="263">
                  <c:v>1928</c:v>
                </c:pt>
                <c:pt idx="264">
                  <c:v>1879</c:v>
                </c:pt>
                <c:pt idx="265">
                  <c:v>1860</c:v>
                </c:pt>
                <c:pt idx="266">
                  <c:v>1860</c:v>
                </c:pt>
                <c:pt idx="267">
                  <c:v>1875</c:v>
                </c:pt>
                <c:pt idx="268">
                  <c:v>1854</c:v>
                </c:pt>
                <c:pt idx="269">
                  <c:v>1767</c:v>
                </c:pt>
                <c:pt idx="270">
                  <c:v>1785</c:v>
                </c:pt>
                <c:pt idx="271">
                  <c:v>1785</c:v>
                </c:pt>
                <c:pt idx="272">
                  <c:v>1785</c:v>
                </c:pt>
                <c:pt idx="273">
                  <c:v>1785</c:v>
                </c:pt>
                <c:pt idx="274">
                  <c:v>1768</c:v>
                </c:pt>
                <c:pt idx="275">
                  <c:v>1768</c:v>
                </c:pt>
                <c:pt idx="276">
                  <c:v>1768</c:v>
                </c:pt>
                <c:pt idx="277">
                  <c:v>1768</c:v>
                </c:pt>
                <c:pt idx="278">
                  <c:v>1768</c:v>
                </c:pt>
                <c:pt idx="279">
                  <c:v>1707</c:v>
                </c:pt>
                <c:pt idx="280">
                  <c:v>1658</c:v>
                </c:pt>
                <c:pt idx="281">
                  <c:v>1729</c:v>
                </c:pt>
                <c:pt idx="282">
                  <c:v>1729</c:v>
                </c:pt>
                <c:pt idx="283">
                  <c:v>1729</c:v>
                </c:pt>
                <c:pt idx="284">
                  <c:v>1729</c:v>
                </c:pt>
                <c:pt idx="285">
                  <c:v>1889</c:v>
                </c:pt>
                <c:pt idx="286">
                  <c:v>1910</c:v>
                </c:pt>
                <c:pt idx="287">
                  <c:v>1876</c:v>
                </c:pt>
                <c:pt idx="288">
                  <c:v>1791</c:v>
                </c:pt>
                <c:pt idx="289">
                  <c:v>1759</c:v>
                </c:pt>
                <c:pt idx="290">
                  <c:v>1764</c:v>
                </c:pt>
                <c:pt idx="291">
                  <c:v>1764</c:v>
                </c:pt>
                <c:pt idx="292">
                  <c:v>1790</c:v>
                </c:pt>
                <c:pt idx="293">
                  <c:v>1796</c:v>
                </c:pt>
                <c:pt idx="294">
                  <c:v>1796</c:v>
                </c:pt>
                <c:pt idx="295">
                  <c:v>1796</c:v>
                </c:pt>
                <c:pt idx="296">
                  <c:v>1796</c:v>
                </c:pt>
                <c:pt idx="297">
                  <c:v>1808</c:v>
                </c:pt>
                <c:pt idx="298">
                  <c:v>1801</c:v>
                </c:pt>
                <c:pt idx="299">
                  <c:v>1811</c:v>
                </c:pt>
                <c:pt idx="300">
                  <c:v>1811</c:v>
                </c:pt>
                <c:pt idx="301">
                  <c:v>1811</c:v>
                </c:pt>
                <c:pt idx="302">
                  <c:v>1811</c:v>
                </c:pt>
                <c:pt idx="303">
                  <c:v>1772</c:v>
                </c:pt>
                <c:pt idx="304">
                  <c:v>1788</c:v>
                </c:pt>
                <c:pt idx="305">
                  <c:v>1762</c:v>
                </c:pt>
                <c:pt idx="306">
                  <c:v>1762</c:v>
                </c:pt>
                <c:pt idx="307">
                  <c:v>1774</c:v>
                </c:pt>
                <c:pt idx="308">
                  <c:v>1774</c:v>
                </c:pt>
                <c:pt idx="309">
                  <c:v>1790</c:v>
                </c:pt>
                <c:pt idx="310">
                  <c:v>1790</c:v>
                </c:pt>
                <c:pt idx="311">
                  <c:v>1740</c:v>
                </c:pt>
                <c:pt idx="312">
                  <c:v>1740</c:v>
                </c:pt>
                <c:pt idx="313">
                  <c:v>1757</c:v>
                </c:pt>
                <c:pt idx="314">
                  <c:v>1757</c:v>
                </c:pt>
                <c:pt idx="315">
                  <c:v>1744</c:v>
                </c:pt>
                <c:pt idx="316">
                  <c:v>1767</c:v>
                </c:pt>
                <c:pt idx="317">
                  <c:v>1796</c:v>
                </c:pt>
                <c:pt idx="318">
                  <c:v>1796</c:v>
                </c:pt>
                <c:pt idx="319">
                  <c:v>1778</c:v>
                </c:pt>
                <c:pt idx="320">
                  <c:v>1755</c:v>
                </c:pt>
                <c:pt idx="321">
                  <c:v>1789</c:v>
                </c:pt>
                <c:pt idx="322">
                  <c:v>1789</c:v>
                </c:pt>
                <c:pt idx="323">
                  <c:v>1789</c:v>
                </c:pt>
                <c:pt idx="324">
                  <c:v>1748</c:v>
                </c:pt>
                <c:pt idx="325">
                  <c:v>1733</c:v>
                </c:pt>
                <c:pt idx="326">
                  <c:v>1738</c:v>
                </c:pt>
                <c:pt idx="327">
                  <c:v>1738</c:v>
                </c:pt>
                <c:pt idx="328">
                  <c:v>1756</c:v>
                </c:pt>
                <c:pt idx="329">
                  <c:v>1771</c:v>
                </c:pt>
                <c:pt idx="330">
                  <c:v>1765</c:v>
                </c:pt>
                <c:pt idx="331">
                  <c:v>1756</c:v>
                </c:pt>
                <c:pt idx="332">
                  <c:v>1696</c:v>
                </c:pt>
                <c:pt idx="333">
                  <c:v>1696</c:v>
                </c:pt>
                <c:pt idx="334">
                  <c:v>1696</c:v>
                </c:pt>
                <c:pt idx="335">
                  <c:v>1696</c:v>
                </c:pt>
                <c:pt idx="336">
                  <c:v>1778</c:v>
                </c:pt>
                <c:pt idx="337">
                  <c:v>1742</c:v>
                </c:pt>
                <c:pt idx="338">
                  <c:v>1737</c:v>
                </c:pt>
                <c:pt idx="339">
                  <c:v>1737</c:v>
                </c:pt>
                <c:pt idx="340">
                  <c:v>1737</c:v>
                </c:pt>
                <c:pt idx="341">
                  <c:v>1737</c:v>
                </c:pt>
                <c:pt idx="342">
                  <c:v>1710</c:v>
                </c:pt>
                <c:pt idx="343">
                  <c:v>1710</c:v>
                </c:pt>
                <c:pt idx="344">
                  <c:v>1710</c:v>
                </c:pt>
                <c:pt idx="345">
                  <c:v>1710</c:v>
                </c:pt>
                <c:pt idx="346">
                  <c:v>1899</c:v>
                </c:pt>
                <c:pt idx="347">
                  <c:v>1970</c:v>
                </c:pt>
                <c:pt idx="348">
                  <c:v>1970</c:v>
                </c:pt>
                <c:pt idx="349">
                  <c:v>1970</c:v>
                </c:pt>
                <c:pt idx="350">
                  <c:v>1970</c:v>
                </c:pt>
                <c:pt idx="351">
                  <c:v>2020</c:v>
                </c:pt>
                <c:pt idx="352">
                  <c:v>2068</c:v>
                </c:pt>
                <c:pt idx="353">
                  <c:v>2088</c:v>
                </c:pt>
                <c:pt idx="354">
                  <c:v>2128</c:v>
                </c:pt>
                <c:pt idx="355">
                  <c:v>2169</c:v>
                </c:pt>
                <c:pt idx="356">
                  <c:v>2208</c:v>
                </c:pt>
                <c:pt idx="357">
                  <c:v>2187</c:v>
                </c:pt>
                <c:pt idx="358">
                  <c:v>2187</c:v>
                </c:pt>
                <c:pt idx="359">
                  <c:v>2266</c:v>
                </c:pt>
                <c:pt idx="360">
                  <c:v>2282</c:v>
                </c:pt>
                <c:pt idx="361">
                  <c:v>2282</c:v>
                </c:pt>
                <c:pt idx="362">
                  <c:v>2282</c:v>
                </c:pt>
                <c:pt idx="363">
                  <c:v>2361</c:v>
                </c:pt>
                <c:pt idx="364">
                  <c:v>2361</c:v>
                </c:pt>
                <c:pt idx="365">
                  <c:v>2361</c:v>
                </c:pt>
                <c:pt idx="366">
                  <c:v>2361</c:v>
                </c:pt>
                <c:pt idx="367">
                  <c:v>2421</c:v>
                </c:pt>
                <c:pt idx="368">
                  <c:v>2421</c:v>
                </c:pt>
                <c:pt idx="369">
                  <c:v>2434</c:v>
                </c:pt>
                <c:pt idx="370">
                  <c:v>2434</c:v>
                </c:pt>
                <c:pt idx="371">
                  <c:v>2434</c:v>
                </c:pt>
                <c:pt idx="372">
                  <c:v>2434</c:v>
                </c:pt>
                <c:pt idx="373">
                  <c:v>2479</c:v>
                </c:pt>
                <c:pt idx="374">
                  <c:v>2506</c:v>
                </c:pt>
                <c:pt idx="375">
                  <c:v>2540</c:v>
                </c:pt>
                <c:pt idx="376">
                  <c:v>2540</c:v>
                </c:pt>
                <c:pt idx="377">
                  <c:v>2540</c:v>
                </c:pt>
                <c:pt idx="378">
                  <c:v>2540</c:v>
                </c:pt>
                <c:pt idx="379">
                  <c:v>2546</c:v>
                </c:pt>
                <c:pt idx="380">
                  <c:v>2600</c:v>
                </c:pt>
                <c:pt idx="381">
                  <c:v>2600</c:v>
                </c:pt>
                <c:pt idx="382">
                  <c:v>2600</c:v>
                </c:pt>
                <c:pt idx="383">
                  <c:v>2600</c:v>
                </c:pt>
                <c:pt idx="384">
                  <c:v>2697</c:v>
                </c:pt>
                <c:pt idx="385">
                  <c:v>2697</c:v>
                </c:pt>
                <c:pt idx="386">
                  <c:v>2697</c:v>
                </c:pt>
                <c:pt idx="387">
                  <c:v>2697</c:v>
                </c:pt>
                <c:pt idx="388">
                  <c:v>2708</c:v>
                </c:pt>
                <c:pt idx="389">
                  <c:v>2778</c:v>
                </c:pt>
                <c:pt idx="390">
                  <c:v>2728</c:v>
                </c:pt>
                <c:pt idx="391">
                  <c:v>2728</c:v>
                </c:pt>
                <c:pt idx="392">
                  <c:v>2515</c:v>
                </c:pt>
                <c:pt idx="393">
                  <c:v>2352</c:v>
                </c:pt>
                <c:pt idx="394">
                  <c:v>2210</c:v>
                </c:pt>
                <c:pt idx="395">
                  <c:v>2127</c:v>
                </c:pt>
                <c:pt idx="396">
                  <c:v>2081</c:v>
                </c:pt>
                <c:pt idx="397">
                  <c:v>2081</c:v>
                </c:pt>
                <c:pt idx="398">
                  <c:v>2023</c:v>
                </c:pt>
                <c:pt idx="399">
                  <c:v>2023</c:v>
                </c:pt>
                <c:pt idx="400">
                  <c:v>2023</c:v>
                </c:pt>
                <c:pt idx="401">
                  <c:v>2023</c:v>
                </c:pt>
                <c:pt idx="402">
                  <c:v>2334</c:v>
                </c:pt>
                <c:pt idx="403">
                  <c:v>2348</c:v>
                </c:pt>
                <c:pt idx="404">
                  <c:v>2323</c:v>
                </c:pt>
                <c:pt idx="405">
                  <c:v>2263</c:v>
                </c:pt>
                <c:pt idx="406">
                  <c:v>2263</c:v>
                </c:pt>
                <c:pt idx="407">
                  <c:v>2284</c:v>
                </c:pt>
                <c:pt idx="408">
                  <c:v>2284</c:v>
                </c:pt>
                <c:pt idx="409">
                  <c:v>2284</c:v>
                </c:pt>
                <c:pt idx="410">
                  <c:v>2284</c:v>
                </c:pt>
                <c:pt idx="411">
                  <c:v>2195</c:v>
                </c:pt>
                <c:pt idx="412">
                  <c:v>2189</c:v>
                </c:pt>
                <c:pt idx="413">
                  <c:v>2189</c:v>
                </c:pt>
                <c:pt idx="414">
                  <c:v>2189</c:v>
                </c:pt>
                <c:pt idx="415">
                  <c:v>2178</c:v>
                </c:pt>
                <c:pt idx="416">
                  <c:v>2152</c:v>
                </c:pt>
                <c:pt idx="417">
                  <c:v>2221</c:v>
                </c:pt>
                <c:pt idx="418">
                  <c:v>2221</c:v>
                </c:pt>
                <c:pt idx="419">
                  <c:v>2151</c:v>
                </c:pt>
                <c:pt idx="420">
                  <c:v>2151</c:v>
                </c:pt>
                <c:pt idx="421">
                  <c:v>2123</c:v>
                </c:pt>
                <c:pt idx="422">
                  <c:v>2123</c:v>
                </c:pt>
                <c:pt idx="423">
                  <c:v>2189</c:v>
                </c:pt>
                <c:pt idx="424">
                  <c:v>2177</c:v>
                </c:pt>
                <c:pt idx="425">
                  <c:v>2127</c:v>
                </c:pt>
                <c:pt idx="426">
                  <c:v>2161</c:v>
                </c:pt>
                <c:pt idx="427">
                  <c:v>2161</c:v>
                </c:pt>
                <c:pt idx="428">
                  <c:v>2161</c:v>
                </c:pt>
                <c:pt idx="429">
                  <c:v>2072</c:v>
                </c:pt>
                <c:pt idx="430">
                  <c:v>2134</c:v>
                </c:pt>
                <c:pt idx="431">
                  <c:v>2110</c:v>
                </c:pt>
                <c:pt idx="432">
                  <c:v>2054</c:v>
                </c:pt>
                <c:pt idx="433">
                  <c:v>2054</c:v>
                </c:pt>
                <c:pt idx="434">
                  <c:v>2094</c:v>
                </c:pt>
                <c:pt idx="435">
                  <c:v>2088</c:v>
                </c:pt>
                <c:pt idx="436">
                  <c:v>2088</c:v>
                </c:pt>
                <c:pt idx="437">
                  <c:v>2079</c:v>
                </c:pt>
                <c:pt idx="438">
                  <c:v>2054</c:v>
                </c:pt>
                <c:pt idx="439">
                  <c:v>2054</c:v>
                </c:pt>
                <c:pt idx="440">
                  <c:v>2054</c:v>
                </c:pt>
                <c:pt idx="441">
                  <c:v>2040</c:v>
                </c:pt>
                <c:pt idx="442">
                  <c:v>2067</c:v>
                </c:pt>
                <c:pt idx="443">
                  <c:v>2074</c:v>
                </c:pt>
                <c:pt idx="444">
                  <c:v>2052</c:v>
                </c:pt>
                <c:pt idx="445">
                  <c:v>2010</c:v>
                </c:pt>
                <c:pt idx="446">
                  <c:v>2010</c:v>
                </c:pt>
                <c:pt idx="447">
                  <c:v>2060</c:v>
                </c:pt>
                <c:pt idx="448">
                  <c:v>2060</c:v>
                </c:pt>
                <c:pt idx="449">
                  <c:v>2036</c:v>
                </c:pt>
                <c:pt idx="450">
                  <c:v>2036</c:v>
                </c:pt>
                <c:pt idx="451">
                  <c:v>2043</c:v>
                </c:pt>
                <c:pt idx="452">
                  <c:v>2043</c:v>
                </c:pt>
                <c:pt idx="453">
                  <c:v>2032</c:v>
                </c:pt>
                <c:pt idx="454">
                  <c:v>2048</c:v>
                </c:pt>
                <c:pt idx="455">
                  <c:v>2081</c:v>
                </c:pt>
                <c:pt idx="456">
                  <c:v>2081</c:v>
                </c:pt>
                <c:pt idx="457">
                  <c:v>2028</c:v>
                </c:pt>
                <c:pt idx="458">
                  <c:v>2017</c:v>
                </c:pt>
                <c:pt idx="459">
                  <c:v>2017</c:v>
                </c:pt>
                <c:pt idx="460">
                  <c:v>1994</c:v>
                </c:pt>
                <c:pt idx="461">
                  <c:v>2002</c:v>
                </c:pt>
                <c:pt idx="462">
                  <c:v>1997</c:v>
                </c:pt>
                <c:pt idx="463">
                  <c:v>1962</c:v>
                </c:pt>
                <c:pt idx="464">
                  <c:v>2002</c:v>
                </c:pt>
                <c:pt idx="465">
                  <c:v>1996</c:v>
                </c:pt>
                <c:pt idx="466">
                  <c:v>1996</c:v>
                </c:pt>
                <c:pt idx="467">
                  <c:v>1996</c:v>
                </c:pt>
                <c:pt idx="468">
                  <c:v>1996</c:v>
                </c:pt>
                <c:pt idx="469">
                  <c:v>1987</c:v>
                </c:pt>
                <c:pt idx="470">
                  <c:v>1975</c:v>
                </c:pt>
                <c:pt idx="471">
                  <c:v>1952</c:v>
                </c:pt>
                <c:pt idx="472">
                  <c:v>1952</c:v>
                </c:pt>
                <c:pt idx="473">
                  <c:v>2007</c:v>
                </c:pt>
                <c:pt idx="474">
                  <c:v>2012</c:v>
                </c:pt>
                <c:pt idx="475">
                  <c:v>1978</c:v>
                </c:pt>
                <c:pt idx="476">
                  <c:v>2001</c:v>
                </c:pt>
                <c:pt idx="477">
                  <c:v>1973</c:v>
                </c:pt>
                <c:pt idx="478">
                  <c:v>1973</c:v>
                </c:pt>
                <c:pt idx="479">
                  <c:v>1952</c:v>
                </c:pt>
                <c:pt idx="480">
                  <c:v>1940</c:v>
                </c:pt>
                <c:pt idx="481">
                  <c:v>1940</c:v>
                </c:pt>
                <c:pt idx="482">
                  <c:v>1940</c:v>
                </c:pt>
                <c:pt idx="483">
                  <c:v>1940</c:v>
                </c:pt>
                <c:pt idx="484">
                  <c:v>1935</c:v>
                </c:pt>
                <c:pt idx="485">
                  <c:v>1935</c:v>
                </c:pt>
                <c:pt idx="486">
                  <c:v>1935</c:v>
                </c:pt>
                <c:pt idx="487">
                  <c:v>1911</c:v>
                </c:pt>
                <c:pt idx="488">
                  <c:v>1930</c:v>
                </c:pt>
                <c:pt idx="489">
                  <c:v>1922</c:v>
                </c:pt>
                <c:pt idx="490">
                  <c:v>1922</c:v>
                </c:pt>
                <c:pt idx="491">
                  <c:v>1922</c:v>
                </c:pt>
                <c:pt idx="492">
                  <c:v>1922</c:v>
                </c:pt>
                <c:pt idx="493">
                  <c:v>1916</c:v>
                </c:pt>
                <c:pt idx="494">
                  <c:v>1916</c:v>
                </c:pt>
                <c:pt idx="495">
                  <c:v>1916</c:v>
                </c:pt>
                <c:pt idx="496">
                  <c:v>1916</c:v>
                </c:pt>
                <c:pt idx="497">
                  <c:v>1905</c:v>
                </c:pt>
                <c:pt idx="498">
                  <c:v>1910</c:v>
                </c:pt>
                <c:pt idx="499">
                  <c:v>1910</c:v>
                </c:pt>
                <c:pt idx="500">
                  <c:v>1933</c:v>
                </c:pt>
                <c:pt idx="501">
                  <c:v>1933</c:v>
                </c:pt>
                <c:pt idx="502">
                  <c:v>1933</c:v>
                </c:pt>
                <c:pt idx="503">
                  <c:v>1880</c:v>
                </c:pt>
                <c:pt idx="504">
                  <c:v>1937</c:v>
                </c:pt>
                <c:pt idx="505">
                  <c:v>1937</c:v>
                </c:pt>
                <c:pt idx="506">
                  <c:v>1900</c:v>
                </c:pt>
                <c:pt idx="507">
                  <c:v>1892</c:v>
                </c:pt>
                <c:pt idx="508">
                  <c:v>1892</c:v>
                </c:pt>
                <c:pt idx="509">
                  <c:v>1915</c:v>
                </c:pt>
                <c:pt idx="510">
                  <c:v>1941</c:v>
                </c:pt>
                <c:pt idx="511">
                  <c:v>1920</c:v>
                </c:pt>
                <c:pt idx="512">
                  <c:v>1920</c:v>
                </c:pt>
                <c:pt idx="513">
                  <c:v>1920</c:v>
                </c:pt>
                <c:pt idx="514">
                  <c:v>1920</c:v>
                </c:pt>
                <c:pt idx="515">
                  <c:v>1883</c:v>
                </c:pt>
                <c:pt idx="516">
                  <c:v>1883</c:v>
                </c:pt>
                <c:pt idx="517">
                  <c:v>1870</c:v>
                </c:pt>
                <c:pt idx="518">
                  <c:v>1877</c:v>
                </c:pt>
                <c:pt idx="519">
                  <c:v>1920</c:v>
                </c:pt>
                <c:pt idx="520">
                  <c:v>1920</c:v>
                </c:pt>
                <c:pt idx="521">
                  <c:v>1920</c:v>
                </c:pt>
                <c:pt idx="522">
                  <c:v>1920</c:v>
                </c:pt>
                <c:pt idx="523">
                  <c:v>1875</c:v>
                </c:pt>
                <c:pt idx="524">
                  <c:v>1899</c:v>
                </c:pt>
                <c:pt idx="525">
                  <c:v>1889</c:v>
                </c:pt>
                <c:pt idx="526">
                  <c:v>1889</c:v>
                </c:pt>
                <c:pt idx="527">
                  <c:v>1870</c:v>
                </c:pt>
                <c:pt idx="528">
                  <c:v>1870</c:v>
                </c:pt>
                <c:pt idx="529">
                  <c:v>1875</c:v>
                </c:pt>
                <c:pt idx="530">
                  <c:v>1861</c:v>
                </c:pt>
                <c:pt idx="531">
                  <c:v>1825</c:v>
                </c:pt>
                <c:pt idx="532">
                  <c:v>1825</c:v>
                </c:pt>
                <c:pt idx="533">
                  <c:v>1850</c:v>
                </c:pt>
                <c:pt idx="534">
                  <c:v>1861</c:v>
                </c:pt>
                <c:pt idx="535">
                  <c:v>1868</c:v>
                </c:pt>
                <c:pt idx="536">
                  <c:v>1863</c:v>
                </c:pt>
                <c:pt idx="537">
                  <c:v>1863</c:v>
                </c:pt>
                <c:pt idx="538">
                  <c:v>1829</c:v>
                </c:pt>
                <c:pt idx="539">
                  <c:v>1851</c:v>
                </c:pt>
                <c:pt idx="540">
                  <c:v>1829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EDD-45EE-A092-B915CE292A2E}"/>
            </c:ext>
          </c:extLst>
        </c:ser>
        <c:ser>
          <c:idx val="2"/>
          <c:order val="2"/>
          <c:tx>
            <c:strRef>
              <c:f>'Slavkov-nová b.'!$D$6</c:f>
              <c:strCache>
                <c:ptCount val="1"/>
                <c:pt idx="0">
                  <c:v>ČT 27.4.2017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Pt>
            <c:idx val="172"/>
            <c:bubble3D val="0"/>
            <c:spPr>
              <a:ln w="38100" cap="rnd">
                <a:solidFill>
                  <a:srgbClr val="00B05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CEDD-45EE-A092-B915CE292A2E}"/>
              </c:ext>
            </c:extLst>
          </c:dPt>
          <c:dPt>
            <c:idx val="412"/>
            <c:bubble3D val="0"/>
            <c:spPr>
              <a:ln w="38100" cap="rnd">
                <a:solidFill>
                  <a:srgbClr val="00B05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CEDD-45EE-A092-B915CE292A2E}"/>
              </c:ext>
            </c:extLst>
          </c:dPt>
          <c:cat>
            <c:numRef>
              <c:f>'Slavkov-nová b.'!$A$427:$A$967</c:f>
              <c:numCache>
                <c:formatCode>h:mm</c:formatCode>
                <c:ptCount val="541"/>
                <c:pt idx="0">
                  <c:v>0.29166666666660201</c:v>
                </c:pt>
                <c:pt idx="1">
                  <c:v>0.29236111111104601</c:v>
                </c:pt>
                <c:pt idx="2">
                  <c:v>0.29305555555549001</c:v>
                </c:pt>
                <c:pt idx="3">
                  <c:v>0.29374999999993401</c:v>
                </c:pt>
                <c:pt idx="4">
                  <c:v>0.29444444444437801</c:v>
                </c:pt>
                <c:pt idx="5">
                  <c:v>0.295138888888822</c:v>
                </c:pt>
                <c:pt idx="6">
                  <c:v>0.295833333333266</c:v>
                </c:pt>
                <c:pt idx="7">
                  <c:v>0.29652777777771</c:v>
                </c:pt>
                <c:pt idx="8">
                  <c:v>0.297222222222154</c:v>
                </c:pt>
                <c:pt idx="9">
                  <c:v>0.297916666666598</c:v>
                </c:pt>
                <c:pt idx="10">
                  <c:v>0.29861111111104199</c:v>
                </c:pt>
                <c:pt idx="11">
                  <c:v>0.29930555555548599</c:v>
                </c:pt>
                <c:pt idx="12">
                  <c:v>0.29999999999992999</c:v>
                </c:pt>
                <c:pt idx="13">
                  <c:v>0.30069444444437399</c:v>
                </c:pt>
                <c:pt idx="14">
                  <c:v>0.30138888888881799</c:v>
                </c:pt>
                <c:pt idx="15">
                  <c:v>0.30208333333326198</c:v>
                </c:pt>
                <c:pt idx="16">
                  <c:v>0.30277777777770598</c:v>
                </c:pt>
                <c:pt idx="17">
                  <c:v>0.30347222222214998</c:v>
                </c:pt>
                <c:pt idx="18">
                  <c:v>0.30416666666659398</c:v>
                </c:pt>
                <c:pt idx="19">
                  <c:v>0.30486111111103797</c:v>
                </c:pt>
                <c:pt idx="20">
                  <c:v>0.30555555555548197</c:v>
                </c:pt>
                <c:pt idx="21">
                  <c:v>0.30624999999992603</c:v>
                </c:pt>
                <c:pt idx="22">
                  <c:v>0.30694444444437002</c:v>
                </c:pt>
                <c:pt idx="23">
                  <c:v>0.30763888888881402</c:v>
                </c:pt>
                <c:pt idx="24">
                  <c:v>0.30833333333325802</c:v>
                </c:pt>
                <c:pt idx="25">
                  <c:v>0.30902777777770202</c:v>
                </c:pt>
                <c:pt idx="26">
                  <c:v>0.30972222222214602</c:v>
                </c:pt>
                <c:pt idx="27">
                  <c:v>0.31041666666659001</c:v>
                </c:pt>
                <c:pt idx="28">
                  <c:v>0.31111111111103401</c:v>
                </c:pt>
                <c:pt idx="29">
                  <c:v>0.31180555555547801</c:v>
                </c:pt>
                <c:pt idx="30">
                  <c:v>0.31249999999992201</c:v>
                </c:pt>
                <c:pt idx="31">
                  <c:v>0.313194444444366</c:v>
                </c:pt>
                <c:pt idx="32">
                  <c:v>0.31388888888881</c:v>
                </c:pt>
                <c:pt idx="33">
                  <c:v>0.314583333333254</c:v>
                </c:pt>
                <c:pt idx="34">
                  <c:v>0.315277777777698</c:v>
                </c:pt>
                <c:pt idx="35">
                  <c:v>0.315972222222142</c:v>
                </c:pt>
                <c:pt idx="36">
                  <c:v>0.31666666666658599</c:v>
                </c:pt>
                <c:pt idx="37">
                  <c:v>0.31736111111102999</c:v>
                </c:pt>
                <c:pt idx="38">
                  <c:v>0.31805555555547399</c:v>
                </c:pt>
                <c:pt idx="39">
                  <c:v>0.31874999999991799</c:v>
                </c:pt>
                <c:pt idx="40">
                  <c:v>0.31944444444436199</c:v>
                </c:pt>
                <c:pt idx="41">
                  <c:v>0.32013888888880598</c:v>
                </c:pt>
                <c:pt idx="42">
                  <c:v>0.32083333333324998</c:v>
                </c:pt>
                <c:pt idx="43">
                  <c:v>0.32152777777769398</c:v>
                </c:pt>
                <c:pt idx="44">
                  <c:v>0.32222222222213798</c:v>
                </c:pt>
                <c:pt idx="45">
                  <c:v>0.32291666666658198</c:v>
                </c:pt>
                <c:pt idx="46">
                  <c:v>0.32361111111102597</c:v>
                </c:pt>
                <c:pt idx="47">
                  <c:v>0.32430555555547003</c:v>
                </c:pt>
                <c:pt idx="48">
                  <c:v>0.32499999999991402</c:v>
                </c:pt>
                <c:pt idx="49">
                  <c:v>0.32569444444435802</c:v>
                </c:pt>
                <c:pt idx="50">
                  <c:v>0.32638888888880202</c:v>
                </c:pt>
                <c:pt idx="51">
                  <c:v>0.32708333333324602</c:v>
                </c:pt>
                <c:pt idx="52">
                  <c:v>0.32777777777769002</c:v>
                </c:pt>
                <c:pt idx="53">
                  <c:v>0.32847222222213401</c:v>
                </c:pt>
                <c:pt idx="54">
                  <c:v>0.32916666666657801</c:v>
                </c:pt>
                <c:pt idx="55">
                  <c:v>0.32986111111102201</c:v>
                </c:pt>
                <c:pt idx="56">
                  <c:v>0.33055555555546601</c:v>
                </c:pt>
                <c:pt idx="57">
                  <c:v>0.33124999999991001</c:v>
                </c:pt>
                <c:pt idx="58">
                  <c:v>0.331944444444354</c:v>
                </c:pt>
                <c:pt idx="59">
                  <c:v>0.332638888888798</c:v>
                </c:pt>
                <c:pt idx="60">
                  <c:v>0.333333333333242</c:v>
                </c:pt>
                <c:pt idx="61">
                  <c:v>0.334027777777686</c:v>
                </c:pt>
                <c:pt idx="62">
                  <c:v>0.33472222222212999</c:v>
                </c:pt>
                <c:pt idx="63">
                  <c:v>0.33541666666657399</c:v>
                </c:pt>
                <c:pt idx="64">
                  <c:v>0.33611111111101799</c:v>
                </c:pt>
                <c:pt idx="65">
                  <c:v>0.33680555555546199</c:v>
                </c:pt>
                <c:pt idx="66">
                  <c:v>0.33749999999990599</c:v>
                </c:pt>
                <c:pt idx="67">
                  <c:v>0.33819444444434998</c:v>
                </c:pt>
                <c:pt idx="68">
                  <c:v>0.33888888888879398</c:v>
                </c:pt>
                <c:pt idx="69">
                  <c:v>0.33958333333323798</c:v>
                </c:pt>
                <c:pt idx="70">
                  <c:v>0.34027777777768198</c:v>
                </c:pt>
                <c:pt idx="71">
                  <c:v>0.34097222222212598</c:v>
                </c:pt>
                <c:pt idx="72">
                  <c:v>0.34166666666656997</c:v>
                </c:pt>
                <c:pt idx="73">
                  <c:v>0.34236111111101403</c:v>
                </c:pt>
                <c:pt idx="74">
                  <c:v>0.34305555555545802</c:v>
                </c:pt>
                <c:pt idx="75">
                  <c:v>0.34374999999990202</c:v>
                </c:pt>
                <c:pt idx="76">
                  <c:v>0.34444444444434602</c:v>
                </c:pt>
                <c:pt idx="77">
                  <c:v>0.34513888888879002</c:v>
                </c:pt>
                <c:pt idx="78">
                  <c:v>0.34583333333323402</c:v>
                </c:pt>
                <c:pt idx="79">
                  <c:v>0.34652777777767801</c:v>
                </c:pt>
                <c:pt idx="80">
                  <c:v>0.34722222222212201</c:v>
                </c:pt>
                <c:pt idx="81">
                  <c:v>0.34791666666656601</c:v>
                </c:pt>
                <c:pt idx="82">
                  <c:v>0.34861111111101001</c:v>
                </c:pt>
                <c:pt idx="83">
                  <c:v>0.34930555555545401</c:v>
                </c:pt>
                <c:pt idx="84">
                  <c:v>0.349999999999898</c:v>
                </c:pt>
                <c:pt idx="85">
                  <c:v>0.350694444444342</c:v>
                </c:pt>
                <c:pt idx="86">
                  <c:v>0.351388888888786</c:v>
                </c:pt>
                <c:pt idx="87">
                  <c:v>0.35208333333323</c:v>
                </c:pt>
                <c:pt idx="88">
                  <c:v>0.352777777777674</c:v>
                </c:pt>
                <c:pt idx="89">
                  <c:v>0.35347222222211799</c:v>
                </c:pt>
                <c:pt idx="90">
                  <c:v>0.35416666666656199</c:v>
                </c:pt>
                <c:pt idx="91">
                  <c:v>0.35486111111100499</c:v>
                </c:pt>
                <c:pt idx="92">
                  <c:v>0.35555555555544899</c:v>
                </c:pt>
                <c:pt idx="93">
                  <c:v>0.35624999999989299</c:v>
                </c:pt>
                <c:pt idx="94">
                  <c:v>0.35694444444433698</c:v>
                </c:pt>
                <c:pt idx="95">
                  <c:v>0.35763888888878098</c:v>
                </c:pt>
                <c:pt idx="96">
                  <c:v>0.35833333333322498</c:v>
                </c:pt>
                <c:pt idx="97">
                  <c:v>0.35902777777766898</c:v>
                </c:pt>
                <c:pt idx="98">
                  <c:v>0.35972222222211298</c:v>
                </c:pt>
                <c:pt idx="99">
                  <c:v>0.36041666666655697</c:v>
                </c:pt>
                <c:pt idx="100">
                  <c:v>0.36111111111100103</c:v>
                </c:pt>
                <c:pt idx="101">
                  <c:v>0.36180555555544502</c:v>
                </c:pt>
                <c:pt idx="102">
                  <c:v>0.36249999999988902</c:v>
                </c:pt>
                <c:pt idx="103">
                  <c:v>0.36319444444433302</c:v>
                </c:pt>
                <c:pt idx="104">
                  <c:v>0.36388888888877702</c:v>
                </c:pt>
                <c:pt idx="105">
                  <c:v>0.36458333333322102</c:v>
                </c:pt>
                <c:pt idx="106">
                  <c:v>0.36527777777766501</c:v>
                </c:pt>
                <c:pt idx="107">
                  <c:v>0.36597222222210901</c:v>
                </c:pt>
                <c:pt idx="108">
                  <c:v>0.36666666666655301</c:v>
                </c:pt>
                <c:pt idx="109">
                  <c:v>0.36736111111099701</c:v>
                </c:pt>
                <c:pt idx="110">
                  <c:v>0.36805555555544101</c:v>
                </c:pt>
                <c:pt idx="111">
                  <c:v>0.368749999999885</c:v>
                </c:pt>
                <c:pt idx="112">
                  <c:v>0.369444444444329</c:v>
                </c:pt>
                <c:pt idx="113">
                  <c:v>0.370138888888773</c:v>
                </c:pt>
                <c:pt idx="114">
                  <c:v>0.370833333333217</c:v>
                </c:pt>
                <c:pt idx="115">
                  <c:v>0.37152777777766099</c:v>
                </c:pt>
                <c:pt idx="116">
                  <c:v>0.37222222222210499</c:v>
                </c:pt>
                <c:pt idx="117">
                  <c:v>0.37291666666654899</c:v>
                </c:pt>
                <c:pt idx="118">
                  <c:v>0.37361111111099299</c:v>
                </c:pt>
                <c:pt idx="119">
                  <c:v>0.37430555555543699</c:v>
                </c:pt>
                <c:pt idx="120">
                  <c:v>0.37499999999988098</c:v>
                </c:pt>
                <c:pt idx="121">
                  <c:v>0.37569444444432498</c:v>
                </c:pt>
                <c:pt idx="122">
                  <c:v>0.37638888888876898</c:v>
                </c:pt>
                <c:pt idx="123">
                  <c:v>0.37708333333321298</c:v>
                </c:pt>
                <c:pt idx="124">
                  <c:v>0.37777777777765698</c:v>
                </c:pt>
                <c:pt idx="125">
                  <c:v>0.37847222222210097</c:v>
                </c:pt>
                <c:pt idx="126">
                  <c:v>0.37916666666654503</c:v>
                </c:pt>
                <c:pt idx="127">
                  <c:v>0.37986111111098902</c:v>
                </c:pt>
                <c:pt idx="128">
                  <c:v>0.38055555555543302</c:v>
                </c:pt>
                <c:pt idx="129">
                  <c:v>0.38124999999987702</c:v>
                </c:pt>
                <c:pt idx="130">
                  <c:v>0.38194444444432102</c:v>
                </c:pt>
                <c:pt idx="131">
                  <c:v>0.38263888888876502</c:v>
                </c:pt>
                <c:pt idx="132">
                  <c:v>0.38333333333320901</c:v>
                </c:pt>
                <c:pt idx="133">
                  <c:v>0.38402777777765301</c:v>
                </c:pt>
                <c:pt idx="134">
                  <c:v>0.38472222222209701</c:v>
                </c:pt>
                <c:pt idx="135">
                  <c:v>0.38541666666654101</c:v>
                </c:pt>
                <c:pt idx="136">
                  <c:v>0.38611111111098501</c:v>
                </c:pt>
                <c:pt idx="137">
                  <c:v>0.386805555555429</c:v>
                </c:pt>
                <c:pt idx="138">
                  <c:v>0.387499999999873</c:v>
                </c:pt>
                <c:pt idx="139">
                  <c:v>0.388194444444317</c:v>
                </c:pt>
                <c:pt idx="140">
                  <c:v>0.388888888888761</c:v>
                </c:pt>
                <c:pt idx="141">
                  <c:v>0.389583333333205</c:v>
                </c:pt>
                <c:pt idx="142">
                  <c:v>0.39027777777764899</c:v>
                </c:pt>
                <c:pt idx="143">
                  <c:v>0.39097222222209299</c:v>
                </c:pt>
                <c:pt idx="144">
                  <c:v>0.39166666666653699</c:v>
                </c:pt>
                <c:pt idx="145">
                  <c:v>0.39236111111098099</c:v>
                </c:pt>
                <c:pt idx="146">
                  <c:v>0.39305555555542498</c:v>
                </c:pt>
                <c:pt idx="147">
                  <c:v>0.39374999999986898</c:v>
                </c:pt>
                <c:pt idx="148">
                  <c:v>0.39444444444431298</c:v>
                </c:pt>
                <c:pt idx="149">
                  <c:v>0.39513888888875698</c:v>
                </c:pt>
                <c:pt idx="150">
                  <c:v>0.39583333333320098</c:v>
                </c:pt>
                <c:pt idx="151">
                  <c:v>0.39652777777764497</c:v>
                </c:pt>
                <c:pt idx="152">
                  <c:v>0.39722222222208903</c:v>
                </c:pt>
                <c:pt idx="153">
                  <c:v>0.39791666666653303</c:v>
                </c:pt>
                <c:pt idx="154">
                  <c:v>0.39861111111097702</c:v>
                </c:pt>
                <c:pt idx="155">
                  <c:v>0.39930555555542102</c:v>
                </c:pt>
                <c:pt idx="156">
                  <c:v>0.39999999999986502</c:v>
                </c:pt>
                <c:pt idx="157">
                  <c:v>0.40069444444430902</c:v>
                </c:pt>
                <c:pt idx="158">
                  <c:v>0.40138888888875301</c:v>
                </c:pt>
                <c:pt idx="159">
                  <c:v>0.40208333333319701</c:v>
                </c:pt>
                <c:pt idx="160">
                  <c:v>0.40277777777764101</c:v>
                </c:pt>
                <c:pt idx="161">
                  <c:v>0.40347222222208501</c:v>
                </c:pt>
                <c:pt idx="162">
                  <c:v>0.40416666666652901</c:v>
                </c:pt>
                <c:pt idx="163">
                  <c:v>0.404861111110973</c:v>
                </c:pt>
                <c:pt idx="164">
                  <c:v>0.405555555555417</c:v>
                </c:pt>
                <c:pt idx="165">
                  <c:v>0.406249999999861</c:v>
                </c:pt>
                <c:pt idx="166">
                  <c:v>0.406944444444305</c:v>
                </c:pt>
                <c:pt idx="167">
                  <c:v>0.407638888888749</c:v>
                </c:pt>
                <c:pt idx="168">
                  <c:v>0.40833333333319299</c:v>
                </c:pt>
                <c:pt idx="169">
                  <c:v>0.40902777777763699</c:v>
                </c:pt>
                <c:pt idx="170">
                  <c:v>0.40972222222208099</c:v>
                </c:pt>
                <c:pt idx="171">
                  <c:v>0.41041666666652499</c:v>
                </c:pt>
                <c:pt idx="172">
                  <c:v>0.41111111111096899</c:v>
                </c:pt>
                <c:pt idx="173">
                  <c:v>0.41180555555541298</c:v>
                </c:pt>
                <c:pt idx="174">
                  <c:v>0.41249999999985698</c:v>
                </c:pt>
                <c:pt idx="175">
                  <c:v>0.41319444444430098</c:v>
                </c:pt>
                <c:pt idx="176">
                  <c:v>0.41388888888874498</c:v>
                </c:pt>
                <c:pt idx="177">
                  <c:v>0.41458333333318897</c:v>
                </c:pt>
                <c:pt idx="178">
                  <c:v>0.41527777777763297</c:v>
                </c:pt>
                <c:pt idx="179">
                  <c:v>0.41597222222207703</c:v>
                </c:pt>
                <c:pt idx="180">
                  <c:v>0.41666666666652102</c:v>
                </c:pt>
                <c:pt idx="181">
                  <c:v>0.41736111111096502</c:v>
                </c:pt>
                <c:pt idx="182">
                  <c:v>0.41805555555540902</c:v>
                </c:pt>
                <c:pt idx="183">
                  <c:v>0.41874999999985302</c:v>
                </c:pt>
                <c:pt idx="184">
                  <c:v>0.41944444444429702</c:v>
                </c:pt>
                <c:pt idx="185">
                  <c:v>0.42013888888874101</c:v>
                </c:pt>
                <c:pt idx="186">
                  <c:v>0.42083333333318501</c:v>
                </c:pt>
                <c:pt idx="187">
                  <c:v>0.42152777777762901</c:v>
                </c:pt>
                <c:pt idx="188">
                  <c:v>0.42222222222207301</c:v>
                </c:pt>
                <c:pt idx="189">
                  <c:v>0.422916666666517</c:v>
                </c:pt>
                <c:pt idx="190">
                  <c:v>0.423611111110961</c:v>
                </c:pt>
                <c:pt idx="191">
                  <c:v>0.424305555555405</c:v>
                </c:pt>
                <c:pt idx="192">
                  <c:v>0.424999999999849</c:v>
                </c:pt>
                <c:pt idx="193">
                  <c:v>0.425694444444293</c:v>
                </c:pt>
                <c:pt idx="194">
                  <c:v>0.42638888888873699</c:v>
                </c:pt>
                <c:pt idx="195">
                  <c:v>0.42708333333318099</c:v>
                </c:pt>
                <c:pt idx="196">
                  <c:v>0.42777777777762499</c:v>
                </c:pt>
                <c:pt idx="197">
                  <c:v>0.42847222222206899</c:v>
                </c:pt>
                <c:pt idx="198">
                  <c:v>0.42916666666651299</c:v>
                </c:pt>
                <c:pt idx="199">
                  <c:v>0.42986111111095698</c:v>
                </c:pt>
                <c:pt idx="200">
                  <c:v>0.43055555555540098</c:v>
                </c:pt>
                <c:pt idx="201">
                  <c:v>0.43124999999984498</c:v>
                </c:pt>
                <c:pt idx="202">
                  <c:v>0.43194444444428898</c:v>
                </c:pt>
                <c:pt idx="203">
                  <c:v>0.43263888888873298</c:v>
                </c:pt>
                <c:pt idx="204">
                  <c:v>0.43333333333317697</c:v>
                </c:pt>
                <c:pt idx="205">
                  <c:v>0.43402777777762103</c:v>
                </c:pt>
                <c:pt idx="206">
                  <c:v>0.43472222222206502</c:v>
                </c:pt>
                <c:pt idx="207">
                  <c:v>0.43541666666650902</c:v>
                </c:pt>
                <c:pt idx="208">
                  <c:v>0.43611111111095302</c:v>
                </c:pt>
                <c:pt idx="209">
                  <c:v>0.43680555555539702</c:v>
                </c:pt>
                <c:pt idx="210">
                  <c:v>0.43749999999984102</c:v>
                </c:pt>
                <c:pt idx="211">
                  <c:v>0.43819444444428501</c:v>
                </c:pt>
                <c:pt idx="212">
                  <c:v>0.43888888888872901</c:v>
                </c:pt>
                <c:pt idx="213">
                  <c:v>0.43958333333317301</c:v>
                </c:pt>
                <c:pt idx="214">
                  <c:v>0.44027777777761701</c:v>
                </c:pt>
                <c:pt idx="215">
                  <c:v>0.44097222222206101</c:v>
                </c:pt>
                <c:pt idx="216">
                  <c:v>0.441666666666505</c:v>
                </c:pt>
                <c:pt idx="217">
                  <c:v>0.442361111110949</c:v>
                </c:pt>
                <c:pt idx="218">
                  <c:v>0.443055555555393</c:v>
                </c:pt>
                <c:pt idx="219">
                  <c:v>0.443749999999837</c:v>
                </c:pt>
                <c:pt idx="220">
                  <c:v>0.44444444444428099</c:v>
                </c:pt>
                <c:pt idx="221">
                  <c:v>0.44513888888872499</c:v>
                </c:pt>
                <c:pt idx="222">
                  <c:v>0.44583333333316899</c:v>
                </c:pt>
                <c:pt idx="223">
                  <c:v>0.44652777777761299</c:v>
                </c:pt>
                <c:pt idx="224">
                  <c:v>0.44722222222205699</c:v>
                </c:pt>
                <c:pt idx="225">
                  <c:v>0.44791666666650098</c:v>
                </c:pt>
                <c:pt idx="226">
                  <c:v>0.44861111111094498</c:v>
                </c:pt>
                <c:pt idx="227">
                  <c:v>0.44930555555538898</c:v>
                </c:pt>
                <c:pt idx="228">
                  <c:v>0.44999999999983298</c:v>
                </c:pt>
                <c:pt idx="229">
                  <c:v>0.45069444444427698</c:v>
                </c:pt>
                <c:pt idx="230">
                  <c:v>0.45138888888872097</c:v>
                </c:pt>
                <c:pt idx="231">
                  <c:v>0.45208333333316503</c:v>
                </c:pt>
                <c:pt idx="232">
                  <c:v>0.45277777777760903</c:v>
                </c:pt>
                <c:pt idx="233">
                  <c:v>0.45347222222205302</c:v>
                </c:pt>
                <c:pt idx="234">
                  <c:v>0.45416666666649702</c:v>
                </c:pt>
                <c:pt idx="235">
                  <c:v>0.45486111111094102</c:v>
                </c:pt>
                <c:pt idx="236">
                  <c:v>0.45555555555538502</c:v>
                </c:pt>
                <c:pt idx="237">
                  <c:v>0.45624999999982901</c:v>
                </c:pt>
                <c:pt idx="238">
                  <c:v>0.45694444444427301</c:v>
                </c:pt>
                <c:pt idx="239">
                  <c:v>0.45763888888871701</c:v>
                </c:pt>
                <c:pt idx="240">
                  <c:v>0.45833333333316101</c:v>
                </c:pt>
                <c:pt idx="241">
                  <c:v>0.45902777777760501</c:v>
                </c:pt>
                <c:pt idx="242">
                  <c:v>0.459722222222049</c:v>
                </c:pt>
                <c:pt idx="243">
                  <c:v>0.460416666666493</c:v>
                </c:pt>
                <c:pt idx="244">
                  <c:v>0.461111111110937</c:v>
                </c:pt>
                <c:pt idx="245">
                  <c:v>0.461805555555381</c:v>
                </c:pt>
                <c:pt idx="246">
                  <c:v>0.462499999999825</c:v>
                </c:pt>
                <c:pt idx="247">
                  <c:v>0.46319444444426899</c:v>
                </c:pt>
                <c:pt idx="248">
                  <c:v>0.46388888888871299</c:v>
                </c:pt>
                <c:pt idx="249">
                  <c:v>0.46458333333315699</c:v>
                </c:pt>
                <c:pt idx="250">
                  <c:v>0.46527777777760099</c:v>
                </c:pt>
                <c:pt idx="251">
                  <c:v>0.46597222222204498</c:v>
                </c:pt>
                <c:pt idx="252">
                  <c:v>0.46666666666648898</c:v>
                </c:pt>
                <c:pt idx="253">
                  <c:v>0.46736111111093298</c:v>
                </c:pt>
                <c:pt idx="254">
                  <c:v>0.46805555555537698</c:v>
                </c:pt>
                <c:pt idx="255">
                  <c:v>0.46874999999982098</c:v>
                </c:pt>
                <c:pt idx="256">
                  <c:v>0.46944444444426497</c:v>
                </c:pt>
                <c:pt idx="257">
                  <c:v>0.47013888888870897</c:v>
                </c:pt>
                <c:pt idx="258">
                  <c:v>0.47083333333315303</c:v>
                </c:pt>
                <c:pt idx="259">
                  <c:v>0.47152777777759702</c:v>
                </c:pt>
                <c:pt idx="260">
                  <c:v>0.47222222222204102</c:v>
                </c:pt>
                <c:pt idx="261">
                  <c:v>0.47291666666648502</c:v>
                </c:pt>
                <c:pt idx="262">
                  <c:v>0.47361111111092902</c:v>
                </c:pt>
                <c:pt idx="263">
                  <c:v>0.47430555555537302</c:v>
                </c:pt>
                <c:pt idx="264">
                  <c:v>0.47499999999981701</c:v>
                </c:pt>
                <c:pt idx="265">
                  <c:v>0.47569444444426101</c:v>
                </c:pt>
                <c:pt idx="266">
                  <c:v>0.47638888888870501</c:v>
                </c:pt>
                <c:pt idx="267">
                  <c:v>0.47708333333314901</c:v>
                </c:pt>
                <c:pt idx="268">
                  <c:v>0.477777777777593</c:v>
                </c:pt>
                <c:pt idx="269">
                  <c:v>0.478472222222037</c:v>
                </c:pt>
                <c:pt idx="270">
                  <c:v>0.479166666666481</c:v>
                </c:pt>
                <c:pt idx="271">
                  <c:v>0.479861111110925</c:v>
                </c:pt>
                <c:pt idx="272">
                  <c:v>0.480555555555369</c:v>
                </c:pt>
                <c:pt idx="273">
                  <c:v>0.48124999999981299</c:v>
                </c:pt>
                <c:pt idx="274">
                  <c:v>0.48194444444425699</c:v>
                </c:pt>
                <c:pt idx="275">
                  <c:v>0.48263888888870099</c:v>
                </c:pt>
                <c:pt idx="276">
                  <c:v>0.48333333333314499</c:v>
                </c:pt>
                <c:pt idx="277">
                  <c:v>0.48402777777758899</c:v>
                </c:pt>
                <c:pt idx="278">
                  <c:v>0.48472222222203298</c:v>
                </c:pt>
                <c:pt idx="279">
                  <c:v>0.48541666666647698</c:v>
                </c:pt>
                <c:pt idx="280">
                  <c:v>0.48611111111092098</c:v>
                </c:pt>
                <c:pt idx="281">
                  <c:v>0.48680555555536498</c:v>
                </c:pt>
                <c:pt idx="282">
                  <c:v>0.48749999999980898</c:v>
                </c:pt>
                <c:pt idx="283">
                  <c:v>0.48819444444425297</c:v>
                </c:pt>
                <c:pt idx="284">
                  <c:v>0.48888888888869703</c:v>
                </c:pt>
                <c:pt idx="285">
                  <c:v>0.48958333333314102</c:v>
                </c:pt>
                <c:pt idx="286">
                  <c:v>0.49027777777758502</c:v>
                </c:pt>
                <c:pt idx="287">
                  <c:v>0.49097222222202902</c:v>
                </c:pt>
                <c:pt idx="288">
                  <c:v>0.49166666666647302</c:v>
                </c:pt>
                <c:pt idx="289">
                  <c:v>0.49236111111091702</c:v>
                </c:pt>
                <c:pt idx="290">
                  <c:v>0.49305555555536101</c:v>
                </c:pt>
                <c:pt idx="291">
                  <c:v>0.49374999999980501</c:v>
                </c:pt>
                <c:pt idx="292">
                  <c:v>0.49444444444424901</c:v>
                </c:pt>
                <c:pt idx="293">
                  <c:v>0.49513888888869301</c:v>
                </c:pt>
                <c:pt idx="294">
                  <c:v>0.49583333333313701</c:v>
                </c:pt>
                <c:pt idx="295">
                  <c:v>0.496527777777581</c:v>
                </c:pt>
                <c:pt idx="296">
                  <c:v>0.497222222222025</c:v>
                </c:pt>
                <c:pt idx="297">
                  <c:v>0.497916666666469</c:v>
                </c:pt>
                <c:pt idx="298">
                  <c:v>0.498611111110913</c:v>
                </c:pt>
                <c:pt idx="299">
                  <c:v>0.49930555555535699</c:v>
                </c:pt>
                <c:pt idx="300">
                  <c:v>0.49999999999980099</c:v>
                </c:pt>
                <c:pt idx="301">
                  <c:v>0.50069444444424505</c:v>
                </c:pt>
                <c:pt idx="302">
                  <c:v>0.50138888888868904</c:v>
                </c:pt>
                <c:pt idx="303">
                  <c:v>0.50208333333313304</c:v>
                </c:pt>
                <c:pt idx="304">
                  <c:v>0.50277777777757704</c:v>
                </c:pt>
                <c:pt idx="305">
                  <c:v>0.50347222222202104</c:v>
                </c:pt>
                <c:pt idx="306">
                  <c:v>0.50416666666646504</c:v>
                </c:pt>
                <c:pt idx="307">
                  <c:v>0.50486111111090903</c:v>
                </c:pt>
                <c:pt idx="308">
                  <c:v>0.50555555555535303</c:v>
                </c:pt>
                <c:pt idx="309">
                  <c:v>0.50624999999979703</c:v>
                </c:pt>
                <c:pt idx="310">
                  <c:v>0.50694444444424103</c:v>
                </c:pt>
                <c:pt idx="311">
                  <c:v>0.50763888888868502</c:v>
                </c:pt>
                <c:pt idx="312">
                  <c:v>0.50833333333312902</c:v>
                </c:pt>
                <c:pt idx="313">
                  <c:v>0.50902777777757302</c:v>
                </c:pt>
                <c:pt idx="314">
                  <c:v>0.50972222222201702</c:v>
                </c:pt>
                <c:pt idx="315">
                  <c:v>0.51041666666646102</c:v>
                </c:pt>
                <c:pt idx="316">
                  <c:v>0.51111111111090501</c:v>
                </c:pt>
                <c:pt idx="317">
                  <c:v>0.51180555555534901</c:v>
                </c:pt>
                <c:pt idx="318">
                  <c:v>0.51249999999979301</c:v>
                </c:pt>
                <c:pt idx="319">
                  <c:v>0.51319444444423701</c:v>
                </c:pt>
                <c:pt idx="320">
                  <c:v>0.51388888888868101</c:v>
                </c:pt>
                <c:pt idx="321">
                  <c:v>0.514583333333125</c:v>
                </c:pt>
                <c:pt idx="322">
                  <c:v>0.515277777777569</c:v>
                </c:pt>
                <c:pt idx="323">
                  <c:v>0.515972222222013</c:v>
                </c:pt>
                <c:pt idx="324">
                  <c:v>0.516666666666457</c:v>
                </c:pt>
                <c:pt idx="325">
                  <c:v>0.517361111110901</c:v>
                </c:pt>
                <c:pt idx="326">
                  <c:v>0.51805555555534499</c:v>
                </c:pt>
                <c:pt idx="327">
                  <c:v>0.51874999999978899</c:v>
                </c:pt>
                <c:pt idx="328">
                  <c:v>0.51944444444423299</c:v>
                </c:pt>
                <c:pt idx="329">
                  <c:v>0.52013888888867699</c:v>
                </c:pt>
                <c:pt idx="330">
                  <c:v>0.52083333333312098</c:v>
                </c:pt>
                <c:pt idx="331">
                  <c:v>0.52152777777756498</c:v>
                </c:pt>
                <c:pt idx="332">
                  <c:v>0.52222222222200898</c:v>
                </c:pt>
                <c:pt idx="333">
                  <c:v>0.52291666666645298</c:v>
                </c:pt>
                <c:pt idx="334">
                  <c:v>0.52361111111089698</c:v>
                </c:pt>
                <c:pt idx="335">
                  <c:v>0.52430555555534097</c:v>
                </c:pt>
                <c:pt idx="336">
                  <c:v>0.52499999999978497</c:v>
                </c:pt>
                <c:pt idx="337">
                  <c:v>0.52569444444422897</c:v>
                </c:pt>
                <c:pt idx="338">
                  <c:v>0.52638888888867297</c:v>
                </c:pt>
                <c:pt idx="339">
                  <c:v>0.52708333333311697</c:v>
                </c:pt>
                <c:pt idx="340">
                  <c:v>0.52777777777756096</c:v>
                </c:pt>
                <c:pt idx="341">
                  <c:v>0.52847222222200496</c:v>
                </c:pt>
                <c:pt idx="342">
                  <c:v>0.52916666666644896</c:v>
                </c:pt>
                <c:pt idx="343">
                  <c:v>0.52986111111089296</c:v>
                </c:pt>
                <c:pt idx="344">
                  <c:v>0.53055555555533696</c:v>
                </c:pt>
                <c:pt idx="345">
                  <c:v>0.53124999999978095</c:v>
                </c:pt>
                <c:pt idx="346">
                  <c:v>0.53194444444422495</c:v>
                </c:pt>
                <c:pt idx="347">
                  <c:v>0.53263888888866895</c:v>
                </c:pt>
                <c:pt idx="348">
                  <c:v>0.53333333333311295</c:v>
                </c:pt>
                <c:pt idx="349">
                  <c:v>0.53402777777755694</c:v>
                </c:pt>
                <c:pt idx="350">
                  <c:v>0.53472222222200105</c:v>
                </c:pt>
                <c:pt idx="351">
                  <c:v>0.53541666666644505</c:v>
                </c:pt>
                <c:pt idx="352">
                  <c:v>0.53611111111088905</c:v>
                </c:pt>
                <c:pt idx="353">
                  <c:v>0.53680555555533305</c:v>
                </c:pt>
                <c:pt idx="354">
                  <c:v>0.53749999999977705</c:v>
                </c:pt>
                <c:pt idx="355">
                  <c:v>0.53819444444422104</c:v>
                </c:pt>
                <c:pt idx="356">
                  <c:v>0.53888888888866504</c:v>
                </c:pt>
                <c:pt idx="357">
                  <c:v>0.53958333333310904</c:v>
                </c:pt>
                <c:pt idx="358">
                  <c:v>0.54027777777755304</c:v>
                </c:pt>
                <c:pt idx="359">
                  <c:v>0.54097222222199703</c:v>
                </c:pt>
                <c:pt idx="360">
                  <c:v>0.54166666666644103</c:v>
                </c:pt>
                <c:pt idx="361">
                  <c:v>0.54236111111088503</c:v>
                </c:pt>
                <c:pt idx="362">
                  <c:v>0.54305555555532903</c:v>
                </c:pt>
                <c:pt idx="363">
                  <c:v>0.54374999999977303</c:v>
                </c:pt>
                <c:pt idx="364">
                  <c:v>0.54444444444421702</c:v>
                </c:pt>
                <c:pt idx="365">
                  <c:v>0.54513888888866102</c:v>
                </c:pt>
                <c:pt idx="366">
                  <c:v>0.54583333333310502</c:v>
                </c:pt>
                <c:pt idx="367">
                  <c:v>0.54652777777754902</c:v>
                </c:pt>
                <c:pt idx="368">
                  <c:v>0.54722222222199302</c:v>
                </c:pt>
                <c:pt idx="369">
                  <c:v>0.54791666666643701</c:v>
                </c:pt>
                <c:pt idx="370">
                  <c:v>0.54861111111088101</c:v>
                </c:pt>
                <c:pt idx="371">
                  <c:v>0.54930555555532501</c:v>
                </c:pt>
                <c:pt idx="372">
                  <c:v>0.54999999999976901</c:v>
                </c:pt>
                <c:pt idx="373">
                  <c:v>0.550694444444213</c:v>
                </c:pt>
                <c:pt idx="374">
                  <c:v>0.551388888888657</c:v>
                </c:pt>
                <c:pt idx="375">
                  <c:v>0.552083333333101</c:v>
                </c:pt>
                <c:pt idx="376">
                  <c:v>0.552777777777545</c:v>
                </c:pt>
                <c:pt idx="377">
                  <c:v>0.553472222221989</c:v>
                </c:pt>
                <c:pt idx="378">
                  <c:v>0.55416666666643299</c:v>
                </c:pt>
                <c:pt idx="379">
                  <c:v>0.55486111111087699</c:v>
                </c:pt>
                <c:pt idx="380">
                  <c:v>0.55555555555532099</c:v>
                </c:pt>
                <c:pt idx="381">
                  <c:v>0.55624999999976499</c:v>
                </c:pt>
                <c:pt idx="382">
                  <c:v>0.55694444444420899</c:v>
                </c:pt>
                <c:pt idx="383">
                  <c:v>0.55763888888865298</c:v>
                </c:pt>
                <c:pt idx="384">
                  <c:v>0.55833333333309698</c:v>
                </c:pt>
                <c:pt idx="385">
                  <c:v>0.55902777777754098</c:v>
                </c:pt>
                <c:pt idx="386">
                  <c:v>0.55972222222198498</c:v>
                </c:pt>
                <c:pt idx="387">
                  <c:v>0.56041666666642898</c:v>
                </c:pt>
                <c:pt idx="388">
                  <c:v>0.56111111111087297</c:v>
                </c:pt>
                <c:pt idx="389">
                  <c:v>0.56180555555531697</c:v>
                </c:pt>
                <c:pt idx="390">
                  <c:v>0.56249999999976097</c:v>
                </c:pt>
                <c:pt idx="391">
                  <c:v>0.56319444444420497</c:v>
                </c:pt>
                <c:pt idx="392">
                  <c:v>0.56388888888864896</c:v>
                </c:pt>
                <c:pt idx="393">
                  <c:v>0.56458333333309296</c:v>
                </c:pt>
                <c:pt idx="394">
                  <c:v>0.56527777777753696</c:v>
                </c:pt>
                <c:pt idx="395">
                  <c:v>0.56597222222198096</c:v>
                </c:pt>
                <c:pt idx="396">
                  <c:v>0.56666666666642496</c:v>
                </c:pt>
                <c:pt idx="397">
                  <c:v>0.56736111111086895</c:v>
                </c:pt>
                <c:pt idx="398">
                  <c:v>0.56805555555531295</c:v>
                </c:pt>
                <c:pt idx="399">
                  <c:v>0.56874999999975695</c:v>
                </c:pt>
                <c:pt idx="400">
                  <c:v>0.56944444444420095</c:v>
                </c:pt>
                <c:pt idx="401">
                  <c:v>0.57013888888864495</c:v>
                </c:pt>
                <c:pt idx="402">
                  <c:v>0.57083333333308905</c:v>
                </c:pt>
                <c:pt idx="403">
                  <c:v>0.57152777777753305</c:v>
                </c:pt>
                <c:pt idx="404">
                  <c:v>0.57222222222197705</c:v>
                </c:pt>
                <c:pt idx="405">
                  <c:v>0.57291666666642105</c:v>
                </c:pt>
                <c:pt idx="406">
                  <c:v>0.57361111111086505</c:v>
                </c:pt>
                <c:pt idx="407">
                  <c:v>0.57430555555530904</c:v>
                </c:pt>
                <c:pt idx="408">
                  <c:v>0.57499999999975304</c:v>
                </c:pt>
                <c:pt idx="409">
                  <c:v>0.57569444444419704</c:v>
                </c:pt>
                <c:pt idx="410">
                  <c:v>0.57638888888864104</c:v>
                </c:pt>
                <c:pt idx="411">
                  <c:v>0.57708333333308504</c:v>
                </c:pt>
                <c:pt idx="412">
                  <c:v>0.57777777777752903</c:v>
                </c:pt>
                <c:pt idx="413">
                  <c:v>0.57847222222197303</c:v>
                </c:pt>
                <c:pt idx="414">
                  <c:v>0.57916666666641703</c:v>
                </c:pt>
                <c:pt idx="415">
                  <c:v>0.57986111111086103</c:v>
                </c:pt>
                <c:pt idx="416">
                  <c:v>0.58055555555530503</c:v>
                </c:pt>
                <c:pt idx="417">
                  <c:v>0.58124999999974902</c:v>
                </c:pt>
                <c:pt idx="418">
                  <c:v>0.58194444444419302</c:v>
                </c:pt>
                <c:pt idx="419">
                  <c:v>0.58263888888863702</c:v>
                </c:pt>
                <c:pt idx="420">
                  <c:v>0.58333333333308102</c:v>
                </c:pt>
                <c:pt idx="421">
                  <c:v>0.58402777777752501</c:v>
                </c:pt>
                <c:pt idx="422">
                  <c:v>0.58472222222196901</c:v>
                </c:pt>
                <c:pt idx="423">
                  <c:v>0.58541666666641301</c:v>
                </c:pt>
                <c:pt idx="424">
                  <c:v>0.58611111111085701</c:v>
                </c:pt>
                <c:pt idx="425">
                  <c:v>0.58680555555530101</c:v>
                </c:pt>
                <c:pt idx="426">
                  <c:v>0.587499999999745</c:v>
                </c:pt>
                <c:pt idx="427">
                  <c:v>0.588194444444189</c:v>
                </c:pt>
                <c:pt idx="428">
                  <c:v>0.588888888888633</c:v>
                </c:pt>
                <c:pt idx="429">
                  <c:v>0.589583333333077</c:v>
                </c:pt>
                <c:pt idx="430">
                  <c:v>0.590277777777521</c:v>
                </c:pt>
                <c:pt idx="431">
                  <c:v>0.59097222222196499</c:v>
                </c:pt>
                <c:pt idx="432">
                  <c:v>0.59166666666640899</c:v>
                </c:pt>
                <c:pt idx="433">
                  <c:v>0.59236111111085299</c:v>
                </c:pt>
                <c:pt idx="434">
                  <c:v>0.59305555555529699</c:v>
                </c:pt>
                <c:pt idx="435">
                  <c:v>0.59374999999974098</c:v>
                </c:pt>
                <c:pt idx="436">
                  <c:v>0.59444444444418498</c:v>
                </c:pt>
                <c:pt idx="437">
                  <c:v>0.59513888888862898</c:v>
                </c:pt>
                <c:pt idx="438">
                  <c:v>0.59583333333307298</c:v>
                </c:pt>
                <c:pt idx="439">
                  <c:v>0.59652777777751698</c:v>
                </c:pt>
                <c:pt idx="440">
                  <c:v>0.59722222222196097</c:v>
                </c:pt>
                <c:pt idx="441">
                  <c:v>0.59791666666640497</c:v>
                </c:pt>
                <c:pt idx="442">
                  <c:v>0.59861111111084897</c:v>
                </c:pt>
                <c:pt idx="443">
                  <c:v>0.59930555555529297</c:v>
                </c:pt>
                <c:pt idx="444">
                  <c:v>0.59999999999973697</c:v>
                </c:pt>
                <c:pt idx="445">
                  <c:v>0.60069444444418096</c:v>
                </c:pt>
                <c:pt idx="446">
                  <c:v>0.60138888888862496</c:v>
                </c:pt>
                <c:pt idx="447">
                  <c:v>0.60208333333306896</c:v>
                </c:pt>
                <c:pt idx="448">
                  <c:v>0.60277777777751296</c:v>
                </c:pt>
                <c:pt idx="449">
                  <c:v>0.60347222222195696</c:v>
                </c:pt>
                <c:pt idx="450">
                  <c:v>0.60416666666640095</c:v>
                </c:pt>
                <c:pt idx="451">
                  <c:v>0.60486111111084495</c:v>
                </c:pt>
                <c:pt idx="452">
                  <c:v>0.60555555555528895</c:v>
                </c:pt>
                <c:pt idx="453">
                  <c:v>0.60624999999973295</c:v>
                </c:pt>
                <c:pt idx="454">
                  <c:v>0.60694444444417694</c:v>
                </c:pt>
                <c:pt idx="455">
                  <c:v>0.60763888888862105</c:v>
                </c:pt>
                <c:pt idx="456">
                  <c:v>0.60833333333306505</c:v>
                </c:pt>
                <c:pt idx="457">
                  <c:v>0.60902777777750905</c:v>
                </c:pt>
                <c:pt idx="458">
                  <c:v>0.60972222222195305</c:v>
                </c:pt>
                <c:pt idx="459">
                  <c:v>0.61041666666639705</c:v>
                </c:pt>
                <c:pt idx="460">
                  <c:v>0.61111111111084104</c:v>
                </c:pt>
                <c:pt idx="461">
                  <c:v>0.61180555555528504</c:v>
                </c:pt>
                <c:pt idx="462">
                  <c:v>0.61249999999972904</c:v>
                </c:pt>
                <c:pt idx="463">
                  <c:v>0.61319444444417304</c:v>
                </c:pt>
                <c:pt idx="464">
                  <c:v>0.61388888888861703</c:v>
                </c:pt>
                <c:pt idx="465">
                  <c:v>0.61458333333306103</c:v>
                </c:pt>
                <c:pt idx="466">
                  <c:v>0.61527777777750503</c:v>
                </c:pt>
                <c:pt idx="467">
                  <c:v>0.61597222222194903</c:v>
                </c:pt>
                <c:pt idx="468">
                  <c:v>0.61666666666639303</c:v>
                </c:pt>
                <c:pt idx="469">
                  <c:v>0.61736111111083702</c:v>
                </c:pt>
                <c:pt idx="470">
                  <c:v>0.61805555555528102</c:v>
                </c:pt>
                <c:pt idx="471">
                  <c:v>0.61874999999972502</c:v>
                </c:pt>
                <c:pt idx="472">
                  <c:v>0.61944444444416902</c:v>
                </c:pt>
                <c:pt idx="473">
                  <c:v>0.62013888888861302</c:v>
                </c:pt>
                <c:pt idx="474">
                  <c:v>0.62083333333305701</c:v>
                </c:pt>
                <c:pt idx="475">
                  <c:v>0.62152777777750101</c:v>
                </c:pt>
                <c:pt idx="476">
                  <c:v>0.62222222222194501</c:v>
                </c:pt>
                <c:pt idx="477">
                  <c:v>0.62291666666638901</c:v>
                </c:pt>
                <c:pt idx="478">
                  <c:v>0.62361111111083301</c:v>
                </c:pt>
                <c:pt idx="479">
                  <c:v>0.624305555555277</c:v>
                </c:pt>
                <c:pt idx="480">
                  <c:v>0.624999999999721</c:v>
                </c:pt>
                <c:pt idx="481">
                  <c:v>0.625694444444165</c:v>
                </c:pt>
                <c:pt idx="482">
                  <c:v>0.626388888888609</c:v>
                </c:pt>
                <c:pt idx="483">
                  <c:v>0.62708333333305299</c:v>
                </c:pt>
                <c:pt idx="484">
                  <c:v>0.62777777777749699</c:v>
                </c:pt>
                <c:pt idx="485">
                  <c:v>0.62847222222194099</c:v>
                </c:pt>
                <c:pt idx="486">
                  <c:v>0.62916666666638499</c:v>
                </c:pt>
                <c:pt idx="487">
                  <c:v>0.62986111111082899</c:v>
                </c:pt>
                <c:pt idx="488">
                  <c:v>0.63055555555527298</c:v>
                </c:pt>
                <c:pt idx="489">
                  <c:v>0.63124999999971698</c:v>
                </c:pt>
                <c:pt idx="490">
                  <c:v>0.63194444444416098</c:v>
                </c:pt>
                <c:pt idx="491">
                  <c:v>0.63263888888860498</c:v>
                </c:pt>
                <c:pt idx="492">
                  <c:v>0.63333333333304898</c:v>
                </c:pt>
                <c:pt idx="493">
                  <c:v>0.63402777777749297</c:v>
                </c:pt>
                <c:pt idx="494">
                  <c:v>0.63472222222193697</c:v>
                </c:pt>
                <c:pt idx="495">
                  <c:v>0.63541666666638097</c:v>
                </c:pt>
                <c:pt idx="496">
                  <c:v>0.63611111111082497</c:v>
                </c:pt>
                <c:pt idx="497">
                  <c:v>0.63680555555526897</c:v>
                </c:pt>
                <c:pt idx="498">
                  <c:v>0.63749999999971296</c:v>
                </c:pt>
                <c:pt idx="499">
                  <c:v>0.63819444444415696</c:v>
                </c:pt>
                <c:pt idx="500">
                  <c:v>0.63888888888860096</c:v>
                </c:pt>
                <c:pt idx="501">
                  <c:v>0.63958333333304496</c:v>
                </c:pt>
                <c:pt idx="502">
                  <c:v>0.64027777777748895</c:v>
                </c:pt>
                <c:pt idx="503">
                  <c:v>0.64097222222193295</c:v>
                </c:pt>
                <c:pt idx="504">
                  <c:v>0.64166666666637695</c:v>
                </c:pt>
                <c:pt idx="505">
                  <c:v>0.64236111111082095</c:v>
                </c:pt>
                <c:pt idx="506">
                  <c:v>0.64305555555526495</c:v>
                </c:pt>
                <c:pt idx="507">
                  <c:v>0.64374999999970905</c:v>
                </c:pt>
                <c:pt idx="508">
                  <c:v>0.64444444444415305</c:v>
                </c:pt>
                <c:pt idx="509">
                  <c:v>0.64513888888859705</c:v>
                </c:pt>
                <c:pt idx="510">
                  <c:v>0.64583333333304105</c:v>
                </c:pt>
                <c:pt idx="511">
                  <c:v>0.64652777777748505</c:v>
                </c:pt>
                <c:pt idx="512">
                  <c:v>0.64722222222192904</c:v>
                </c:pt>
                <c:pt idx="513">
                  <c:v>0.64791666666637304</c:v>
                </c:pt>
                <c:pt idx="514">
                  <c:v>0.64861111111081704</c:v>
                </c:pt>
                <c:pt idx="515">
                  <c:v>0.64930555555526104</c:v>
                </c:pt>
                <c:pt idx="516">
                  <c:v>0.64999999999970504</c:v>
                </c:pt>
                <c:pt idx="517">
                  <c:v>0.65069444444414903</c:v>
                </c:pt>
                <c:pt idx="518">
                  <c:v>0.65138888888859303</c:v>
                </c:pt>
                <c:pt idx="519">
                  <c:v>0.65208333333303703</c:v>
                </c:pt>
                <c:pt idx="520">
                  <c:v>0.65277777777748103</c:v>
                </c:pt>
                <c:pt idx="521">
                  <c:v>0.65347222222192503</c:v>
                </c:pt>
                <c:pt idx="522">
                  <c:v>0.65416666666636902</c:v>
                </c:pt>
                <c:pt idx="523">
                  <c:v>0.65486111111081302</c:v>
                </c:pt>
                <c:pt idx="524">
                  <c:v>0.65555555555525702</c:v>
                </c:pt>
                <c:pt idx="525">
                  <c:v>0.65624999999970102</c:v>
                </c:pt>
                <c:pt idx="526">
                  <c:v>0.65694444444414501</c:v>
                </c:pt>
                <c:pt idx="527">
                  <c:v>0.65763888888858901</c:v>
                </c:pt>
                <c:pt idx="528">
                  <c:v>0.65833333333303301</c:v>
                </c:pt>
                <c:pt idx="529">
                  <c:v>0.65902777777747701</c:v>
                </c:pt>
                <c:pt idx="530">
                  <c:v>0.65972222222192101</c:v>
                </c:pt>
                <c:pt idx="531">
                  <c:v>0.660416666666365</c:v>
                </c:pt>
                <c:pt idx="532">
                  <c:v>0.661111111110809</c:v>
                </c:pt>
                <c:pt idx="533">
                  <c:v>0.661805555555253</c:v>
                </c:pt>
                <c:pt idx="534">
                  <c:v>0.662499999999697</c:v>
                </c:pt>
                <c:pt idx="535">
                  <c:v>0.663194444444141</c:v>
                </c:pt>
                <c:pt idx="536">
                  <c:v>0.66388888888858499</c:v>
                </c:pt>
                <c:pt idx="537">
                  <c:v>0.66458333333302899</c:v>
                </c:pt>
                <c:pt idx="538">
                  <c:v>0.66527777777747299</c:v>
                </c:pt>
                <c:pt idx="539">
                  <c:v>0.66597222222191699</c:v>
                </c:pt>
                <c:pt idx="540">
                  <c:v>0.66666666666636099</c:v>
                </c:pt>
              </c:numCache>
            </c:numRef>
          </c:cat>
          <c:val>
            <c:numRef>
              <c:f>'Slavkov-nová b.'!$D$427:$D$967</c:f>
              <c:numCache>
                <c:formatCode>General</c:formatCode>
                <c:ptCount val="541"/>
                <c:pt idx="0">
                  <c:v>909</c:v>
                </c:pt>
                <c:pt idx="1">
                  <c:v>909</c:v>
                </c:pt>
                <c:pt idx="2">
                  <c:v>894</c:v>
                </c:pt>
                <c:pt idx="3">
                  <c:v>894</c:v>
                </c:pt>
                <c:pt idx="4">
                  <c:v>880</c:v>
                </c:pt>
                <c:pt idx="5">
                  <c:v>899</c:v>
                </c:pt>
                <c:pt idx="6">
                  <c:v>899</c:v>
                </c:pt>
                <c:pt idx="7">
                  <c:v>919</c:v>
                </c:pt>
                <c:pt idx="8">
                  <c:v>913</c:v>
                </c:pt>
                <c:pt idx="9">
                  <c:v>913</c:v>
                </c:pt>
                <c:pt idx="10">
                  <c:v>913</c:v>
                </c:pt>
                <c:pt idx="11">
                  <c:v>913</c:v>
                </c:pt>
                <c:pt idx="12">
                  <c:v>913</c:v>
                </c:pt>
                <c:pt idx="13">
                  <c:v>956</c:v>
                </c:pt>
                <c:pt idx="14">
                  <c:v>936</c:v>
                </c:pt>
                <c:pt idx="15">
                  <c:v>921</c:v>
                </c:pt>
                <c:pt idx="16">
                  <c:v>931</c:v>
                </c:pt>
                <c:pt idx="17">
                  <c:v>931</c:v>
                </c:pt>
                <c:pt idx="18">
                  <c:v>931</c:v>
                </c:pt>
                <c:pt idx="19">
                  <c:v>931</c:v>
                </c:pt>
                <c:pt idx="20">
                  <c:v>912</c:v>
                </c:pt>
                <c:pt idx="21">
                  <c:v>920</c:v>
                </c:pt>
                <c:pt idx="22">
                  <c:v>920</c:v>
                </c:pt>
                <c:pt idx="23">
                  <c:v>932</c:v>
                </c:pt>
                <c:pt idx="24">
                  <c:v>910</c:v>
                </c:pt>
                <c:pt idx="25">
                  <c:v>929</c:v>
                </c:pt>
                <c:pt idx="26">
                  <c:v>938</c:v>
                </c:pt>
                <c:pt idx="27">
                  <c:v>913</c:v>
                </c:pt>
                <c:pt idx="28">
                  <c:v>913</c:v>
                </c:pt>
                <c:pt idx="29">
                  <c:v>951</c:v>
                </c:pt>
                <c:pt idx="30">
                  <c:v>951</c:v>
                </c:pt>
                <c:pt idx="31">
                  <c:v>951</c:v>
                </c:pt>
                <c:pt idx="32">
                  <c:v>966</c:v>
                </c:pt>
                <c:pt idx="33">
                  <c:v>966</c:v>
                </c:pt>
                <c:pt idx="34">
                  <c:v>952</c:v>
                </c:pt>
                <c:pt idx="35">
                  <c:v>940</c:v>
                </c:pt>
                <c:pt idx="36">
                  <c:v>940</c:v>
                </c:pt>
                <c:pt idx="37">
                  <c:v>940</c:v>
                </c:pt>
                <c:pt idx="38">
                  <c:v>940</c:v>
                </c:pt>
                <c:pt idx="39">
                  <c:v>949</c:v>
                </c:pt>
                <c:pt idx="40">
                  <c:v>949</c:v>
                </c:pt>
                <c:pt idx="41">
                  <c:v>909</c:v>
                </c:pt>
                <c:pt idx="42">
                  <c:v>909</c:v>
                </c:pt>
                <c:pt idx="43">
                  <c:v>909</c:v>
                </c:pt>
                <c:pt idx="44">
                  <c:v>909</c:v>
                </c:pt>
                <c:pt idx="45">
                  <c:v>909</c:v>
                </c:pt>
                <c:pt idx="46">
                  <c:v>921</c:v>
                </c:pt>
                <c:pt idx="47">
                  <c:v>921</c:v>
                </c:pt>
                <c:pt idx="48">
                  <c:v>913</c:v>
                </c:pt>
                <c:pt idx="49">
                  <c:v>913</c:v>
                </c:pt>
                <c:pt idx="50">
                  <c:v>920</c:v>
                </c:pt>
                <c:pt idx="51">
                  <c:v>920</c:v>
                </c:pt>
                <c:pt idx="52">
                  <c:v>920</c:v>
                </c:pt>
                <c:pt idx="53">
                  <c:v>920</c:v>
                </c:pt>
                <c:pt idx="54">
                  <c:v>929</c:v>
                </c:pt>
                <c:pt idx="55">
                  <c:v>938</c:v>
                </c:pt>
                <c:pt idx="56">
                  <c:v>953</c:v>
                </c:pt>
                <c:pt idx="57">
                  <c:v>953</c:v>
                </c:pt>
                <c:pt idx="58">
                  <c:v>959</c:v>
                </c:pt>
                <c:pt idx="59">
                  <c:v>965</c:v>
                </c:pt>
                <c:pt idx="60">
                  <c:v>905</c:v>
                </c:pt>
                <c:pt idx="61">
                  <c:v>934</c:v>
                </c:pt>
                <c:pt idx="62">
                  <c:v>934</c:v>
                </c:pt>
                <c:pt idx="63">
                  <c:v>934</c:v>
                </c:pt>
                <c:pt idx="64">
                  <c:v>934</c:v>
                </c:pt>
                <c:pt idx="65">
                  <c:v>945</c:v>
                </c:pt>
                <c:pt idx="66">
                  <c:v>945</c:v>
                </c:pt>
                <c:pt idx="67">
                  <c:v>945</c:v>
                </c:pt>
                <c:pt idx="68">
                  <c:v>945</c:v>
                </c:pt>
                <c:pt idx="69">
                  <c:v>945</c:v>
                </c:pt>
                <c:pt idx="70">
                  <c:v>976</c:v>
                </c:pt>
                <c:pt idx="71">
                  <c:v>1002</c:v>
                </c:pt>
                <c:pt idx="72">
                  <c:v>988</c:v>
                </c:pt>
                <c:pt idx="73">
                  <c:v>988</c:v>
                </c:pt>
                <c:pt idx="74">
                  <c:v>1030</c:v>
                </c:pt>
                <c:pt idx="75">
                  <c:v>1011</c:v>
                </c:pt>
                <c:pt idx="76">
                  <c:v>1011</c:v>
                </c:pt>
                <c:pt idx="77">
                  <c:v>1011</c:v>
                </c:pt>
                <c:pt idx="78">
                  <c:v>1011</c:v>
                </c:pt>
                <c:pt idx="79">
                  <c:v>1026</c:v>
                </c:pt>
                <c:pt idx="80">
                  <c:v>1006</c:v>
                </c:pt>
                <c:pt idx="81">
                  <c:v>1016</c:v>
                </c:pt>
                <c:pt idx="82">
                  <c:v>1016</c:v>
                </c:pt>
                <c:pt idx="83">
                  <c:v>1027</c:v>
                </c:pt>
                <c:pt idx="84">
                  <c:v>989</c:v>
                </c:pt>
                <c:pt idx="85">
                  <c:v>970</c:v>
                </c:pt>
                <c:pt idx="86">
                  <c:v>1004</c:v>
                </c:pt>
                <c:pt idx="87">
                  <c:v>1004</c:v>
                </c:pt>
                <c:pt idx="88">
                  <c:v>1004</c:v>
                </c:pt>
                <c:pt idx="89">
                  <c:v>1004</c:v>
                </c:pt>
                <c:pt idx="90">
                  <c:v>1004</c:v>
                </c:pt>
                <c:pt idx="91">
                  <c:v>983</c:v>
                </c:pt>
                <c:pt idx="92">
                  <c:v>974</c:v>
                </c:pt>
                <c:pt idx="93">
                  <c:v>993</c:v>
                </c:pt>
                <c:pt idx="94">
                  <c:v>993</c:v>
                </c:pt>
                <c:pt idx="95">
                  <c:v>1003</c:v>
                </c:pt>
                <c:pt idx="96">
                  <c:v>1003</c:v>
                </c:pt>
                <c:pt idx="97">
                  <c:v>984</c:v>
                </c:pt>
                <c:pt idx="98">
                  <c:v>984</c:v>
                </c:pt>
                <c:pt idx="99">
                  <c:v>984</c:v>
                </c:pt>
                <c:pt idx="100">
                  <c:v>1016</c:v>
                </c:pt>
                <c:pt idx="101">
                  <c:v>972</c:v>
                </c:pt>
                <c:pt idx="102">
                  <c:v>959</c:v>
                </c:pt>
                <c:pt idx="103">
                  <c:v>959</c:v>
                </c:pt>
                <c:pt idx="104">
                  <c:v>971</c:v>
                </c:pt>
                <c:pt idx="105">
                  <c:v>991</c:v>
                </c:pt>
                <c:pt idx="106">
                  <c:v>991</c:v>
                </c:pt>
                <c:pt idx="107">
                  <c:v>972</c:v>
                </c:pt>
                <c:pt idx="108">
                  <c:v>997</c:v>
                </c:pt>
                <c:pt idx="109">
                  <c:v>997</c:v>
                </c:pt>
                <c:pt idx="110">
                  <c:v>957</c:v>
                </c:pt>
                <c:pt idx="111">
                  <c:v>957</c:v>
                </c:pt>
                <c:pt idx="112">
                  <c:v>1075</c:v>
                </c:pt>
                <c:pt idx="113">
                  <c:v>1207</c:v>
                </c:pt>
                <c:pt idx="114">
                  <c:v>1207</c:v>
                </c:pt>
                <c:pt idx="115">
                  <c:v>1233</c:v>
                </c:pt>
                <c:pt idx="116">
                  <c:v>1299</c:v>
                </c:pt>
                <c:pt idx="117">
                  <c:v>1331</c:v>
                </c:pt>
                <c:pt idx="118">
                  <c:v>1331</c:v>
                </c:pt>
                <c:pt idx="119">
                  <c:v>1366</c:v>
                </c:pt>
                <c:pt idx="120">
                  <c:v>1366</c:v>
                </c:pt>
                <c:pt idx="121">
                  <c:v>1463</c:v>
                </c:pt>
                <c:pt idx="122">
                  <c:v>1533</c:v>
                </c:pt>
                <c:pt idx="123">
                  <c:v>1533</c:v>
                </c:pt>
                <c:pt idx="124">
                  <c:v>1533</c:v>
                </c:pt>
                <c:pt idx="125">
                  <c:v>1663</c:v>
                </c:pt>
                <c:pt idx="126">
                  <c:v>1663</c:v>
                </c:pt>
                <c:pt idx="127">
                  <c:v>1736</c:v>
                </c:pt>
                <c:pt idx="128">
                  <c:v>1720</c:v>
                </c:pt>
                <c:pt idx="129">
                  <c:v>1720</c:v>
                </c:pt>
                <c:pt idx="130">
                  <c:v>1833</c:v>
                </c:pt>
                <c:pt idx="131">
                  <c:v>1839</c:v>
                </c:pt>
                <c:pt idx="132">
                  <c:v>1839</c:v>
                </c:pt>
                <c:pt idx="133">
                  <c:v>1862</c:v>
                </c:pt>
                <c:pt idx="134">
                  <c:v>1932</c:v>
                </c:pt>
                <c:pt idx="135">
                  <c:v>1932</c:v>
                </c:pt>
                <c:pt idx="136">
                  <c:v>1932</c:v>
                </c:pt>
                <c:pt idx="137">
                  <c:v>1991</c:v>
                </c:pt>
                <c:pt idx="138">
                  <c:v>2010</c:v>
                </c:pt>
                <c:pt idx="139">
                  <c:v>2010</c:v>
                </c:pt>
                <c:pt idx="140">
                  <c:v>2026</c:v>
                </c:pt>
                <c:pt idx="141">
                  <c:v>2026</c:v>
                </c:pt>
                <c:pt idx="142">
                  <c:v>2026</c:v>
                </c:pt>
                <c:pt idx="143">
                  <c:v>2122</c:v>
                </c:pt>
                <c:pt idx="144">
                  <c:v>2136</c:v>
                </c:pt>
                <c:pt idx="145">
                  <c:v>2136</c:v>
                </c:pt>
                <c:pt idx="146">
                  <c:v>2166</c:v>
                </c:pt>
                <c:pt idx="147">
                  <c:v>2175</c:v>
                </c:pt>
                <c:pt idx="148">
                  <c:v>2175</c:v>
                </c:pt>
                <c:pt idx="149">
                  <c:v>2220</c:v>
                </c:pt>
                <c:pt idx="150">
                  <c:v>2213</c:v>
                </c:pt>
                <c:pt idx="151">
                  <c:v>2213</c:v>
                </c:pt>
                <c:pt idx="152">
                  <c:v>2239</c:v>
                </c:pt>
                <c:pt idx="153">
                  <c:v>2239</c:v>
                </c:pt>
                <c:pt idx="154">
                  <c:v>2239</c:v>
                </c:pt>
                <c:pt idx="155">
                  <c:v>2334</c:v>
                </c:pt>
                <c:pt idx="156">
                  <c:v>2334</c:v>
                </c:pt>
                <c:pt idx="157">
                  <c:v>2341</c:v>
                </c:pt>
                <c:pt idx="158">
                  <c:v>2398</c:v>
                </c:pt>
                <c:pt idx="159">
                  <c:v>2380</c:v>
                </c:pt>
                <c:pt idx="160">
                  <c:v>2380</c:v>
                </c:pt>
                <c:pt idx="161">
                  <c:v>2433</c:v>
                </c:pt>
                <c:pt idx="162">
                  <c:v>2433</c:v>
                </c:pt>
                <c:pt idx="163">
                  <c:v>2378</c:v>
                </c:pt>
                <c:pt idx="164">
                  <c:v>2408</c:v>
                </c:pt>
                <c:pt idx="165">
                  <c:v>2434</c:v>
                </c:pt>
                <c:pt idx="166">
                  <c:v>2367</c:v>
                </c:pt>
                <c:pt idx="167">
                  <c:v>2353</c:v>
                </c:pt>
                <c:pt idx="168">
                  <c:v>2323</c:v>
                </c:pt>
                <c:pt idx="169">
                  <c:v>2323</c:v>
                </c:pt>
                <c:pt idx="170">
                  <c:v>2323</c:v>
                </c:pt>
                <c:pt idx="171">
                  <c:v>2323</c:v>
                </c:pt>
                <c:pt idx="172">
                  <c:v>2371</c:v>
                </c:pt>
                <c:pt idx="173">
                  <c:v>2371</c:v>
                </c:pt>
                <c:pt idx="174">
                  <c:v>2377</c:v>
                </c:pt>
                <c:pt idx="175">
                  <c:v>2377</c:v>
                </c:pt>
                <c:pt idx="176">
                  <c:v>2364</c:v>
                </c:pt>
                <c:pt idx="177">
                  <c:v>2373</c:v>
                </c:pt>
                <c:pt idx="178">
                  <c:v>2373</c:v>
                </c:pt>
                <c:pt idx="179">
                  <c:v>2346</c:v>
                </c:pt>
                <c:pt idx="180">
                  <c:v>2308</c:v>
                </c:pt>
                <c:pt idx="181">
                  <c:v>2315</c:v>
                </c:pt>
                <c:pt idx="182">
                  <c:v>2345</c:v>
                </c:pt>
                <c:pt idx="183">
                  <c:v>2367</c:v>
                </c:pt>
                <c:pt idx="184">
                  <c:v>2367</c:v>
                </c:pt>
                <c:pt idx="185">
                  <c:v>2367</c:v>
                </c:pt>
                <c:pt idx="186">
                  <c:v>2367</c:v>
                </c:pt>
                <c:pt idx="187">
                  <c:v>2320</c:v>
                </c:pt>
                <c:pt idx="188">
                  <c:v>2320</c:v>
                </c:pt>
                <c:pt idx="189">
                  <c:v>2320</c:v>
                </c:pt>
                <c:pt idx="190">
                  <c:v>2320</c:v>
                </c:pt>
                <c:pt idx="191">
                  <c:v>2303</c:v>
                </c:pt>
                <c:pt idx="192">
                  <c:v>2292</c:v>
                </c:pt>
                <c:pt idx="193">
                  <c:v>2292</c:v>
                </c:pt>
                <c:pt idx="194">
                  <c:v>2292</c:v>
                </c:pt>
                <c:pt idx="195">
                  <c:v>2292</c:v>
                </c:pt>
                <c:pt idx="196">
                  <c:v>2333</c:v>
                </c:pt>
                <c:pt idx="197">
                  <c:v>2353</c:v>
                </c:pt>
                <c:pt idx="198">
                  <c:v>2307</c:v>
                </c:pt>
                <c:pt idx="199">
                  <c:v>2312</c:v>
                </c:pt>
                <c:pt idx="200">
                  <c:v>2322</c:v>
                </c:pt>
                <c:pt idx="201">
                  <c:v>2322</c:v>
                </c:pt>
                <c:pt idx="202">
                  <c:v>2312</c:v>
                </c:pt>
                <c:pt idx="203">
                  <c:v>2287</c:v>
                </c:pt>
                <c:pt idx="204">
                  <c:v>2334</c:v>
                </c:pt>
                <c:pt idx="205">
                  <c:v>2334</c:v>
                </c:pt>
                <c:pt idx="206">
                  <c:v>2334</c:v>
                </c:pt>
                <c:pt idx="207">
                  <c:v>2334</c:v>
                </c:pt>
                <c:pt idx="208">
                  <c:v>2260</c:v>
                </c:pt>
                <c:pt idx="209">
                  <c:v>2296</c:v>
                </c:pt>
                <c:pt idx="210">
                  <c:v>2315</c:v>
                </c:pt>
                <c:pt idx="211">
                  <c:v>2298</c:v>
                </c:pt>
                <c:pt idx="212">
                  <c:v>2305</c:v>
                </c:pt>
                <c:pt idx="213">
                  <c:v>2280</c:v>
                </c:pt>
                <c:pt idx="214">
                  <c:v>2280</c:v>
                </c:pt>
                <c:pt idx="215">
                  <c:v>2301</c:v>
                </c:pt>
                <c:pt idx="216">
                  <c:v>2282</c:v>
                </c:pt>
                <c:pt idx="217">
                  <c:v>2282</c:v>
                </c:pt>
                <c:pt idx="218">
                  <c:v>2262</c:v>
                </c:pt>
                <c:pt idx="219">
                  <c:v>2239</c:v>
                </c:pt>
                <c:pt idx="220">
                  <c:v>2239</c:v>
                </c:pt>
                <c:pt idx="221">
                  <c:v>2252</c:v>
                </c:pt>
                <c:pt idx="222">
                  <c:v>2252</c:v>
                </c:pt>
                <c:pt idx="223">
                  <c:v>2252</c:v>
                </c:pt>
                <c:pt idx="224">
                  <c:v>2259</c:v>
                </c:pt>
                <c:pt idx="225">
                  <c:v>2251</c:v>
                </c:pt>
                <c:pt idx="226">
                  <c:v>2251</c:v>
                </c:pt>
                <c:pt idx="227">
                  <c:v>2269</c:v>
                </c:pt>
                <c:pt idx="228">
                  <c:v>2269</c:v>
                </c:pt>
                <c:pt idx="229">
                  <c:v>2269</c:v>
                </c:pt>
                <c:pt idx="230">
                  <c:v>2230</c:v>
                </c:pt>
                <c:pt idx="231">
                  <c:v>2230</c:v>
                </c:pt>
                <c:pt idx="232">
                  <c:v>2223</c:v>
                </c:pt>
                <c:pt idx="233">
                  <c:v>2232</c:v>
                </c:pt>
                <c:pt idx="234">
                  <c:v>2255</c:v>
                </c:pt>
                <c:pt idx="235">
                  <c:v>2234</c:v>
                </c:pt>
                <c:pt idx="236">
                  <c:v>2234</c:v>
                </c:pt>
                <c:pt idx="237">
                  <c:v>2234</c:v>
                </c:pt>
                <c:pt idx="238">
                  <c:v>2234</c:v>
                </c:pt>
                <c:pt idx="239">
                  <c:v>2234</c:v>
                </c:pt>
                <c:pt idx="240">
                  <c:v>2239</c:v>
                </c:pt>
                <c:pt idx="241">
                  <c:v>2250</c:v>
                </c:pt>
                <c:pt idx="242">
                  <c:v>2207</c:v>
                </c:pt>
                <c:pt idx="243">
                  <c:v>2258</c:v>
                </c:pt>
                <c:pt idx="244">
                  <c:v>2258</c:v>
                </c:pt>
                <c:pt idx="245">
                  <c:v>2283</c:v>
                </c:pt>
                <c:pt idx="246">
                  <c:v>2283</c:v>
                </c:pt>
                <c:pt idx="247">
                  <c:v>2283</c:v>
                </c:pt>
                <c:pt idx="248">
                  <c:v>2237</c:v>
                </c:pt>
                <c:pt idx="249">
                  <c:v>2237</c:v>
                </c:pt>
                <c:pt idx="250">
                  <c:v>2179</c:v>
                </c:pt>
                <c:pt idx="251">
                  <c:v>2163</c:v>
                </c:pt>
                <c:pt idx="252">
                  <c:v>2147</c:v>
                </c:pt>
                <c:pt idx="253">
                  <c:v>2147</c:v>
                </c:pt>
                <c:pt idx="254">
                  <c:v>2171</c:v>
                </c:pt>
                <c:pt idx="255">
                  <c:v>2171</c:v>
                </c:pt>
                <c:pt idx="256">
                  <c:v>2195</c:v>
                </c:pt>
                <c:pt idx="257">
                  <c:v>2154</c:v>
                </c:pt>
                <c:pt idx="258">
                  <c:v>2154</c:v>
                </c:pt>
                <c:pt idx="259">
                  <c:v>2154</c:v>
                </c:pt>
                <c:pt idx="260">
                  <c:v>2159</c:v>
                </c:pt>
                <c:pt idx="261">
                  <c:v>2159</c:v>
                </c:pt>
                <c:pt idx="262">
                  <c:v>2159</c:v>
                </c:pt>
                <c:pt idx="263">
                  <c:v>2159</c:v>
                </c:pt>
                <c:pt idx="264">
                  <c:v>2159</c:v>
                </c:pt>
                <c:pt idx="265">
                  <c:v>2177</c:v>
                </c:pt>
                <c:pt idx="266">
                  <c:v>2177</c:v>
                </c:pt>
                <c:pt idx="267">
                  <c:v>2177</c:v>
                </c:pt>
                <c:pt idx="268">
                  <c:v>2107</c:v>
                </c:pt>
                <c:pt idx="269">
                  <c:v>2135</c:v>
                </c:pt>
                <c:pt idx="270">
                  <c:v>2135</c:v>
                </c:pt>
                <c:pt idx="271">
                  <c:v>2118</c:v>
                </c:pt>
                <c:pt idx="272">
                  <c:v>2110</c:v>
                </c:pt>
                <c:pt idx="273">
                  <c:v>2110</c:v>
                </c:pt>
                <c:pt idx="274">
                  <c:v>2134</c:v>
                </c:pt>
                <c:pt idx="275">
                  <c:v>2172</c:v>
                </c:pt>
                <c:pt idx="276">
                  <c:v>2172</c:v>
                </c:pt>
                <c:pt idx="277">
                  <c:v>2133</c:v>
                </c:pt>
                <c:pt idx="278">
                  <c:v>2077</c:v>
                </c:pt>
                <c:pt idx="279">
                  <c:v>2121</c:v>
                </c:pt>
                <c:pt idx="280">
                  <c:v>2121</c:v>
                </c:pt>
                <c:pt idx="281">
                  <c:v>2146</c:v>
                </c:pt>
                <c:pt idx="282">
                  <c:v>2146</c:v>
                </c:pt>
                <c:pt idx="283">
                  <c:v>2108</c:v>
                </c:pt>
                <c:pt idx="284">
                  <c:v>2084</c:v>
                </c:pt>
                <c:pt idx="285">
                  <c:v>2084</c:v>
                </c:pt>
                <c:pt idx="286">
                  <c:v>2127</c:v>
                </c:pt>
                <c:pt idx="287">
                  <c:v>2113</c:v>
                </c:pt>
                <c:pt idx="288">
                  <c:v>2134</c:v>
                </c:pt>
                <c:pt idx="289">
                  <c:v>2134</c:v>
                </c:pt>
                <c:pt idx="290">
                  <c:v>2214</c:v>
                </c:pt>
                <c:pt idx="291">
                  <c:v>2209</c:v>
                </c:pt>
                <c:pt idx="292">
                  <c:v>2209</c:v>
                </c:pt>
                <c:pt idx="293">
                  <c:v>2199</c:v>
                </c:pt>
                <c:pt idx="294">
                  <c:v>2199</c:v>
                </c:pt>
                <c:pt idx="295">
                  <c:v>2233</c:v>
                </c:pt>
                <c:pt idx="296">
                  <c:v>2287</c:v>
                </c:pt>
                <c:pt idx="297">
                  <c:v>2287</c:v>
                </c:pt>
                <c:pt idx="298">
                  <c:v>2275</c:v>
                </c:pt>
                <c:pt idx="299">
                  <c:v>2282</c:v>
                </c:pt>
                <c:pt idx="300">
                  <c:v>2291</c:v>
                </c:pt>
                <c:pt idx="301">
                  <c:v>2304</c:v>
                </c:pt>
                <c:pt idx="302">
                  <c:v>2304</c:v>
                </c:pt>
                <c:pt idx="303">
                  <c:v>2311</c:v>
                </c:pt>
                <c:pt idx="304">
                  <c:v>2305</c:v>
                </c:pt>
                <c:pt idx="305">
                  <c:v>2283</c:v>
                </c:pt>
                <c:pt idx="306">
                  <c:v>2239</c:v>
                </c:pt>
                <c:pt idx="307">
                  <c:v>2226</c:v>
                </c:pt>
                <c:pt idx="308">
                  <c:v>2226</c:v>
                </c:pt>
                <c:pt idx="309">
                  <c:v>2226</c:v>
                </c:pt>
                <c:pt idx="310">
                  <c:v>2226</c:v>
                </c:pt>
                <c:pt idx="311">
                  <c:v>1625</c:v>
                </c:pt>
                <c:pt idx="312">
                  <c:v>1625</c:v>
                </c:pt>
                <c:pt idx="313">
                  <c:v>1370</c:v>
                </c:pt>
                <c:pt idx="314">
                  <c:v>1230</c:v>
                </c:pt>
                <c:pt idx="315">
                  <c:v>1230</c:v>
                </c:pt>
                <c:pt idx="316">
                  <c:v>1230</c:v>
                </c:pt>
                <c:pt idx="317">
                  <c:v>937</c:v>
                </c:pt>
                <c:pt idx="318">
                  <c:v>937</c:v>
                </c:pt>
                <c:pt idx="319">
                  <c:v>875</c:v>
                </c:pt>
                <c:pt idx="320">
                  <c:v>950</c:v>
                </c:pt>
                <c:pt idx="321">
                  <c:v>992</c:v>
                </c:pt>
                <c:pt idx="322">
                  <c:v>971</c:v>
                </c:pt>
                <c:pt idx="323">
                  <c:v>871</c:v>
                </c:pt>
                <c:pt idx="324">
                  <c:v>784</c:v>
                </c:pt>
                <c:pt idx="325">
                  <c:v>784</c:v>
                </c:pt>
                <c:pt idx="326">
                  <c:v>784</c:v>
                </c:pt>
                <c:pt idx="327">
                  <c:v>784</c:v>
                </c:pt>
                <c:pt idx="328">
                  <c:v>784</c:v>
                </c:pt>
                <c:pt idx="329">
                  <c:v>784</c:v>
                </c:pt>
                <c:pt idx="330">
                  <c:v>801</c:v>
                </c:pt>
                <c:pt idx="331">
                  <c:v>814</c:v>
                </c:pt>
                <c:pt idx="332">
                  <c:v>848</c:v>
                </c:pt>
                <c:pt idx="333">
                  <c:v>903</c:v>
                </c:pt>
                <c:pt idx="334">
                  <c:v>903</c:v>
                </c:pt>
                <c:pt idx="335">
                  <c:v>926</c:v>
                </c:pt>
                <c:pt idx="336">
                  <c:v>926</c:v>
                </c:pt>
                <c:pt idx="337">
                  <c:v>926</c:v>
                </c:pt>
                <c:pt idx="338">
                  <c:v>962</c:v>
                </c:pt>
                <c:pt idx="339">
                  <c:v>980</c:v>
                </c:pt>
                <c:pt idx="340">
                  <c:v>980</c:v>
                </c:pt>
                <c:pt idx="341">
                  <c:v>1027</c:v>
                </c:pt>
                <c:pt idx="342">
                  <c:v>1041</c:v>
                </c:pt>
                <c:pt idx="343">
                  <c:v>1063</c:v>
                </c:pt>
                <c:pt idx="344">
                  <c:v>1063</c:v>
                </c:pt>
                <c:pt idx="345">
                  <c:v>1068</c:v>
                </c:pt>
                <c:pt idx="346">
                  <c:v>1068</c:v>
                </c:pt>
                <c:pt idx="347">
                  <c:v>1098</c:v>
                </c:pt>
                <c:pt idx="348">
                  <c:v>1139</c:v>
                </c:pt>
                <c:pt idx="349">
                  <c:v>1144</c:v>
                </c:pt>
                <c:pt idx="350">
                  <c:v>1167</c:v>
                </c:pt>
                <c:pt idx="351">
                  <c:v>1195</c:v>
                </c:pt>
                <c:pt idx="352">
                  <c:v>1201</c:v>
                </c:pt>
                <c:pt idx="353">
                  <c:v>1190</c:v>
                </c:pt>
                <c:pt idx="354">
                  <c:v>1227</c:v>
                </c:pt>
                <c:pt idx="355">
                  <c:v>1227</c:v>
                </c:pt>
                <c:pt idx="356">
                  <c:v>1234</c:v>
                </c:pt>
                <c:pt idx="357">
                  <c:v>1234</c:v>
                </c:pt>
                <c:pt idx="358">
                  <c:v>1234</c:v>
                </c:pt>
                <c:pt idx="359">
                  <c:v>1277</c:v>
                </c:pt>
                <c:pt idx="360">
                  <c:v>1277</c:v>
                </c:pt>
                <c:pt idx="361">
                  <c:v>1317</c:v>
                </c:pt>
                <c:pt idx="362">
                  <c:v>1335</c:v>
                </c:pt>
                <c:pt idx="363">
                  <c:v>1342</c:v>
                </c:pt>
                <c:pt idx="364">
                  <c:v>1352</c:v>
                </c:pt>
                <c:pt idx="365">
                  <c:v>1352</c:v>
                </c:pt>
                <c:pt idx="366">
                  <c:v>1352</c:v>
                </c:pt>
                <c:pt idx="367">
                  <c:v>1352</c:v>
                </c:pt>
                <c:pt idx="368">
                  <c:v>1379</c:v>
                </c:pt>
                <c:pt idx="369">
                  <c:v>1404</c:v>
                </c:pt>
                <c:pt idx="370">
                  <c:v>1404</c:v>
                </c:pt>
                <c:pt idx="371">
                  <c:v>1416</c:v>
                </c:pt>
                <c:pt idx="372">
                  <c:v>1434</c:v>
                </c:pt>
                <c:pt idx="373">
                  <c:v>1406</c:v>
                </c:pt>
                <c:pt idx="374">
                  <c:v>1437</c:v>
                </c:pt>
                <c:pt idx="375">
                  <c:v>1442</c:v>
                </c:pt>
                <c:pt idx="376">
                  <c:v>1442</c:v>
                </c:pt>
                <c:pt idx="377">
                  <c:v>1431</c:v>
                </c:pt>
                <c:pt idx="378">
                  <c:v>1431</c:v>
                </c:pt>
                <c:pt idx="379">
                  <c:v>1431</c:v>
                </c:pt>
                <c:pt idx="380">
                  <c:v>1492</c:v>
                </c:pt>
                <c:pt idx="381">
                  <c:v>1474</c:v>
                </c:pt>
                <c:pt idx="382">
                  <c:v>1474</c:v>
                </c:pt>
                <c:pt idx="383">
                  <c:v>1499</c:v>
                </c:pt>
                <c:pt idx="384">
                  <c:v>1499</c:v>
                </c:pt>
                <c:pt idx="385">
                  <c:v>1499</c:v>
                </c:pt>
                <c:pt idx="386">
                  <c:v>1539</c:v>
                </c:pt>
                <c:pt idx="387">
                  <c:v>1539</c:v>
                </c:pt>
                <c:pt idx="388">
                  <c:v>1545</c:v>
                </c:pt>
                <c:pt idx="389">
                  <c:v>1545</c:v>
                </c:pt>
                <c:pt idx="390">
                  <c:v>1545</c:v>
                </c:pt>
                <c:pt idx="391">
                  <c:v>1545</c:v>
                </c:pt>
                <c:pt idx="392">
                  <c:v>1480</c:v>
                </c:pt>
                <c:pt idx="393">
                  <c:v>1360</c:v>
                </c:pt>
                <c:pt idx="394">
                  <c:v>1360</c:v>
                </c:pt>
                <c:pt idx="395">
                  <c:v>1130</c:v>
                </c:pt>
                <c:pt idx="396">
                  <c:v>1130</c:v>
                </c:pt>
                <c:pt idx="397">
                  <c:v>1130</c:v>
                </c:pt>
                <c:pt idx="398">
                  <c:v>1076</c:v>
                </c:pt>
                <c:pt idx="399">
                  <c:v>1092</c:v>
                </c:pt>
                <c:pt idx="400">
                  <c:v>1092</c:v>
                </c:pt>
                <c:pt idx="401">
                  <c:v>1152</c:v>
                </c:pt>
                <c:pt idx="402">
                  <c:v>1159</c:v>
                </c:pt>
                <c:pt idx="403">
                  <c:v>1190</c:v>
                </c:pt>
                <c:pt idx="404">
                  <c:v>1136</c:v>
                </c:pt>
                <c:pt idx="405">
                  <c:v>1050</c:v>
                </c:pt>
                <c:pt idx="406">
                  <c:v>935</c:v>
                </c:pt>
                <c:pt idx="407">
                  <c:v>923</c:v>
                </c:pt>
                <c:pt idx="408">
                  <c:v>923</c:v>
                </c:pt>
                <c:pt idx="409">
                  <c:v>937</c:v>
                </c:pt>
                <c:pt idx="410">
                  <c:v>1004</c:v>
                </c:pt>
                <c:pt idx="411">
                  <c:v>990</c:v>
                </c:pt>
                <c:pt idx="412">
                  <c:v>1004</c:v>
                </c:pt>
                <c:pt idx="413">
                  <c:v>1012</c:v>
                </c:pt>
                <c:pt idx="414">
                  <c:v>1012</c:v>
                </c:pt>
                <c:pt idx="415">
                  <c:v>1040</c:v>
                </c:pt>
                <c:pt idx="416">
                  <c:v>1040</c:v>
                </c:pt>
                <c:pt idx="417">
                  <c:v>1040</c:v>
                </c:pt>
                <c:pt idx="418">
                  <c:v>1040</c:v>
                </c:pt>
                <c:pt idx="419">
                  <c:v>1003</c:v>
                </c:pt>
                <c:pt idx="420">
                  <c:v>1003</c:v>
                </c:pt>
                <c:pt idx="421">
                  <c:v>930</c:v>
                </c:pt>
                <c:pt idx="422">
                  <c:v>994</c:v>
                </c:pt>
                <c:pt idx="423">
                  <c:v>994</c:v>
                </c:pt>
                <c:pt idx="424">
                  <c:v>994</c:v>
                </c:pt>
                <c:pt idx="425">
                  <c:v>1002</c:v>
                </c:pt>
                <c:pt idx="426">
                  <c:v>995</c:v>
                </c:pt>
                <c:pt idx="427">
                  <c:v>995</c:v>
                </c:pt>
                <c:pt idx="428">
                  <c:v>961</c:v>
                </c:pt>
                <c:pt idx="429">
                  <c:v>907</c:v>
                </c:pt>
                <c:pt idx="430">
                  <c:v>849</c:v>
                </c:pt>
                <c:pt idx="431">
                  <c:v>814</c:v>
                </c:pt>
                <c:pt idx="432">
                  <c:v>794</c:v>
                </c:pt>
                <c:pt idx="433">
                  <c:v>794</c:v>
                </c:pt>
                <c:pt idx="434">
                  <c:v>794</c:v>
                </c:pt>
                <c:pt idx="435">
                  <c:v>794</c:v>
                </c:pt>
                <c:pt idx="436">
                  <c:v>930</c:v>
                </c:pt>
                <c:pt idx="437">
                  <c:v>930</c:v>
                </c:pt>
                <c:pt idx="438">
                  <c:v>930</c:v>
                </c:pt>
                <c:pt idx="439">
                  <c:v>930</c:v>
                </c:pt>
                <c:pt idx="440">
                  <c:v>814</c:v>
                </c:pt>
                <c:pt idx="441">
                  <c:v>814</c:v>
                </c:pt>
                <c:pt idx="442">
                  <c:v>784</c:v>
                </c:pt>
                <c:pt idx="443">
                  <c:v>784</c:v>
                </c:pt>
                <c:pt idx="444">
                  <c:v>784</c:v>
                </c:pt>
                <c:pt idx="445">
                  <c:v>784</c:v>
                </c:pt>
                <c:pt idx="446">
                  <c:v>784</c:v>
                </c:pt>
                <c:pt idx="447">
                  <c:v>784</c:v>
                </c:pt>
                <c:pt idx="448">
                  <c:v>784</c:v>
                </c:pt>
                <c:pt idx="449">
                  <c:v>784</c:v>
                </c:pt>
                <c:pt idx="450">
                  <c:v>784</c:v>
                </c:pt>
                <c:pt idx="451">
                  <c:v>784</c:v>
                </c:pt>
                <c:pt idx="452">
                  <c:v>784</c:v>
                </c:pt>
                <c:pt idx="453">
                  <c:v>784</c:v>
                </c:pt>
                <c:pt idx="454">
                  <c:v>784</c:v>
                </c:pt>
                <c:pt idx="455">
                  <c:v>784</c:v>
                </c:pt>
                <c:pt idx="456">
                  <c:v>784</c:v>
                </c:pt>
                <c:pt idx="457">
                  <c:v>784</c:v>
                </c:pt>
                <c:pt idx="458">
                  <c:v>795</c:v>
                </c:pt>
                <c:pt idx="459">
                  <c:v>895</c:v>
                </c:pt>
                <c:pt idx="460">
                  <c:v>888</c:v>
                </c:pt>
                <c:pt idx="461">
                  <c:v>888</c:v>
                </c:pt>
                <c:pt idx="462">
                  <c:v>888</c:v>
                </c:pt>
                <c:pt idx="463">
                  <c:v>888</c:v>
                </c:pt>
                <c:pt idx="464">
                  <c:v>865</c:v>
                </c:pt>
                <c:pt idx="465">
                  <c:v>865</c:v>
                </c:pt>
                <c:pt idx="466">
                  <c:v>875</c:v>
                </c:pt>
                <c:pt idx="467">
                  <c:v>805</c:v>
                </c:pt>
                <c:pt idx="468">
                  <c:v>854</c:v>
                </c:pt>
                <c:pt idx="469">
                  <c:v>950</c:v>
                </c:pt>
                <c:pt idx="470">
                  <c:v>950</c:v>
                </c:pt>
                <c:pt idx="471">
                  <c:v>950</c:v>
                </c:pt>
                <c:pt idx="472">
                  <c:v>950</c:v>
                </c:pt>
                <c:pt idx="473">
                  <c:v>956</c:v>
                </c:pt>
                <c:pt idx="474">
                  <c:v>956</c:v>
                </c:pt>
                <c:pt idx="475">
                  <c:v>901</c:v>
                </c:pt>
                <c:pt idx="476">
                  <c:v>901</c:v>
                </c:pt>
                <c:pt idx="477">
                  <c:v>894</c:v>
                </c:pt>
                <c:pt idx="478">
                  <c:v>843</c:v>
                </c:pt>
                <c:pt idx="479">
                  <c:v>823</c:v>
                </c:pt>
                <c:pt idx="480">
                  <c:v>823</c:v>
                </c:pt>
                <c:pt idx="481">
                  <c:v>879</c:v>
                </c:pt>
                <c:pt idx="482">
                  <c:v>858</c:v>
                </c:pt>
                <c:pt idx="483">
                  <c:v>858</c:v>
                </c:pt>
                <c:pt idx="484">
                  <c:v>858</c:v>
                </c:pt>
                <c:pt idx="485">
                  <c:v>875</c:v>
                </c:pt>
                <c:pt idx="486">
                  <c:v>875</c:v>
                </c:pt>
                <c:pt idx="487">
                  <c:v>890</c:v>
                </c:pt>
                <c:pt idx="488">
                  <c:v>925</c:v>
                </c:pt>
                <c:pt idx="489">
                  <c:v>916</c:v>
                </c:pt>
                <c:pt idx="490">
                  <c:v>916</c:v>
                </c:pt>
                <c:pt idx="491">
                  <c:v>911</c:v>
                </c:pt>
                <c:pt idx="492">
                  <c:v>926</c:v>
                </c:pt>
                <c:pt idx="493">
                  <c:v>926</c:v>
                </c:pt>
                <c:pt idx="494">
                  <c:v>852</c:v>
                </c:pt>
                <c:pt idx="495">
                  <c:v>852</c:v>
                </c:pt>
                <c:pt idx="496">
                  <c:v>859</c:v>
                </c:pt>
                <c:pt idx="497">
                  <c:v>920</c:v>
                </c:pt>
                <c:pt idx="498">
                  <c:v>920</c:v>
                </c:pt>
                <c:pt idx="499">
                  <c:v>934</c:v>
                </c:pt>
                <c:pt idx="500">
                  <c:v>968</c:v>
                </c:pt>
                <c:pt idx="501">
                  <c:v>968</c:v>
                </c:pt>
                <c:pt idx="502">
                  <c:v>968</c:v>
                </c:pt>
                <c:pt idx="503">
                  <c:v>1018</c:v>
                </c:pt>
                <c:pt idx="504">
                  <c:v>1018</c:v>
                </c:pt>
                <c:pt idx="505">
                  <c:v>1023</c:v>
                </c:pt>
                <c:pt idx="506">
                  <c:v>1023</c:v>
                </c:pt>
                <c:pt idx="507">
                  <c:v>1023</c:v>
                </c:pt>
                <c:pt idx="508">
                  <c:v>1023</c:v>
                </c:pt>
                <c:pt idx="509">
                  <c:v>1035</c:v>
                </c:pt>
                <c:pt idx="510">
                  <c:v>1003</c:v>
                </c:pt>
                <c:pt idx="511">
                  <c:v>1003</c:v>
                </c:pt>
                <c:pt idx="512">
                  <c:v>1003</c:v>
                </c:pt>
                <c:pt idx="513">
                  <c:v>1003</c:v>
                </c:pt>
                <c:pt idx="514">
                  <c:v>1040</c:v>
                </c:pt>
                <c:pt idx="515">
                  <c:v>1003</c:v>
                </c:pt>
                <c:pt idx="516">
                  <c:v>1019</c:v>
                </c:pt>
                <c:pt idx="517">
                  <c:v>1038</c:v>
                </c:pt>
                <c:pt idx="518">
                  <c:v>1038</c:v>
                </c:pt>
                <c:pt idx="519">
                  <c:v>1038</c:v>
                </c:pt>
                <c:pt idx="520">
                  <c:v>1038</c:v>
                </c:pt>
                <c:pt idx="521">
                  <c:v>1001</c:v>
                </c:pt>
                <c:pt idx="522">
                  <c:v>1001</c:v>
                </c:pt>
                <c:pt idx="523">
                  <c:v>1009</c:v>
                </c:pt>
                <c:pt idx="524">
                  <c:v>1031</c:v>
                </c:pt>
                <c:pt idx="525">
                  <c:v>1031</c:v>
                </c:pt>
                <c:pt idx="526">
                  <c:v>1031</c:v>
                </c:pt>
                <c:pt idx="527">
                  <c:v>1018</c:v>
                </c:pt>
                <c:pt idx="528">
                  <c:v>1002</c:v>
                </c:pt>
                <c:pt idx="529">
                  <c:v>1009</c:v>
                </c:pt>
                <c:pt idx="530">
                  <c:v>1003</c:v>
                </c:pt>
                <c:pt idx="531">
                  <c:v>1003</c:v>
                </c:pt>
                <c:pt idx="532">
                  <c:v>1003</c:v>
                </c:pt>
                <c:pt idx="533">
                  <c:v>1003</c:v>
                </c:pt>
                <c:pt idx="534">
                  <c:v>1003</c:v>
                </c:pt>
                <c:pt idx="535">
                  <c:v>994</c:v>
                </c:pt>
                <c:pt idx="536">
                  <c:v>1020</c:v>
                </c:pt>
                <c:pt idx="537">
                  <c:v>1013</c:v>
                </c:pt>
                <c:pt idx="538">
                  <c:v>1007</c:v>
                </c:pt>
                <c:pt idx="539">
                  <c:v>1007</c:v>
                </c:pt>
                <c:pt idx="540">
                  <c:v>1007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EDD-45EE-A092-B915CE292A2E}"/>
            </c:ext>
          </c:extLst>
        </c:ser>
        <c:ser>
          <c:idx val="3"/>
          <c:order val="3"/>
          <c:tx>
            <c:strRef>
              <c:f>'Slavkov-nová b.'!$E$6</c:f>
              <c:strCache>
                <c:ptCount val="1"/>
                <c:pt idx="0">
                  <c:v>PÁ 28.4.2017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picture"/>
            <c:spPr>
              <a:solidFill>
                <a:schemeClr val="accent4"/>
              </a:solidFill>
              <a:ln w="25400">
                <a:noFill/>
              </a:ln>
              <a:effectLst/>
            </c:spPr>
          </c:marker>
          <c:cat>
            <c:numRef>
              <c:f>'Slavkov-nová b.'!$A$427:$A$967</c:f>
              <c:numCache>
                <c:formatCode>h:mm</c:formatCode>
                <c:ptCount val="541"/>
                <c:pt idx="0">
                  <c:v>0.29166666666660201</c:v>
                </c:pt>
                <c:pt idx="1">
                  <c:v>0.29236111111104601</c:v>
                </c:pt>
                <c:pt idx="2">
                  <c:v>0.29305555555549001</c:v>
                </c:pt>
                <c:pt idx="3">
                  <c:v>0.29374999999993401</c:v>
                </c:pt>
                <c:pt idx="4">
                  <c:v>0.29444444444437801</c:v>
                </c:pt>
                <c:pt idx="5">
                  <c:v>0.295138888888822</c:v>
                </c:pt>
                <c:pt idx="6">
                  <c:v>0.295833333333266</c:v>
                </c:pt>
                <c:pt idx="7">
                  <c:v>0.29652777777771</c:v>
                </c:pt>
                <c:pt idx="8">
                  <c:v>0.297222222222154</c:v>
                </c:pt>
                <c:pt idx="9">
                  <c:v>0.297916666666598</c:v>
                </c:pt>
                <c:pt idx="10">
                  <c:v>0.29861111111104199</c:v>
                </c:pt>
                <c:pt idx="11">
                  <c:v>0.29930555555548599</c:v>
                </c:pt>
                <c:pt idx="12">
                  <c:v>0.29999999999992999</c:v>
                </c:pt>
                <c:pt idx="13">
                  <c:v>0.30069444444437399</c:v>
                </c:pt>
                <c:pt idx="14">
                  <c:v>0.30138888888881799</c:v>
                </c:pt>
                <c:pt idx="15">
                  <c:v>0.30208333333326198</c:v>
                </c:pt>
                <c:pt idx="16">
                  <c:v>0.30277777777770598</c:v>
                </c:pt>
                <c:pt idx="17">
                  <c:v>0.30347222222214998</c:v>
                </c:pt>
                <c:pt idx="18">
                  <c:v>0.30416666666659398</c:v>
                </c:pt>
                <c:pt idx="19">
                  <c:v>0.30486111111103797</c:v>
                </c:pt>
                <c:pt idx="20">
                  <c:v>0.30555555555548197</c:v>
                </c:pt>
                <c:pt idx="21">
                  <c:v>0.30624999999992603</c:v>
                </c:pt>
                <c:pt idx="22">
                  <c:v>0.30694444444437002</c:v>
                </c:pt>
                <c:pt idx="23">
                  <c:v>0.30763888888881402</c:v>
                </c:pt>
                <c:pt idx="24">
                  <c:v>0.30833333333325802</c:v>
                </c:pt>
                <c:pt idx="25">
                  <c:v>0.30902777777770202</c:v>
                </c:pt>
                <c:pt idx="26">
                  <c:v>0.30972222222214602</c:v>
                </c:pt>
                <c:pt idx="27">
                  <c:v>0.31041666666659001</c:v>
                </c:pt>
                <c:pt idx="28">
                  <c:v>0.31111111111103401</c:v>
                </c:pt>
                <c:pt idx="29">
                  <c:v>0.31180555555547801</c:v>
                </c:pt>
                <c:pt idx="30">
                  <c:v>0.31249999999992201</c:v>
                </c:pt>
                <c:pt idx="31">
                  <c:v>0.313194444444366</c:v>
                </c:pt>
                <c:pt idx="32">
                  <c:v>0.31388888888881</c:v>
                </c:pt>
                <c:pt idx="33">
                  <c:v>0.314583333333254</c:v>
                </c:pt>
                <c:pt idx="34">
                  <c:v>0.315277777777698</c:v>
                </c:pt>
                <c:pt idx="35">
                  <c:v>0.315972222222142</c:v>
                </c:pt>
                <c:pt idx="36">
                  <c:v>0.31666666666658599</c:v>
                </c:pt>
                <c:pt idx="37">
                  <c:v>0.31736111111102999</c:v>
                </c:pt>
                <c:pt idx="38">
                  <c:v>0.31805555555547399</c:v>
                </c:pt>
                <c:pt idx="39">
                  <c:v>0.31874999999991799</c:v>
                </c:pt>
                <c:pt idx="40">
                  <c:v>0.31944444444436199</c:v>
                </c:pt>
                <c:pt idx="41">
                  <c:v>0.32013888888880598</c:v>
                </c:pt>
                <c:pt idx="42">
                  <c:v>0.32083333333324998</c:v>
                </c:pt>
                <c:pt idx="43">
                  <c:v>0.32152777777769398</c:v>
                </c:pt>
                <c:pt idx="44">
                  <c:v>0.32222222222213798</c:v>
                </c:pt>
                <c:pt idx="45">
                  <c:v>0.32291666666658198</c:v>
                </c:pt>
                <c:pt idx="46">
                  <c:v>0.32361111111102597</c:v>
                </c:pt>
                <c:pt idx="47">
                  <c:v>0.32430555555547003</c:v>
                </c:pt>
                <c:pt idx="48">
                  <c:v>0.32499999999991402</c:v>
                </c:pt>
                <c:pt idx="49">
                  <c:v>0.32569444444435802</c:v>
                </c:pt>
                <c:pt idx="50">
                  <c:v>0.32638888888880202</c:v>
                </c:pt>
                <c:pt idx="51">
                  <c:v>0.32708333333324602</c:v>
                </c:pt>
                <c:pt idx="52">
                  <c:v>0.32777777777769002</c:v>
                </c:pt>
                <c:pt idx="53">
                  <c:v>0.32847222222213401</c:v>
                </c:pt>
                <c:pt idx="54">
                  <c:v>0.32916666666657801</c:v>
                </c:pt>
                <c:pt idx="55">
                  <c:v>0.32986111111102201</c:v>
                </c:pt>
                <c:pt idx="56">
                  <c:v>0.33055555555546601</c:v>
                </c:pt>
                <c:pt idx="57">
                  <c:v>0.33124999999991001</c:v>
                </c:pt>
                <c:pt idx="58">
                  <c:v>0.331944444444354</c:v>
                </c:pt>
                <c:pt idx="59">
                  <c:v>0.332638888888798</c:v>
                </c:pt>
                <c:pt idx="60">
                  <c:v>0.333333333333242</c:v>
                </c:pt>
                <c:pt idx="61">
                  <c:v>0.334027777777686</c:v>
                </c:pt>
                <c:pt idx="62">
                  <c:v>0.33472222222212999</c:v>
                </c:pt>
                <c:pt idx="63">
                  <c:v>0.33541666666657399</c:v>
                </c:pt>
                <c:pt idx="64">
                  <c:v>0.33611111111101799</c:v>
                </c:pt>
                <c:pt idx="65">
                  <c:v>0.33680555555546199</c:v>
                </c:pt>
                <c:pt idx="66">
                  <c:v>0.33749999999990599</c:v>
                </c:pt>
                <c:pt idx="67">
                  <c:v>0.33819444444434998</c:v>
                </c:pt>
                <c:pt idx="68">
                  <c:v>0.33888888888879398</c:v>
                </c:pt>
                <c:pt idx="69">
                  <c:v>0.33958333333323798</c:v>
                </c:pt>
                <c:pt idx="70">
                  <c:v>0.34027777777768198</c:v>
                </c:pt>
                <c:pt idx="71">
                  <c:v>0.34097222222212598</c:v>
                </c:pt>
                <c:pt idx="72">
                  <c:v>0.34166666666656997</c:v>
                </c:pt>
                <c:pt idx="73">
                  <c:v>0.34236111111101403</c:v>
                </c:pt>
                <c:pt idx="74">
                  <c:v>0.34305555555545802</c:v>
                </c:pt>
                <c:pt idx="75">
                  <c:v>0.34374999999990202</c:v>
                </c:pt>
                <c:pt idx="76">
                  <c:v>0.34444444444434602</c:v>
                </c:pt>
                <c:pt idx="77">
                  <c:v>0.34513888888879002</c:v>
                </c:pt>
                <c:pt idx="78">
                  <c:v>0.34583333333323402</c:v>
                </c:pt>
                <c:pt idx="79">
                  <c:v>0.34652777777767801</c:v>
                </c:pt>
                <c:pt idx="80">
                  <c:v>0.34722222222212201</c:v>
                </c:pt>
                <c:pt idx="81">
                  <c:v>0.34791666666656601</c:v>
                </c:pt>
                <c:pt idx="82">
                  <c:v>0.34861111111101001</c:v>
                </c:pt>
                <c:pt idx="83">
                  <c:v>0.34930555555545401</c:v>
                </c:pt>
                <c:pt idx="84">
                  <c:v>0.349999999999898</c:v>
                </c:pt>
                <c:pt idx="85">
                  <c:v>0.350694444444342</c:v>
                </c:pt>
                <c:pt idx="86">
                  <c:v>0.351388888888786</c:v>
                </c:pt>
                <c:pt idx="87">
                  <c:v>0.35208333333323</c:v>
                </c:pt>
                <c:pt idx="88">
                  <c:v>0.352777777777674</c:v>
                </c:pt>
                <c:pt idx="89">
                  <c:v>0.35347222222211799</c:v>
                </c:pt>
                <c:pt idx="90">
                  <c:v>0.35416666666656199</c:v>
                </c:pt>
                <c:pt idx="91">
                  <c:v>0.35486111111100499</c:v>
                </c:pt>
                <c:pt idx="92">
                  <c:v>0.35555555555544899</c:v>
                </c:pt>
                <c:pt idx="93">
                  <c:v>0.35624999999989299</c:v>
                </c:pt>
                <c:pt idx="94">
                  <c:v>0.35694444444433698</c:v>
                </c:pt>
                <c:pt idx="95">
                  <c:v>0.35763888888878098</c:v>
                </c:pt>
                <c:pt idx="96">
                  <c:v>0.35833333333322498</c:v>
                </c:pt>
                <c:pt idx="97">
                  <c:v>0.35902777777766898</c:v>
                </c:pt>
                <c:pt idx="98">
                  <c:v>0.35972222222211298</c:v>
                </c:pt>
                <c:pt idx="99">
                  <c:v>0.36041666666655697</c:v>
                </c:pt>
                <c:pt idx="100">
                  <c:v>0.36111111111100103</c:v>
                </c:pt>
                <c:pt idx="101">
                  <c:v>0.36180555555544502</c:v>
                </c:pt>
                <c:pt idx="102">
                  <c:v>0.36249999999988902</c:v>
                </c:pt>
                <c:pt idx="103">
                  <c:v>0.36319444444433302</c:v>
                </c:pt>
                <c:pt idx="104">
                  <c:v>0.36388888888877702</c:v>
                </c:pt>
                <c:pt idx="105">
                  <c:v>0.36458333333322102</c:v>
                </c:pt>
                <c:pt idx="106">
                  <c:v>0.36527777777766501</c:v>
                </c:pt>
                <c:pt idx="107">
                  <c:v>0.36597222222210901</c:v>
                </c:pt>
                <c:pt idx="108">
                  <c:v>0.36666666666655301</c:v>
                </c:pt>
                <c:pt idx="109">
                  <c:v>0.36736111111099701</c:v>
                </c:pt>
                <c:pt idx="110">
                  <c:v>0.36805555555544101</c:v>
                </c:pt>
                <c:pt idx="111">
                  <c:v>0.368749999999885</c:v>
                </c:pt>
                <c:pt idx="112">
                  <c:v>0.369444444444329</c:v>
                </c:pt>
                <c:pt idx="113">
                  <c:v>0.370138888888773</c:v>
                </c:pt>
                <c:pt idx="114">
                  <c:v>0.370833333333217</c:v>
                </c:pt>
                <c:pt idx="115">
                  <c:v>0.37152777777766099</c:v>
                </c:pt>
                <c:pt idx="116">
                  <c:v>0.37222222222210499</c:v>
                </c:pt>
                <c:pt idx="117">
                  <c:v>0.37291666666654899</c:v>
                </c:pt>
                <c:pt idx="118">
                  <c:v>0.37361111111099299</c:v>
                </c:pt>
                <c:pt idx="119">
                  <c:v>0.37430555555543699</c:v>
                </c:pt>
                <c:pt idx="120">
                  <c:v>0.37499999999988098</c:v>
                </c:pt>
                <c:pt idx="121">
                  <c:v>0.37569444444432498</c:v>
                </c:pt>
                <c:pt idx="122">
                  <c:v>0.37638888888876898</c:v>
                </c:pt>
                <c:pt idx="123">
                  <c:v>0.37708333333321298</c:v>
                </c:pt>
                <c:pt idx="124">
                  <c:v>0.37777777777765698</c:v>
                </c:pt>
                <c:pt idx="125">
                  <c:v>0.37847222222210097</c:v>
                </c:pt>
                <c:pt idx="126">
                  <c:v>0.37916666666654503</c:v>
                </c:pt>
                <c:pt idx="127">
                  <c:v>0.37986111111098902</c:v>
                </c:pt>
                <c:pt idx="128">
                  <c:v>0.38055555555543302</c:v>
                </c:pt>
                <c:pt idx="129">
                  <c:v>0.38124999999987702</c:v>
                </c:pt>
                <c:pt idx="130">
                  <c:v>0.38194444444432102</c:v>
                </c:pt>
                <c:pt idx="131">
                  <c:v>0.38263888888876502</c:v>
                </c:pt>
                <c:pt idx="132">
                  <c:v>0.38333333333320901</c:v>
                </c:pt>
                <c:pt idx="133">
                  <c:v>0.38402777777765301</c:v>
                </c:pt>
                <c:pt idx="134">
                  <c:v>0.38472222222209701</c:v>
                </c:pt>
                <c:pt idx="135">
                  <c:v>0.38541666666654101</c:v>
                </c:pt>
                <c:pt idx="136">
                  <c:v>0.38611111111098501</c:v>
                </c:pt>
                <c:pt idx="137">
                  <c:v>0.386805555555429</c:v>
                </c:pt>
                <c:pt idx="138">
                  <c:v>0.387499999999873</c:v>
                </c:pt>
                <c:pt idx="139">
                  <c:v>0.388194444444317</c:v>
                </c:pt>
                <c:pt idx="140">
                  <c:v>0.388888888888761</c:v>
                </c:pt>
                <c:pt idx="141">
                  <c:v>0.389583333333205</c:v>
                </c:pt>
                <c:pt idx="142">
                  <c:v>0.39027777777764899</c:v>
                </c:pt>
                <c:pt idx="143">
                  <c:v>0.39097222222209299</c:v>
                </c:pt>
                <c:pt idx="144">
                  <c:v>0.39166666666653699</c:v>
                </c:pt>
                <c:pt idx="145">
                  <c:v>0.39236111111098099</c:v>
                </c:pt>
                <c:pt idx="146">
                  <c:v>0.39305555555542498</c:v>
                </c:pt>
                <c:pt idx="147">
                  <c:v>0.39374999999986898</c:v>
                </c:pt>
                <c:pt idx="148">
                  <c:v>0.39444444444431298</c:v>
                </c:pt>
                <c:pt idx="149">
                  <c:v>0.39513888888875698</c:v>
                </c:pt>
                <c:pt idx="150">
                  <c:v>0.39583333333320098</c:v>
                </c:pt>
                <c:pt idx="151">
                  <c:v>0.39652777777764497</c:v>
                </c:pt>
                <c:pt idx="152">
                  <c:v>0.39722222222208903</c:v>
                </c:pt>
                <c:pt idx="153">
                  <c:v>0.39791666666653303</c:v>
                </c:pt>
                <c:pt idx="154">
                  <c:v>0.39861111111097702</c:v>
                </c:pt>
                <c:pt idx="155">
                  <c:v>0.39930555555542102</c:v>
                </c:pt>
                <c:pt idx="156">
                  <c:v>0.39999999999986502</c:v>
                </c:pt>
                <c:pt idx="157">
                  <c:v>0.40069444444430902</c:v>
                </c:pt>
                <c:pt idx="158">
                  <c:v>0.40138888888875301</c:v>
                </c:pt>
                <c:pt idx="159">
                  <c:v>0.40208333333319701</c:v>
                </c:pt>
                <c:pt idx="160">
                  <c:v>0.40277777777764101</c:v>
                </c:pt>
                <c:pt idx="161">
                  <c:v>0.40347222222208501</c:v>
                </c:pt>
                <c:pt idx="162">
                  <c:v>0.40416666666652901</c:v>
                </c:pt>
                <c:pt idx="163">
                  <c:v>0.404861111110973</c:v>
                </c:pt>
                <c:pt idx="164">
                  <c:v>0.405555555555417</c:v>
                </c:pt>
                <c:pt idx="165">
                  <c:v>0.406249999999861</c:v>
                </c:pt>
                <c:pt idx="166">
                  <c:v>0.406944444444305</c:v>
                </c:pt>
                <c:pt idx="167">
                  <c:v>0.407638888888749</c:v>
                </c:pt>
                <c:pt idx="168">
                  <c:v>0.40833333333319299</c:v>
                </c:pt>
                <c:pt idx="169">
                  <c:v>0.40902777777763699</c:v>
                </c:pt>
                <c:pt idx="170">
                  <c:v>0.40972222222208099</c:v>
                </c:pt>
                <c:pt idx="171">
                  <c:v>0.41041666666652499</c:v>
                </c:pt>
                <c:pt idx="172">
                  <c:v>0.41111111111096899</c:v>
                </c:pt>
                <c:pt idx="173">
                  <c:v>0.41180555555541298</c:v>
                </c:pt>
                <c:pt idx="174">
                  <c:v>0.41249999999985698</c:v>
                </c:pt>
                <c:pt idx="175">
                  <c:v>0.41319444444430098</c:v>
                </c:pt>
                <c:pt idx="176">
                  <c:v>0.41388888888874498</c:v>
                </c:pt>
                <c:pt idx="177">
                  <c:v>0.41458333333318897</c:v>
                </c:pt>
                <c:pt idx="178">
                  <c:v>0.41527777777763297</c:v>
                </c:pt>
                <c:pt idx="179">
                  <c:v>0.41597222222207703</c:v>
                </c:pt>
                <c:pt idx="180">
                  <c:v>0.41666666666652102</c:v>
                </c:pt>
                <c:pt idx="181">
                  <c:v>0.41736111111096502</c:v>
                </c:pt>
                <c:pt idx="182">
                  <c:v>0.41805555555540902</c:v>
                </c:pt>
                <c:pt idx="183">
                  <c:v>0.41874999999985302</c:v>
                </c:pt>
                <c:pt idx="184">
                  <c:v>0.41944444444429702</c:v>
                </c:pt>
                <c:pt idx="185">
                  <c:v>0.42013888888874101</c:v>
                </c:pt>
                <c:pt idx="186">
                  <c:v>0.42083333333318501</c:v>
                </c:pt>
                <c:pt idx="187">
                  <c:v>0.42152777777762901</c:v>
                </c:pt>
                <c:pt idx="188">
                  <c:v>0.42222222222207301</c:v>
                </c:pt>
                <c:pt idx="189">
                  <c:v>0.422916666666517</c:v>
                </c:pt>
                <c:pt idx="190">
                  <c:v>0.423611111110961</c:v>
                </c:pt>
                <c:pt idx="191">
                  <c:v>0.424305555555405</c:v>
                </c:pt>
                <c:pt idx="192">
                  <c:v>0.424999999999849</c:v>
                </c:pt>
                <c:pt idx="193">
                  <c:v>0.425694444444293</c:v>
                </c:pt>
                <c:pt idx="194">
                  <c:v>0.42638888888873699</c:v>
                </c:pt>
                <c:pt idx="195">
                  <c:v>0.42708333333318099</c:v>
                </c:pt>
                <c:pt idx="196">
                  <c:v>0.42777777777762499</c:v>
                </c:pt>
                <c:pt idx="197">
                  <c:v>0.42847222222206899</c:v>
                </c:pt>
                <c:pt idx="198">
                  <c:v>0.42916666666651299</c:v>
                </c:pt>
                <c:pt idx="199">
                  <c:v>0.42986111111095698</c:v>
                </c:pt>
                <c:pt idx="200">
                  <c:v>0.43055555555540098</c:v>
                </c:pt>
                <c:pt idx="201">
                  <c:v>0.43124999999984498</c:v>
                </c:pt>
                <c:pt idx="202">
                  <c:v>0.43194444444428898</c:v>
                </c:pt>
                <c:pt idx="203">
                  <c:v>0.43263888888873298</c:v>
                </c:pt>
                <c:pt idx="204">
                  <c:v>0.43333333333317697</c:v>
                </c:pt>
                <c:pt idx="205">
                  <c:v>0.43402777777762103</c:v>
                </c:pt>
                <c:pt idx="206">
                  <c:v>0.43472222222206502</c:v>
                </c:pt>
                <c:pt idx="207">
                  <c:v>0.43541666666650902</c:v>
                </c:pt>
                <c:pt idx="208">
                  <c:v>0.43611111111095302</c:v>
                </c:pt>
                <c:pt idx="209">
                  <c:v>0.43680555555539702</c:v>
                </c:pt>
                <c:pt idx="210">
                  <c:v>0.43749999999984102</c:v>
                </c:pt>
                <c:pt idx="211">
                  <c:v>0.43819444444428501</c:v>
                </c:pt>
                <c:pt idx="212">
                  <c:v>0.43888888888872901</c:v>
                </c:pt>
                <c:pt idx="213">
                  <c:v>0.43958333333317301</c:v>
                </c:pt>
                <c:pt idx="214">
                  <c:v>0.44027777777761701</c:v>
                </c:pt>
                <c:pt idx="215">
                  <c:v>0.44097222222206101</c:v>
                </c:pt>
                <c:pt idx="216">
                  <c:v>0.441666666666505</c:v>
                </c:pt>
                <c:pt idx="217">
                  <c:v>0.442361111110949</c:v>
                </c:pt>
                <c:pt idx="218">
                  <c:v>0.443055555555393</c:v>
                </c:pt>
                <c:pt idx="219">
                  <c:v>0.443749999999837</c:v>
                </c:pt>
                <c:pt idx="220">
                  <c:v>0.44444444444428099</c:v>
                </c:pt>
                <c:pt idx="221">
                  <c:v>0.44513888888872499</c:v>
                </c:pt>
                <c:pt idx="222">
                  <c:v>0.44583333333316899</c:v>
                </c:pt>
                <c:pt idx="223">
                  <c:v>0.44652777777761299</c:v>
                </c:pt>
                <c:pt idx="224">
                  <c:v>0.44722222222205699</c:v>
                </c:pt>
                <c:pt idx="225">
                  <c:v>0.44791666666650098</c:v>
                </c:pt>
                <c:pt idx="226">
                  <c:v>0.44861111111094498</c:v>
                </c:pt>
                <c:pt idx="227">
                  <c:v>0.44930555555538898</c:v>
                </c:pt>
                <c:pt idx="228">
                  <c:v>0.44999999999983298</c:v>
                </c:pt>
                <c:pt idx="229">
                  <c:v>0.45069444444427698</c:v>
                </c:pt>
                <c:pt idx="230">
                  <c:v>0.45138888888872097</c:v>
                </c:pt>
                <c:pt idx="231">
                  <c:v>0.45208333333316503</c:v>
                </c:pt>
                <c:pt idx="232">
                  <c:v>0.45277777777760903</c:v>
                </c:pt>
                <c:pt idx="233">
                  <c:v>0.45347222222205302</c:v>
                </c:pt>
                <c:pt idx="234">
                  <c:v>0.45416666666649702</c:v>
                </c:pt>
                <c:pt idx="235">
                  <c:v>0.45486111111094102</c:v>
                </c:pt>
                <c:pt idx="236">
                  <c:v>0.45555555555538502</c:v>
                </c:pt>
                <c:pt idx="237">
                  <c:v>0.45624999999982901</c:v>
                </c:pt>
                <c:pt idx="238">
                  <c:v>0.45694444444427301</c:v>
                </c:pt>
                <c:pt idx="239">
                  <c:v>0.45763888888871701</c:v>
                </c:pt>
                <c:pt idx="240">
                  <c:v>0.45833333333316101</c:v>
                </c:pt>
                <c:pt idx="241">
                  <c:v>0.45902777777760501</c:v>
                </c:pt>
                <c:pt idx="242">
                  <c:v>0.459722222222049</c:v>
                </c:pt>
                <c:pt idx="243">
                  <c:v>0.460416666666493</c:v>
                </c:pt>
                <c:pt idx="244">
                  <c:v>0.461111111110937</c:v>
                </c:pt>
                <c:pt idx="245">
                  <c:v>0.461805555555381</c:v>
                </c:pt>
                <c:pt idx="246">
                  <c:v>0.462499999999825</c:v>
                </c:pt>
                <c:pt idx="247">
                  <c:v>0.46319444444426899</c:v>
                </c:pt>
                <c:pt idx="248">
                  <c:v>0.46388888888871299</c:v>
                </c:pt>
                <c:pt idx="249">
                  <c:v>0.46458333333315699</c:v>
                </c:pt>
                <c:pt idx="250">
                  <c:v>0.46527777777760099</c:v>
                </c:pt>
                <c:pt idx="251">
                  <c:v>0.46597222222204498</c:v>
                </c:pt>
                <c:pt idx="252">
                  <c:v>0.46666666666648898</c:v>
                </c:pt>
                <c:pt idx="253">
                  <c:v>0.46736111111093298</c:v>
                </c:pt>
                <c:pt idx="254">
                  <c:v>0.46805555555537698</c:v>
                </c:pt>
                <c:pt idx="255">
                  <c:v>0.46874999999982098</c:v>
                </c:pt>
                <c:pt idx="256">
                  <c:v>0.46944444444426497</c:v>
                </c:pt>
                <c:pt idx="257">
                  <c:v>0.47013888888870897</c:v>
                </c:pt>
                <c:pt idx="258">
                  <c:v>0.47083333333315303</c:v>
                </c:pt>
                <c:pt idx="259">
                  <c:v>0.47152777777759702</c:v>
                </c:pt>
                <c:pt idx="260">
                  <c:v>0.47222222222204102</c:v>
                </c:pt>
                <c:pt idx="261">
                  <c:v>0.47291666666648502</c:v>
                </c:pt>
                <c:pt idx="262">
                  <c:v>0.47361111111092902</c:v>
                </c:pt>
                <c:pt idx="263">
                  <c:v>0.47430555555537302</c:v>
                </c:pt>
                <c:pt idx="264">
                  <c:v>0.47499999999981701</c:v>
                </c:pt>
                <c:pt idx="265">
                  <c:v>0.47569444444426101</c:v>
                </c:pt>
                <c:pt idx="266">
                  <c:v>0.47638888888870501</c:v>
                </c:pt>
                <c:pt idx="267">
                  <c:v>0.47708333333314901</c:v>
                </c:pt>
                <c:pt idx="268">
                  <c:v>0.477777777777593</c:v>
                </c:pt>
                <c:pt idx="269">
                  <c:v>0.478472222222037</c:v>
                </c:pt>
                <c:pt idx="270">
                  <c:v>0.479166666666481</c:v>
                </c:pt>
                <c:pt idx="271">
                  <c:v>0.479861111110925</c:v>
                </c:pt>
                <c:pt idx="272">
                  <c:v>0.480555555555369</c:v>
                </c:pt>
                <c:pt idx="273">
                  <c:v>0.48124999999981299</c:v>
                </c:pt>
                <c:pt idx="274">
                  <c:v>0.48194444444425699</c:v>
                </c:pt>
                <c:pt idx="275">
                  <c:v>0.48263888888870099</c:v>
                </c:pt>
                <c:pt idx="276">
                  <c:v>0.48333333333314499</c:v>
                </c:pt>
                <c:pt idx="277">
                  <c:v>0.48402777777758899</c:v>
                </c:pt>
                <c:pt idx="278">
                  <c:v>0.48472222222203298</c:v>
                </c:pt>
                <c:pt idx="279">
                  <c:v>0.48541666666647698</c:v>
                </c:pt>
                <c:pt idx="280">
                  <c:v>0.48611111111092098</c:v>
                </c:pt>
                <c:pt idx="281">
                  <c:v>0.48680555555536498</c:v>
                </c:pt>
                <c:pt idx="282">
                  <c:v>0.48749999999980898</c:v>
                </c:pt>
                <c:pt idx="283">
                  <c:v>0.48819444444425297</c:v>
                </c:pt>
                <c:pt idx="284">
                  <c:v>0.48888888888869703</c:v>
                </c:pt>
                <c:pt idx="285">
                  <c:v>0.48958333333314102</c:v>
                </c:pt>
                <c:pt idx="286">
                  <c:v>0.49027777777758502</c:v>
                </c:pt>
                <c:pt idx="287">
                  <c:v>0.49097222222202902</c:v>
                </c:pt>
                <c:pt idx="288">
                  <c:v>0.49166666666647302</c:v>
                </c:pt>
                <c:pt idx="289">
                  <c:v>0.49236111111091702</c:v>
                </c:pt>
                <c:pt idx="290">
                  <c:v>0.49305555555536101</c:v>
                </c:pt>
                <c:pt idx="291">
                  <c:v>0.49374999999980501</c:v>
                </c:pt>
                <c:pt idx="292">
                  <c:v>0.49444444444424901</c:v>
                </c:pt>
                <c:pt idx="293">
                  <c:v>0.49513888888869301</c:v>
                </c:pt>
                <c:pt idx="294">
                  <c:v>0.49583333333313701</c:v>
                </c:pt>
                <c:pt idx="295">
                  <c:v>0.496527777777581</c:v>
                </c:pt>
                <c:pt idx="296">
                  <c:v>0.497222222222025</c:v>
                </c:pt>
                <c:pt idx="297">
                  <c:v>0.497916666666469</c:v>
                </c:pt>
                <c:pt idx="298">
                  <c:v>0.498611111110913</c:v>
                </c:pt>
                <c:pt idx="299">
                  <c:v>0.49930555555535699</c:v>
                </c:pt>
                <c:pt idx="300">
                  <c:v>0.49999999999980099</c:v>
                </c:pt>
                <c:pt idx="301">
                  <c:v>0.50069444444424505</c:v>
                </c:pt>
                <c:pt idx="302">
                  <c:v>0.50138888888868904</c:v>
                </c:pt>
                <c:pt idx="303">
                  <c:v>0.50208333333313304</c:v>
                </c:pt>
                <c:pt idx="304">
                  <c:v>0.50277777777757704</c:v>
                </c:pt>
                <c:pt idx="305">
                  <c:v>0.50347222222202104</c:v>
                </c:pt>
                <c:pt idx="306">
                  <c:v>0.50416666666646504</c:v>
                </c:pt>
                <c:pt idx="307">
                  <c:v>0.50486111111090903</c:v>
                </c:pt>
                <c:pt idx="308">
                  <c:v>0.50555555555535303</c:v>
                </c:pt>
                <c:pt idx="309">
                  <c:v>0.50624999999979703</c:v>
                </c:pt>
                <c:pt idx="310">
                  <c:v>0.50694444444424103</c:v>
                </c:pt>
                <c:pt idx="311">
                  <c:v>0.50763888888868502</c:v>
                </c:pt>
                <c:pt idx="312">
                  <c:v>0.50833333333312902</c:v>
                </c:pt>
                <c:pt idx="313">
                  <c:v>0.50902777777757302</c:v>
                </c:pt>
                <c:pt idx="314">
                  <c:v>0.50972222222201702</c:v>
                </c:pt>
                <c:pt idx="315">
                  <c:v>0.51041666666646102</c:v>
                </c:pt>
                <c:pt idx="316">
                  <c:v>0.51111111111090501</c:v>
                </c:pt>
                <c:pt idx="317">
                  <c:v>0.51180555555534901</c:v>
                </c:pt>
                <c:pt idx="318">
                  <c:v>0.51249999999979301</c:v>
                </c:pt>
                <c:pt idx="319">
                  <c:v>0.51319444444423701</c:v>
                </c:pt>
                <c:pt idx="320">
                  <c:v>0.51388888888868101</c:v>
                </c:pt>
                <c:pt idx="321">
                  <c:v>0.514583333333125</c:v>
                </c:pt>
                <c:pt idx="322">
                  <c:v>0.515277777777569</c:v>
                </c:pt>
                <c:pt idx="323">
                  <c:v>0.515972222222013</c:v>
                </c:pt>
                <c:pt idx="324">
                  <c:v>0.516666666666457</c:v>
                </c:pt>
                <c:pt idx="325">
                  <c:v>0.517361111110901</c:v>
                </c:pt>
                <c:pt idx="326">
                  <c:v>0.51805555555534499</c:v>
                </c:pt>
                <c:pt idx="327">
                  <c:v>0.51874999999978899</c:v>
                </c:pt>
                <c:pt idx="328">
                  <c:v>0.51944444444423299</c:v>
                </c:pt>
                <c:pt idx="329">
                  <c:v>0.52013888888867699</c:v>
                </c:pt>
                <c:pt idx="330">
                  <c:v>0.52083333333312098</c:v>
                </c:pt>
                <c:pt idx="331">
                  <c:v>0.52152777777756498</c:v>
                </c:pt>
                <c:pt idx="332">
                  <c:v>0.52222222222200898</c:v>
                </c:pt>
                <c:pt idx="333">
                  <c:v>0.52291666666645298</c:v>
                </c:pt>
                <c:pt idx="334">
                  <c:v>0.52361111111089698</c:v>
                </c:pt>
                <c:pt idx="335">
                  <c:v>0.52430555555534097</c:v>
                </c:pt>
                <c:pt idx="336">
                  <c:v>0.52499999999978497</c:v>
                </c:pt>
                <c:pt idx="337">
                  <c:v>0.52569444444422897</c:v>
                </c:pt>
                <c:pt idx="338">
                  <c:v>0.52638888888867297</c:v>
                </c:pt>
                <c:pt idx="339">
                  <c:v>0.52708333333311697</c:v>
                </c:pt>
                <c:pt idx="340">
                  <c:v>0.52777777777756096</c:v>
                </c:pt>
                <c:pt idx="341">
                  <c:v>0.52847222222200496</c:v>
                </c:pt>
                <c:pt idx="342">
                  <c:v>0.52916666666644896</c:v>
                </c:pt>
                <c:pt idx="343">
                  <c:v>0.52986111111089296</c:v>
                </c:pt>
                <c:pt idx="344">
                  <c:v>0.53055555555533696</c:v>
                </c:pt>
                <c:pt idx="345">
                  <c:v>0.53124999999978095</c:v>
                </c:pt>
                <c:pt idx="346">
                  <c:v>0.53194444444422495</c:v>
                </c:pt>
                <c:pt idx="347">
                  <c:v>0.53263888888866895</c:v>
                </c:pt>
                <c:pt idx="348">
                  <c:v>0.53333333333311295</c:v>
                </c:pt>
                <c:pt idx="349">
                  <c:v>0.53402777777755694</c:v>
                </c:pt>
                <c:pt idx="350">
                  <c:v>0.53472222222200105</c:v>
                </c:pt>
                <c:pt idx="351">
                  <c:v>0.53541666666644505</c:v>
                </c:pt>
                <c:pt idx="352">
                  <c:v>0.53611111111088905</c:v>
                </c:pt>
                <c:pt idx="353">
                  <c:v>0.53680555555533305</c:v>
                </c:pt>
                <c:pt idx="354">
                  <c:v>0.53749999999977705</c:v>
                </c:pt>
                <c:pt idx="355">
                  <c:v>0.53819444444422104</c:v>
                </c:pt>
                <c:pt idx="356">
                  <c:v>0.53888888888866504</c:v>
                </c:pt>
                <c:pt idx="357">
                  <c:v>0.53958333333310904</c:v>
                </c:pt>
                <c:pt idx="358">
                  <c:v>0.54027777777755304</c:v>
                </c:pt>
                <c:pt idx="359">
                  <c:v>0.54097222222199703</c:v>
                </c:pt>
                <c:pt idx="360">
                  <c:v>0.54166666666644103</c:v>
                </c:pt>
                <c:pt idx="361">
                  <c:v>0.54236111111088503</c:v>
                </c:pt>
                <c:pt idx="362">
                  <c:v>0.54305555555532903</c:v>
                </c:pt>
                <c:pt idx="363">
                  <c:v>0.54374999999977303</c:v>
                </c:pt>
                <c:pt idx="364">
                  <c:v>0.54444444444421702</c:v>
                </c:pt>
                <c:pt idx="365">
                  <c:v>0.54513888888866102</c:v>
                </c:pt>
                <c:pt idx="366">
                  <c:v>0.54583333333310502</c:v>
                </c:pt>
                <c:pt idx="367">
                  <c:v>0.54652777777754902</c:v>
                </c:pt>
                <c:pt idx="368">
                  <c:v>0.54722222222199302</c:v>
                </c:pt>
                <c:pt idx="369">
                  <c:v>0.54791666666643701</c:v>
                </c:pt>
                <c:pt idx="370">
                  <c:v>0.54861111111088101</c:v>
                </c:pt>
                <c:pt idx="371">
                  <c:v>0.54930555555532501</c:v>
                </c:pt>
                <c:pt idx="372">
                  <c:v>0.54999999999976901</c:v>
                </c:pt>
                <c:pt idx="373">
                  <c:v>0.550694444444213</c:v>
                </c:pt>
                <c:pt idx="374">
                  <c:v>0.551388888888657</c:v>
                </c:pt>
                <c:pt idx="375">
                  <c:v>0.552083333333101</c:v>
                </c:pt>
                <c:pt idx="376">
                  <c:v>0.552777777777545</c:v>
                </c:pt>
                <c:pt idx="377">
                  <c:v>0.553472222221989</c:v>
                </c:pt>
                <c:pt idx="378">
                  <c:v>0.55416666666643299</c:v>
                </c:pt>
                <c:pt idx="379">
                  <c:v>0.55486111111087699</c:v>
                </c:pt>
                <c:pt idx="380">
                  <c:v>0.55555555555532099</c:v>
                </c:pt>
                <c:pt idx="381">
                  <c:v>0.55624999999976499</c:v>
                </c:pt>
                <c:pt idx="382">
                  <c:v>0.55694444444420899</c:v>
                </c:pt>
                <c:pt idx="383">
                  <c:v>0.55763888888865298</c:v>
                </c:pt>
                <c:pt idx="384">
                  <c:v>0.55833333333309698</c:v>
                </c:pt>
                <c:pt idx="385">
                  <c:v>0.55902777777754098</c:v>
                </c:pt>
                <c:pt idx="386">
                  <c:v>0.55972222222198498</c:v>
                </c:pt>
                <c:pt idx="387">
                  <c:v>0.56041666666642898</c:v>
                </c:pt>
                <c:pt idx="388">
                  <c:v>0.56111111111087297</c:v>
                </c:pt>
                <c:pt idx="389">
                  <c:v>0.56180555555531697</c:v>
                </c:pt>
                <c:pt idx="390">
                  <c:v>0.56249999999976097</c:v>
                </c:pt>
                <c:pt idx="391">
                  <c:v>0.56319444444420497</c:v>
                </c:pt>
                <c:pt idx="392">
                  <c:v>0.56388888888864896</c:v>
                </c:pt>
                <c:pt idx="393">
                  <c:v>0.56458333333309296</c:v>
                </c:pt>
                <c:pt idx="394">
                  <c:v>0.56527777777753696</c:v>
                </c:pt>
                <c:pt idx="395">
                  <c:v>0.56597222222198096</c:v>
                </c:pt>
                <c:pt idx="396">
                  <c:v>0.56666666666642496</c:v>
                </c:pt>
                <c:pt idx="397">
                  <c:v>0.56736111111086895</c:v>
                </c:pt>
                <c:pt idx="398">
                  <c:v>0.56805555555531295</c:v>
                </c:pt>
                <c:pt idx="399">
                  <c:v>0.56874999999975695</c:v>
                </c:pt>
                <c:pt idx="400">
                  <c:v>0.56944444444420095</c:v>
                </c:pt>
                <c:pt idx="401">
                  <c:v>0.57013888888864495</c:v>
                </c:pt>
                <c:pt idx="402">
                  <c:v>0.57083333333308905</c:v>
                </c:pt>
                <c:pt idx="403">
                  <c:v>0.57152777777753305</c:v>
                </c:pt>
                <c:pt idx="404">
                  <c:v>0.57222222222197705</c:v>
                </c:pt>
                <c:pt idx="405">
                  <c:v>0.57291666666642105</c:v>
                </c:pt>
                <c:pt idx="406">
                  <c:v>0.57361111111086505</c:v>
                </c:pt>
                <c:pt idx="407">
                  <c:v>0.57430555555530904</c:v>
                </c:pt>
                <c:pt idx="408">
                  <c:v>0.57499999999975304</c:v>
                </c:pt>
                <c:pt idx="409">
                  <c:v>0.57569444444419704</c:v>
                </c:pt>
                <c:pt idx="410">
                  <c:v>0.57638888888864104</c:v>
                </c:pt>
                <c:pt idx="411">
                  <c:v>0.57708333333308504</c:v>
                </c:pt>
                <c:pt idx="412">
                  <c:v>0.57777777777752903</c:v>
                </c:pt>
                <c:pt idx="413">
                  <c:v>0.57847222222197303</c:v>
                </c:pt>
                <c:pt idx="414">
                  <c:v>0.57916666666641703</c:v>
                </c:pt>
                <c:pt idx="415">
                  <c:v>0.57986111111086103</c:v>
                </c:pt>
                <c:pt idx="416">
                  <c:v>0.58055555555530503</c:v>
                </c:pt>
                <c:pt idx="417">
                  <c:v>0.58124999999974902</c:v>
                </c:pt>
                <c:pt idx="418">
                  <c:v>0.58194444444419302</c:v>
                </c:pt>
                <c:pt idx="419">
                  <c:v>0.58263888888863702</c:v>
                </c:pt>
                <c:pt idx="420">
                  <c:v>0.58333333333308102</c:v>
                </c:pt>
                <c:pt idx="421">
                  <c:v>0.58402777777752501</c:v>
                </c:pt>
                <c:pt idx="422">
                  <c:v>0.58472222222196901</c:v>
                </c:pt>
                <c:pt idx="423">
                  <c:v>0.58541666666641301</c:v>
                </c:pt>
                <c:pt idx="424">
                  <c:v>0.58611111111085701</c:v>
                </c:pt>
                <c:pt idx="425">
                  <c:v>0.58680555555530101</c:v>
                </c:pt>
                <c:pt idx="426">
                  <c:v>0.587499999999745</c:v>
                </c:pt>
                <c:pt idx="427">
                  <c:v>0.588194444444189</c:v>
                </c:pt>
                <c:pt idx="428">
                  <c:v>0.588888888888633</c:v>
                </c:pt>
                <c:pt idx="429">
                  <c:v>0.589583333333077</c:v>
                </c:pt>
                <c:pt idx="430">
                  <c:v>0.590277777777521</c:v>
                </c:pt>
                <c:pt idx="431">
                  <c:v>0.59097222222196499</c:v>
                </c:pt>
                <c:pt idx="432">
                  <c:v>0.59166666666640899</c:v>
                </c:pt>
                <c:pt idx="433">
                  <c:v>0.59236111111085299</c:v>
                </c:pt>
                <c:pt idx="434">
                  <c:v>0.59305555555529699</c:v>
                </c:pt>
                <c:pt idx="435">
                  <c:v>0.59374999999974098</c:v>
                </c:pt>
                <c:pt idx="436">
                  <c:v>0.59444444444418498</c:v>
                </c:pt>
                <c:pt idx="437">
                  <c:v>0.59513888888862898</c:v>
                </c:pt>
                <c:pt idx="438">
                  <c:v>0.59583333333307298</c:v>
                </c:pt>
                <c:pt idx="439">
                  <c:v>0.59652777777751698</c:v>
                </c:pt>
                <c:pt idx="440">
                  <c:v>0.59722222222196097</c:v>
                </c:pt>
                <c:pt idx="441">
                  <c:v>0.59791666666640497</c:v>
                </c:pt>
                <c:pt idx="442">
                  <c:v>0.59861111111084897</c:v>
                </c:pt>
                <c:pt idx="443">
                  <c:v>0.59930555555529297</c:v>
                </c:pt>
                <c:pt idx="444">
                  <c:v>0.59999999999973697</c:v>
                </c:pt>
                <c:pt idx="445">
                  <c:v>0.60069444444418096</c:v>
                </c:pt>
                <c:pt idx="446">
                  <c:v>0.60138888888862496</c:v>
                </c:pt>
                <c:pt idx="447">
                  <c:v>0.60208333333306896</c:v>
                </c:pt>
                <c:pt idx="448">
                  <c:v>0.60277777777751296</c:v>
                </c:pt>
                <c:pt idx="449">
                  <c:v>0.60347222222195696</c:v>
                </c:pt>
                <c:pt idx="450">
                  <c:v>0.60416666666640095</c:v>
                </c:pt>
                <c:pt idx="451">
                  <c:v>0.60486111111084495</c:v>
                </c:pt>
                <c:pt idx="452">
                  <c:v>0.60555555555528895</c:v>
                </c:pt>
                <c:pt idx="453">
                  <c:v>0.60624999999973295</c:v>
                </c:pt>
                <c:pt idx="454">
                  <c:v>0.60694444444417694</c:v>
                </c:pt>
                <c:pt idx="455">
                  <c:v>0.60763888888862105</c:v>
                </c:pt>
                <c:pt idx="456">
                  <c:v>0.60833333333306505</c:v>
                </c:pt>
                <c:pt idx="457">
                  <c:v>0.60902777777750905</c:v>
                </c:pt>
                <c:pt idx="458">
                  <c:v>0.60972222222195305</c:v>
                </c:pt>
                <c:pt idx="459">
                  <c:v>0.61041666666639705</c:v>
                </c:pt>
                <c:pt idx="460">
                  <c:v>0.61111111111084104</c:v>
                </c:pt>
                <c:pt idx="461">
                  <c:v>0.61180555555528504</c:v>
                </c:pt>
                <c:pt idx="462">
                  <c:v>0.61249999999972904</c:v>
                </c:pt>
                <c:pt idx="463">
                  <c:v>0.61319444444417304</c:v>
                </c:pt>
                <c:pt idx="464">
                  <c:v>0.61388888888861703</c:v>
                </c:pt>
                <c:pt idx="465">
                  <c:v>0.61458333333306103</c:v>
                </c:pt>
                <c:pt idx="466">
                  <c:v>0.61527777777750503</c:v>
                </c:pt>
                <c:pt idx="467">
                  <c:v>0.61597222222194903</c:v>
                </c:pt>
                <c:pt idx="468">
                  <c:v>0.61666666666639303</c:v>
                </c:pt>
                <c:pt idx="469">
                  <c:v>0.61736111111083702</c:v>
                </c:pt>
                <c:pt idx="470">
                  <c:v>0.61805555555528102</c:v>
                </c:pt>
                <c:pt idx="471">
                  <c:v>0.61874999999972502</c:v>
                </c:pt>
                <c:pt idx="472">
                  <c:v>0.61944444444416902</c:v>
                </c:pt>
                <c:pt idx="473">
                  <c:v>0.62013888888861302</c:v>
                </c:pt>
                <c:pt idx="474">
                  <c:v>0.62083333333305701</c:v>
                </c:pt>
                <c:pt idx="475">
                  <c:v>0.62152777777750101</c:v>
                </c:pt>
                <c:pt idx="476">
                  <c:v>0.62222222222194501</c:v>
                </c:pt>
                <c:pt idx="477">
                  <c:v>0.62291666666638901</c:v>
                </c:pt>
                <c:pt idx="478">
                  <c:v>0.62361111111083301</c:v>
                </c:pt>
                <c:pt idx="479">
                  <c:v>0.624305555555277</c:v>
                </c:pt>
                <c:pt idx="480">
                  <c:v>0.624999999999721</c:v>
                </c:pt>
                <c:pt idx="481">
                  <c:v>0.625694444444165</c:v>
                </c:pt>
                <c:pt idx="482">
                  <c:v>0.626388888888609</c:v>
                </c:pt>
                <c:pt idx="483">
                  <c:v>0.62708333333305299</c:v>
                </c:pt>
                <c:pt idx="484">
                  <c:v>0.62777777777749699</c:v>
                </c:pt>
                <c:pt idx="485">
                  <c:v>0.62847222222194099</c:v>
                </c:pt>
                <c:pt idx="486">
                  <c:v>0.62916666666638499</c:v>
                </c:pt>
                <c:pt idx="487">
                  <c:v>0.62986111111082899</c:v>
                </c:pt>
                <c:pt idx="488">
                  <c:v>0.63055555555527298</c:v>
                </c:pt>
                <c:pt idx="489">
                  <c:v>0.63124999999971698</c:v>
                </c:pt>
                <c:pt idx="490">
                  <c:v>0.63194444444416098</c:v>
                </c:pt>
                <c:pt idx="491">
                  <c:v>0.63263888888860498</c:v>
                </c:pt>
                <c:pt idx="492">
                  <c:v>0.63333333333304898</c:v>
                </c:pt>
                <c:pt idx="493">
                  <c:v>0.63402777777749297</c:v>
                </c:pt>
                <c:pt idx="494">
                  <c:v>0.63472222222193697</c:v>
                </c:pt>
                <c:pt idx="495">
                  <c:v>0.63541666666638097</c:v>
                </c:pt>
                <c:pt idx="496">
                  <c:v>0.63611111111082497</c:v>
                </c:pt>
                <c:pt idx="497">
                  <c:v>0.63680555555526897</c:v>
                </c:pt>
                <c:pt idx="498">
                  <c:v>0.63749999999971296</c:v>
                </c:pt>
                <c:pt idx="499">
                  <c:v>0.63819444444415696</c:v>
                </c:pt>
                <c:pt idx="500">
                  <c:v>0.63888888888860096</c:v>
                </c:pt>
                <c:pt idx="501">
                  <c:v>0.63958333333304496</c:v>
                </c:pt>
                <c:pt idx="502">
                  <c:v>0.64027777777748895</c:v>
                </c:pt>
                <c:pt idx="503">
                  <c:v>0.64097222222193295</c:v>
                </c:pt>
                <c:pt idx="504">
                  <c:v>0.64166666666637695</c:v>
                </c:pt>
                <c:pt idx="505">
                  <c:v>0.64236111111082095</c:v>
                </c:pt>
                <c:pt idx="506">
                  <c:v>0.64305555555526495</c:v>
                </c:pt>
                <c:pt idx="507">
                  <c:v>0.64374999999970905</c:v>
                </c:pt>
                <c:pt idx="508">
                  <c:v>0.64444444444415305</c:v>
                </c:pt>
                <c:pt idx="509">
                  <c:v>0.64513888888859705</c:v>
                </c:pt>
                <c:pt idx="510">
                  <c:v>0.64583333333304105</c:v>
                </c:pt>
                <c:pt idx="511">
                  <c:v>0.64652777777748505</c:v>
                </c:pt>
                <c:pt idx="512">
                  <c:v>0.64722222222192904</c:v>
                </c:pt>
                <c:pt idx="513">
                  <c:v>0.64791666666637304</c:v>
                </c:pt>
                <c:pt idx="514">
                  <c:v>0.64861111111081704</c:v>
                </c:pt>
                <c:pt idx="515">
                  <c:v>0.64930555555526104</c:v>
                </c:pt>
                <c:pt idx="516">
                  <c:v>0.64999999999970504</c:v>
                </c:pt>
                <c:pt idx="517">
                  <c:v>0.65069444444414903</c:v>
                </c:pt>
                <c:pt idx="518">
                  <c:v>0.65138888888859303</c:v>
                </c:pt>
                <c:pt idx="519">
                  <c:v>0.65208333333303703</c:v>
                </c:pt>
                <c:pt idx="520">
                  <c:v>0.65277777777748103</c:v>
                </c:pt>
                <c:pt idx="521">
                  <c:v>0.65347222222192503</c:v>
                </c:pt>
                <c:pt idx="522">
                  <c:v>0.65416666666636902</c:v>
                </c:pt>
                <c:pt idx="523">
                  <c:v>0.65486111111081302</c:v>
                </c:pt>
                <c:pt idx="524">
                  <c:v>0.65555555555525702</c:v>
                </c:pt>
                <c:pt idx="525">
                  <c:v>0.65624999999970102</c:v>
                </c:pt>
                <c:pt idx="526">
                  <c:v>0.65694444444414501</c:v>
                </c:pt>
                <c:pt idx="527">
                  <c:v>0.65763888888858901</c:v>
                </c:pt>
                <c:pt idx="528">
                  <c:v>0.65833333333303301</c:v>
                </c:pt>
                <c:pt idx="529">
                  <c:v>0.65902777777747701</c:v>
                </c:pt>
                <c:pt idx="530">
                  <c:v>0.65972222222192101</c:v>
                </c:pt>
                <c:pt idx="531">
                  <c:v>0.660416666666365</c:v>
                </c:pt>
                <c:pt idx="532">
                  <c:v>0.661111111110809</c:v>
                </c:pt>
                <c:pt idx="533">
                  <c:v>0.661805555555253</c:v>
                </c:pt>
                <c:pt idx="534">
                  <c:v>0.662499999999697</c:v>
                </c:pt>
                <c:pt idx="535">
                  <c:v>0.663194444444141</c:v>
                </c:pt>
                <c:pt idx="536">
                  <c:v>0.66388888888858499</c:v>
                </c:pt>
                <c:pt idx="537">
                  <c:v>0.66458333333302899</c:v>
                </c:pt>
                <c:pt idx="538">
                  <c:v>0.66527777777747299</c:v>
                </c:pt>
                <c:pt idx="539">
                  <c:v>0.66597222222191699</c:v>
                </c:pt>
                <c:pt idx="540">
                  <c:v>0.66666666666636099</c:v>
                </c:pt>
              </c:numCache>
            </c:numRef>
          </c:cat>
          <c:val>
            <c:numRef>
              <c:f>'Slavkov-nová b.'!$E$427:$E$967</c:f>
              <c:numCache>
                <c:formatCode>General</c:formatCode>
                <c:ptCount val="541"/>
                <c:pt idx="0">
                  <c:v>792</c:v>
                </c:pt>
                <c:pt idx="1">
                  <c:v>792</c:v>
                </c:pt>
                <c:pt idx="2">
                  <c:v>792</c:v>
                </c:pt>
                <c:pt idx="3">
                  <c:v>797</c:v>
                </c:pt>
                <c:pt idx="4">
                  <c:v>822</c:v>
                </c:pt>
                <c:pt idx="5">
                  <c:v>822</c:v>
                </c:pt>
                <c:pt idx="6">
                  <c:v>822</c:v>
                </c:pt>
                <c:pt idx="7">
                  <c:v>809</c:v>
                </c:pt>
                <c:pt idx="8">
                  <c:v>791</c:v>
                </c:pt>
                <c:pt idx="9">
                  <c:v>791</c:v>
                </c:pt>
                <c:pt idx="10">
                  <c:v>784</c:v>
                </c:pt>
                <c:pt idx="11">
                  <c:v>784</c:v>
                </c:pt>
                <c:pt idx="12">
                  <c:v>784</c:v>
                </c:pt>
                <c:pt idx="13">
                  <c:v>784</c:v>
                </c:pt>
                <c:pt idx="14">
                  <c:v>790</c:v>
                </c:pt>
                <c:pt idx="15">
                  <c:v>827</c:v>
                </c:pt>
                <c:pt idx="16">
                  <c:v>827</c:v>
                </c:pt>
                <c:pt idx="17">
                  <c:v>827</c:v>
                </c:pt>
                <c:pt idx="18">
                  <c:v>827</c:v>
                </c:pt>
                <c:pt idx="19">
                  <c:v>799</c:v>
                </c:pt>
                <c:pt idx="20">
                  <c:v>824</c:v>
                </c:pt>
                <c:pt idx="21">
                  <c:v>824</c:v>
                </c:pt>
                <c:pt idx="22">
                  <c:v>809</c:v>
                </c:pt>
                <c:pt idx="23">
                  <c:v>825</c:v>
                </c:pt>
                <c:pt idx="24">
                  <c:v>825</c:v>
                </c:pt>
                <c:pt idx="25">
                  <c:v>804</c:v>
                </c:pt>
                <c:pt idx="26">
                  <c:v>794</c:v>
                </c:pt>
                <c:pt idx="27">
                  <c:v>794</c:v>
                </c:pt>
                <c:pt idx="28">
                  <c:v>808</c:v>
                </c:pt>
                <c:pt idx="29">
                  <c:v>817</c:v>
                </c:pt>
                <c:pt idx="30">
                  <c:v>817</c:v>
                </c:pt>
                <c:pt idx="31">
                  <c:v>784</c:v>
                </c:pt>
                <c:pt idx="32">
                  <c:v>784</c:v>
                </c:pt>
                <c:pt idx="33">
                  <c:v>794</c:v>
                </c:pt>
                <c:pt idx="34">
                  <c:v>794</c:v>
                </c:pt>
                <c:pt idx="35">
                  <c:v>841</c:v>
                </c:pt>
                <c:pt idx="36">
                  <c:v>841</c:v>
                </c:pt>
                <c:pt idx="37">
                  <c:v>827</c:v>
                </c:pt>
                <c:pt idx="38">
                  <c:v>795</c:v>
                </c:pt>
                <c:pt idx="39">
                  <c:v>795</c:v>
                </c:pt>
                <c:pt idx="40">
                  <c:v>795</c:v>
                </c:pt>
                <c:pt idx="41">
                  <c:v>805</c:v>
                </c:pt>
                <c:pt idx="42">
                  <c:v>819</c:v>
                </c:pt>
                <c:pt idx="43">
                  <c:v>847</c:v>
                </c:pt>
                <c:pt idx="44">
                  <c:v>847</c:v>
                </c:pt>
                <c:pt idx="45">
                  <c:v>847</c:v>
                </c:pt>
                <c:pt idx="46">
                  <c:v>847</c:v>
                </c:pt>
                <c:pt idx="47">
                  <c:v>836</c:v>
                </c:pt>
                <c:pt idx="48">
                  <c:v>836</c:v>
                </c:pt>
                <c:pt idx="49">
                  <c:v>836</c:v>
                </c:pt>
                <c:pt idx="50">
                  <c:v>842</c:v>
                </c:pt>
                <c:pt idx="51">
                  <c:v>820</c:v>
                </c:pt>
                <c:pt idx="52">
                  <c:v>820</c:v>
                </c:pt>
                <c:pt idx="53">
                  <c:v>832</c:v>
                </c:pt>
                <c:pt idx="54">
                  <c:v>791</c:v>
                </c:pt>
                <c:pt idx="55">
                  <c:v>796</c:v>
                </c:pt>
                <c:pt idx="56">
                  <c:v>796</c:v>
                </c:pt>
                <c:pt idx="57">
                  <c:v>802</c:v>
                </c:pt>
                <c:pt idx="58">
                  <c:v>813</c:v>
                </c:pt>
                <c:pt idx="59">
                  <c:v>806</c:v>
                </c:pt>
                <c:pt idx="60">
                  <c:v>806</c:v>
                </c:pt>
                <c:pt idx="61">
                  <c:v>806</c:v>
                </c:pt>
                <c:pt idx="62">
                  <c:v>806</c:v>
                </c:pt>
                <c:pt idx="63">
                  <c:v>797</c:v>
                </c:pt>
                <c:pt idx="64">
                  <c:v>797</c:v>
                </c:pt>
                <c:pt idx="65">
                  <c:v>806</c:v>
                </c:pt>
                <c:pt idx="66">
                  <c:v>835</c:v>
                </c:pt>
                <c:pt idx="67">
                  <c:v>835</c:v>
                </c:pt>
                <c:pt idx="68">
                  <c:v>835</c:v>
                </c:pt>
                <c:pt idx="69">
                  <c:v>835</c:v>
                </c:pt>
                <c:pt idx="70">
                  <c:v>803</c:v>
                </c:pt>
                <c:pt idx="71">
                  <c:v>821</c:v>
                </c:pt>
                <c:pt idx="72">
                  <c:v>844</c:v>
                </c:pt>
                <c:pt idx="73">
                  <c:v>844</c:v>
                </c:pt>
                <c:pt idx="74">
                  <c:v>807</c:v>
                </c:pt>
                <c:pt idx="75">
                  <c:v>826</c:v>
                </c:pt>
                <c:pt idx="76">
                  <c:v>820</c:v>
                </c:pt>
                <c:pt idx="77">
                  <c:v>820</c:v>
                </c:pt>
                <c:pt idx="78">
                  <c:v>799</c:v>
                </c:pt>
                <c:pt idx="79">
                  <c:v>799</c:v>
                </c:pt>
                <c:pt idx="80">
                  <c:v>859</c:v>
                </c:pt>
                <c:pt idx="81">
                  <c:v>845</c:v>
                </c:pt>
                <c:pt idx="82">
                  <c:v>845</c:v>
                </c:pt>
                <c:pt idx="83">
                  <c:v>821</c:v>
                </c:pt>
                <c:pt idx="84">
                  <c:v>821</c:v>
                </c:pt>
                <c:pt idx="85">
                  <c:v>821</c:v>
                </c:pt>
                <c:pt idx="86">
                  <c:v>821</c:v>
                </c:pt>
                <c:pt idx="87">
                  <c:v>821</c:v>
                </c:pt>
                <c:pt idx="88">
                  <c:v>806</c:v>
                </c:pt>
                <c:pt idx="89">
                  <c:v>806</c:v>
                </c:pt>
                <c:pt idx="90">
                  <c:v>806</c:v>
                </c:pt>
                <c:pt idx="91">
                  <c:v>836</c:v>
                </c:pt>
                <c:pt idx="92">
                  <c:v>828</c:v>
                </c:pt>
                <c:pt idx="93">
                  <c:v>828</c:v>
                </c:pt>
                <c:pt idx="94">
                  <c:v>819</c:v>
                </c:pt>
                <c:pt idx="95">
                  <c:v>819</c:v>
                </c:pt>
                <c:pt idx="96">
                  <c:v>819</c:v>
                </c:pt>
                <c:pt idx="97">
                  <c:v>819</c:v>
                </c:pt>
                <c:pt idx="98">
                  <c:v>819</c:v>
                </c:pt>
                <c:pt idx="99">
                  <c:v>811</c:v>
                </c:pt>
                <c:pt idx="100">
                  <c:v>825</c:v>
                </c:pt>
                <c:pt idx="101">
                  <c:v>825</c:v>
                </c:pt>
                <c:pt idx="102">
                  <c:v>825</c:v>
                </c:pt>
                <c:pt idx="103">
                  <c:v>825</c:v>
                </c:pt>
                <c:pt idx="104">
                  <c:v>814</c:v>
                </c:pt>
                <c:pt idx="105">
                  <c:v>798</c:v>
                </c:pt>
                <c:pt idx="106">
                  <c:v>798</c:v>
                </c:pt>
                <c:pt idx="107">
                  <c:v>793</c:v>
                </c:pt>
                <c:pt idx="108">
                  <c:v>793</c:v>
                </c:pt>
                <c:pt idx="109">
                  <c:v>829</c:v>
                </c:pt>
                <c:pt idx="110">
                  <c:v>801</c:v>
                </c:pt>
                <c:pt idx="111">
                  <c:v>801</c:v>
                </c:pt>
                <c:pt idx="112">
                  <c:v>814</c:v>
                </c:pt>
                <c:pt idx="113">
                  <c:v>804</c:v>
                </c:pt>
                <c:pt idx="114">
                  <c:v>804</c:v>
                </c:pt>
                <c:pt idx="115">
                  <c:v>826</c:v>
                </c:pt>
                <c:pt idx="116">
                  <c:v>831</c:v>
                </c:pt>
                <c:pt idx="117">
                  <c:v>831</c:v>
                </c:pt>
                <c:pt idx="118">
                  <c:v>831</c:v>
                </c:pt>
                <c:pt idx="119">
                  <c:v>825</c:v>
                </c:pt>
                <c:pt idx="120">
                  <c:v>834</c:v>
                </c:pt>
                <c:pt idx="121">
                  <c:v>834</c:v>
                </c:pt>
                <c:pt idx="122">
                  <c:v>819</c:v>
                </c:pt>
                <c:pt idx="123">
                  <c:v>819</c:v>
                </c:pt>
                <c:pt idx="124">
                  <c:v>802</c:v>
                </c:pt>
                <c:pt idx="125">
                  <c:v>802</c:v>
                </c:pt>
                <c:pt idx="126">
                  <c:v>802</c:v>
                </c:pt>
                <c:pt idx="127">
                  <c:v>815</c:v>
                </c:pt>
                <c:pt idx="128">
                  <c:v>815</c:v>
                </c:pt>
                <c:pt idx="129">
                  <c:v>815</c:v>
                </c:pt>
                <c:pt idx="130">
                  <c:v>803</c:v>
                </c:pt>
                <c:pt idx="131">
                  <c:v>803</c:v>
                </c:pt>
                <c:pt idx="132">
                  <c:v>803</c:v>
                </c:pt>
                <c:pt idx="133">
                  <c:v>803</c:v>
                </c:pt>
                <c:pt idx="134">
                  <c:v>821</c:v>
                </c:pt>
                <c:pt idx="135">
                  <c:v>828</c:v>
                </c:pt>
                <c:pt idx="136">
                  <c:v>828</c:v>
                </c:pt>
                <c:pt idx="137">
                  <c:v>828</c:v>
                </c:pt>
                <c:pt idx="138">
                  <c:v>828</c:v>
                </c:pt>
                <c:pt idx="139">
                  <c:v>828</c:v>
                </c:pt>
                <c:pt idx="140">
                  <c:v>822</c:v>
                </c:pt>
                <c:pt idx="141">
                  <c:v>815</c:v>
                </c:pt>
                <c:pt idx="142">
                  <c:v>791</c:v>
                </c:pt>
                <c:pt idx="143">
                  <c:v>791</c:v>
                </c:pt>
                <c:pt idx="144">
                  <c:v>797</c:v>
                </c:pt>
                <c:pt idx="145">
                  <c:v>814</c:v>
                </c:pt>
                <c:pt idx="146">
                  <c:v>821</c:v>
                </c:pt>
                <c:pt idx="147">
                  <c:v>821</c:v>
                </c:pt>
                <c:pt idx="148">
                  <c:v>840</c:v>
                </c:pt>
                <c:pt idx="149">
                  <c:v>821</c:v>
                </c:pt>
                <c:pt idx="150">
                  <c:v>837</c:v>
                </c:pt>
                <c:pt idx="151">
                  <c:v>848</c:v>
                </c:pt>
                <c:pt idx="152">
                  <c:v>848</c:v>
                </c:pt>
                <c:pt idx="153">
                  <c:v>831</c:v>
                </c:pt>
                <c:pt idx="154">
                  <c:v>824</c:v>
                </c:pt>
                <c:pt idx="155">
                  <c:v>824</c:v>
                </c:pt>
                <c:pt idx="156">
                  <c:v>784</c:v>
                </c:pt>
                <c:pt idx="157">
                  <c:v>791</c:v>
                </c:pt>
                <c:pt idx="158">
                  <c:v>784</c:v>
                </c:pt>
                <c:pt idx="159">
                  <c:v>793</c:v>
                </c:pt>
                <c:pt idx="160">
                  <c:v>817</c:v>
                </c:pt>
                <c:pt idx="161">
                  <c:v>817</c:v>
                </c:pt>
                <c:pt idx="162">
                  <c:v>817</c:v>
                </c:pt>
                <c:pt idx="163">
                  <c:v>826</c:v>
                </c:pt>
                <c:pt idx="164">
                  <c:v>832</c:v>
                </c:pt>
                <c:pt idx="165">
                  <c:v>832</c:v>
                </c:pt>
                <c:pt idx="166">
                  <c:v>820</c:v>
                </c:pt>
                <c:pt idx="167">
                  <c:v>820</c:v>
                </c:pt>
                <c:pt idx="168">
                  <c:v>820</c:v>
                </c:pt>
                <c:pt idx="169">
                  <c:v>831</c:v>
                </c:pt>
                <c:pt idx="170">
                  <c:v>831</c:v>
                </c:pt>
                <c:pt idx="171">
                  <c:v>831</c:v>
                </c:pt>
                <c:pt idx="172">
                  <c:v>831</c:v>
                </c:pt>
                <c:pt idx="173">
                  <c:v>810</c:v>
                </c:pt>
                <c:pt idx="174">
                  <c:v>810</c:v>
                </c:pt>
                <c:pt idx="175">
                  <c:v>810</c:v>
                </c:pt>
                <c:pt idx="176">
                  <c:v>818</c:v>
                </c:pt>
                <c:pt idx="177">
                  <c:v>793</c:v>
                </c:pt>
                <c:pt idx="178">
                  <c:v>793</c:v>
                </c:pt>
                <c:pt idx="179">
                  <c:v>803</c:v>
                </c:pt>
                <c:pt idx="180">
                  <c:v>825</c:v>
                </c:pt>
                <c:pt idx="181">
                  <c:v>854</c:v>
                </c:pt>
                <c:pt idx="182">
                  <c:v>971</c:v>
                </c:pt>
                <c:pt idx="183">
                  <c:v>1058</c:v>
                </c:pt>
                <c:pt idx="184">
                  <c:v>1103</c:v>
                </c:pt>
                <c:pt idx="185">
                  <c:v>1192</c:v>
                </c:pt>
                <c:pt idx="186">
                  <c:v>1192</c:v>
                </c:pt>
                <c:pt idx="187">
                  <c:v>1253</c:v>
                </c:pt>
                <c:pt idx="188">
                  <c:v>1304</c:v>
                </c:pt>
                <c:pt idx="189">
                  <c:v>1304</c:v>
                </c:pt>
                <c:pt idx="190">
                  <c:v>1369</c:v>
                </c:pt>
                <c:pt idx="191">
                  <c:v>1384</c:v>
                </c:pt>
                <c:pt idx="192">
                  <c:v>1384</c:v>
                </c:pt>
                <c:pt idx="193">
                  <c:v>1384</c:v>
                </c:pt>
                <c:pt idx="194">
                  <c:v>1488</c:v>
                </c:pt>
                <c:pt idx="195">
                  <c:v>1554</c:v>
                </c:pt>
                <c:pt idx="196">
                  <c:v>1571</c:v>
                </c:pt>
                <c:pt idx="197">
                  <c:v>1571</c:v>
                </c:pt>
                <c:pt idx="198">
                  <c:v>1571</c:v>
                </c:pt>
                <c:pt idx="199">
                  <c:v>1571</c:v>
                </c:pt>
                <c:pt idx="200">
                  <c:v>1670</c:v>
                </c:pt>
                <c:pt idx="201">
                  <c:v>1631</c:v>
                </c:pt>
                <c:pt idx="202">
                  <c:v>1682</c:v>
                </c:pt>
                <c:pt idx="203">
                  <c:v>1682</c:v>
                </c:pt>
                <c:pt idx="204">
                  <c:v>1718</c:v>
                </c:pt>
                <c:pt idx="205">
                  <c:v>1756</c:v>
                </c:pt>
                <c:pt idx="206">
                  <c:v>1807</c:v>
                </c:pt>
                <c:pt idx="207">
                  <c:v>1828</c:v>
                </c:pt>
                <c:pt idx="208">
                  <c:v>1828</c:v>
                </c:pt>
                <c:pt idx="209">
                  <c:v>1880</c:v>
                </c:pt>
                <c:pt idx="210">
                  <c:v>1880</c:v>
                </c:pt>
                <c:pt idx="211">
                  <c:v>1926</c:v>
                </c:pt>
                <c:pt idx="212">
                  <c:v>1952</c:v>
                </c:pt>
                <c:pt idx="213">
                  <c:v>1999</c:v>
                </c:pt>
                <c:pt idx="214">
                  <c:v>2018</c:v>
                </c:pt>
                <c:pt idx="215">
                  <c:v>2018</c:v>
                </c:pt>
                <c:pt idx="216">
                  <c:v>2018</c:v>
                </c:pt>
                <c:pt idx="217">
                  <c:v>2018</c:v>
                </c:pt>
                <c:pt idx="218">
                  <c:v>2098</c:v>
                </c:pt>
                <c:pt idx="219">
                  <c:v>2114</c:v>
                </c:pt>
                <c:pt idx="220">
                  <c:v>2177</c:v>
                </c:pt>
                <c:pt idx="221">
                  <c:v>2177</c:v>
                </c:pt>
                <c:pt idx="222">
                  <c:v>2162</c:v>
                </c:pt>
                <c:pt idx="223">
                  <c:v>2209</c:v>
                </c:pt>
                <c:pt idx="224">
                  <c:v>2263</c:v>
                </c:pt>
                <c:pt idx="225">
                  <c:v>2263</c:v>
                </c:pt>
                <c:pt idx="226">
                  <c:v>2273</c:v>
                </c:pt>
                <c:pt idx="227">
                  <c:v>2316</c:v>
                </c:pt>
                <c:pt idx="228">
                  <c:v>2316</c:v>
                </c:pt>
                <c:pt idx="229">
                  <c:v>2325</c:v>
                </c:pt>
                <c:pt idx="230">
                  <c:v>2352</c:v>
                </c:pt>
                <c:pt idx="231">
                  <c:v>2352</c:v>
                </c:pt>
                <c:pt idx="232">
                  <c:v>2346</c:v>
                </c:pt>
                <c:pt idx="233">
                  <c:v>2436</c:v>
                </c:pt>
                <c:pt idx="234">
                  <c:v>2425</c:v>
                </c:pt>
                <c:pt idx="235">
                  <c:v>2370</c:v>
                </c:pt>
                <c:pt idx="236">
                  <c:v>2335</c:v>
                </c:pt>
                <c:pt idx="237">
                  <c:v>2335</c:v>
                </c:pt>
                <c:pt idx="238">
                  <c:v>2217</c:v>
                </c:pt>
                <c:pt idx="239">
                  <c:v>2262</c:v>
                </c:pt>
                <c:pt idx="240">
                  <c:v>2233</c:v>
                </c:pt>
                <c:pt idx="241">
                  <c:v>2281</c:v>
                </c:pt>
                <c:pt idx="242">
                  <c:v>2234</c:v>
                </c:pt>
                <c:pt idx="243">
                  <c:v>2211</c:v>
                </c:pt>
                <c:pt idx="244">
                  <c:v>2241</c:v>
                </c:pt>
                <c:pt idx="245">
                  <c:v>2241</c:v>
                </c:pt>
                <c:pt idx="246">
                  <c:v>2241</c:v>
                </c:pt>
                <c:pt idx="247">
                  <c:v>2221</c:v>
                </c:pt>
                <c:pt idx="248">
                  <c:v>2233</c:v>
                </c:pt>
                <c:pt idx="249">
                  <c:v>2233</c:v>
                </c:pt>
                <c:pt idx="250">
                  <c:v>2233</c:v>
                </c:pt>
                <c:pt idx="251">
                  <c:v>2185</c:v>
                </c:pt>
                <c:pt idx="252">
                  <c:v>2166</c:v>
                </c:pt>
                <c:pt idx="253">
                  <c:v>2208</c:v>
                </c:pt>
                <c:pt idx="254">
                  <c:v>2208</c:v>
                </c:pt>
                <c:pt idx="255">
                  <c:v>2159</c:v>
                </c:pt>
                <c:pt idx="256">
                  <c:v>2159</c:v>
                </c:pt>
                <c:pt idx="257">
                  <c:v>2150</c:v>
                </c:pt>
                <c:pt idx="258">
                  <c:v>2160</c:v>
                </c:pt>
                <c:pt idx="259">
                  <c:v>2160</c:v>
                </c:pt>
                <c:pt idx="260">
                  <c:v>2175</c:v>
                </c:pt>
                <c:pt idx="261">
                  <c:v>2175</c:v>
                </c:pt>
                <c:pt idx="262">
                  <c:v>2162</c:v>
                </c:pt>
                <c:pt idx="263">
                  <c:v>2162</c:v>
                </c:pt>
                <c:pt idx="264">
                  <c:v>2169</c:v>
                </c:pt>
                <c:pt idx="265">
                  <c:v>2178</c:v>
                </c:pt>
                <c:pt idx="266">
                  <c:v>2171</c:v>
                </c:pt>
                <c:pt idx="267">
                  <c:v>2165</c:v>
                </c:pt>
                <c:pt idx="268">
                  <c:v>2165</c:v>
                </c:pt>
                <c:pt idx="269">
                  <c:v>2132</c:v>
                </c:pt>
                <c:pt idx="270">
                  <c:v>2116</c:v>
                </c:pt>
                <c:pt idx="271">
                  <c:v>2116</c:v>
                </c:pt>
                <c:pt idx="272">
                  <c:v>2140</c:v>
                </c:pt>
                <c:pt idx="273">
                  <c:v>2167</c:v>
                </c:pt>
                <c:pt idx="274">
                  <c:v>2167</c:v>
                </c:pt>
                <c:pt idx="275">
                  <c:v>2156</c:v>
                </c:pt>
                <c:pt idx="276">
                  <c:v>2156</c:v>
                </c:pt>
                <c:pt idx="277">
                  <c:v>2145</c:v>
                </c:pt>
                <c:pt idx="278">
                  <c:v>2158</c:v>
                </c:pt>
                <c:pt idx="279">
                  <c:v>2127</c:v>
                </c:pt>
                <c:pt idx="280">
                  <c:v>2111</c:v>
                </c:pt>
                <c:pt idx="281">
                  <c:v>2073</c:v>
                </c:pt>
                <c:pt idx="282">
                  <c:v>2101</c:v>
                </c:pt>
                <c:pt idx="283">
                  <c:v>2144</c:v>
                </c:pt>
                <c:pt idx="284">
                  <c:v>2144</c:v>
                </c:pt>
                <c:pt idx="285">
                  <c:v>2164</c:v>
                </c:pt>
                <c:pt idx="286">
                  <c:v>2164</c:v>
                </c:pt>
                <c:pt idx="287">
                  <c:v>2164</c:v>
                </c:pt>
                <c:pt idx="288">
                  <c:v>2164</c:v>
                </c:pt>
                <c:pt idx="289">
                  <c:v>2150</c:v>
                </c:pt>
                <c:pt idx="290">
                  <c:v>2150</c:v>
                </c:pt>
                <c:pt idx="291">
                  <c:v>2150</c:v>
                </c:pt>
                <c:pt idx="292">
                  <c:v>2150</c:v>
                </c:pt>
                <c:pt idx="293">
                  <c:v>2285</c:v>
                </c:pt>
                <c:pt idx="294">
                  <c:v>2285</c:v>
                </c:pt>
                <c:pt idx="295">
                  <c:v>2318</c:v>
                </c:pt>
                <c:pt idx="296">
                  <c:v>2311</c:v>
                </c:pt>
                <c:pt idx="297">
                  <c:v>2317</c:v>
                </c:pt>
                <c:pt idx="298">
                  <c:v>2317</c:v>
                </c:pt>
                <c:pt idx="299">
                  <c:v>2322</c:v>
                </c:pt>
                <c:pt idx="300">
                  <c:v>2334</c:v>
                </c:pt>
                <c:pt idx="301">
                  <c:v>2352</c:v>
                </c:pt>
                <c:pt idx="302">
                  <c:v>2352</c:v>
                </c:pt>
                <c:pt idx="303">
                  <c:v>2364</c:v>
                </c:pt>
                <c:pt idx="304">
                  <c:v>2345</c:v>
                </c:pt>
                <c:pt idx="305">
                  <c:v>2345</c:v>
                </c:pt>
                <c:pt idx="306">
                  <c:v>2357</c:v>
                </c:pt>
                <c:pt idx="307">
                  <c:v>2413</c:v>
                </c:pt>
                <c:pt idx="308">
                  <c:v>2413</c:v>
                </c:pt>
                <c:pt idx="309">
                  <c:v>2413</c:v>
                </c:pt>
                <c:pt idx="310">
                  <c:v>2423</c:v>
                </c:pt>
                <c:pt idx="311">
                  <c:v>2404</c:v>
                </c:pt>
                <c:pt idx="312">
                  <c:v>2404</c:v>
                </c:pt>
                <c:pt idx="313">
                  <c:v>2363</c:v>
                </c:pt>
                <c:pt idx="314">
                  <c:v>2306</c:v>
                </c:pt>
                <c:pt idx="315">
                  <c:v>2322</c:v>
                </c:pt>
                <c:pt idx="316">
                  <c:v>2367</c:v>
                </c:pt>
                <c:pt idx="317">
                  <c:v>2414</c:v>
                </c:pt>
                <c:pt idx="318">
                  <c:v>2414</c:v>
                </c:pt>
                <c:pt idx="319">
                  <c:v>2414</c:v>
                </c:pt>
                <c:pt idx="320">
                  <c:v>2351</c:v>
                </c:pt>
                <c:pt idx="321">
                  <c:v>2365</c:v>
                </c:pt>
                <c:pt idx="322">
                  <c:v>2365</c:v>
                </c:pt>
                <c:pt idx="323">
                  <c:v>2401</c:v>
                </c:pt>
                <c:pt idx="324">
                  <c:v>2401</c:v>
                </c:pt>
                <c:pt idx="325">
                  <c:v>2342</c:v>
                </c:pt>
                <c:pt idx="326">
                  <c:v>2392</c:v>
                </c:pt>
                <c:pt idx="327">
                  <c:v>2392</c:v>
                </c:pt>
                <c:pt idx="328">
                  <c:v>2392</c:v>
                </c:pt>
                <c:pt idx="329">
                  <c:v>2384</c:v>
                </c:pt>
                <c:pt idx="330">
                  <c:v>2384</c:v>
                </c:pt>
                <c:pt idx="331">
                  <c:v>2389</c:v>
                </c:pt>
                <c:pt idx="332">
                  <c:v>2400</c:v>
                </c:pt>
                <c:pt idx="333">
                  <c:v>2451</c:v>
                </c:pt>
                <c:pt idx="334">
                  <c:v>2451</c:v>
                </c:pt>
                <c:pt idx="335">
                  <c:v>2451</c:v>
                </c:pt>
                <c:pt idx="336">
                  <c:v>2451</c:v>
                </c:pt>
                <c:pt idx="337">
                  <c:v>2385</c:v>
                </c:pt>
                <c:pt idx="338">
                  <c:v>2403</c:v>
                </c:pt>
                <c:pt idx="339">
                  <c:v>2442</c:v>
                </c:pt>
                <c:pt idx="340">
                  <c:v>2442</c:v>
                </c:pt>
                <c:pt idx="341">
                  <c:v>2442</c:v>
                </c:pt>
                <c:pt idx="342">
                  <c:v>2442</c:v>
                </c:pt>
                <c:pt idx="343">
                  <c:v>2431</c:v>
                </c:pt>
                <c:pt idx="344">
                  <c:v>2431</c:v>
                </c:pt>
                <c:pt idx="345">
                  <c:v>2431</c:v>
                </c:pt>
                <c:pt idx="346">
                  <c:v>2339</c:v>
                </c:pt>
                <c:pt idx="347">
                  <c:v>2266</c:v>
                </c:pt>
                <c:pt idx="348">
                  <c:v>2266</c:v>
                </c:pt>
                <c:pt idx="349">
                  <c:v>2256</c:v>
                </c:pt>
                <c:pt idx="350">
                  <c:v>2282</c:v>
                </c:pt>
                <c:pt idx="351">
                  <c:v>2282</c:v>
                </c:pt>
                <c:pt idx="352">
                  <c:v>2273</c:v>
                </c:pt>
                <c:pt idx="353">
                  <c:v>2287</c:v>
                </c:pt>
                <c:pt idx="354">
                  <c:v>2287</c:v>
                </c:pt>
                <c:pt idx="355">
                  <c:v>2328</c:v>
                </c:pt>
                <c:pt idx="356">
                  <c:v>2321</c:v>
                </c:pt>
                <c:pt idx="357">
                  <c:v>2321</c:v>
                </c:pt>
                <c:pt idx="358">
                  <c:v>2334</c:v>
                </c:pt>
                <c:pt idx="359">
                  <c:v>2362</c:v>
                </c:pt>
                <c:pt idx="360">
                  <c:v>2348</c:v>
                </c:pt>
                <c:pt idx="361">
                  <c:v>2318</c:v>
                </c:pt>
                <c:pt idx="362">
                  <c:v>2318</c:v>
                </c:pt>
                <c:pt idx="363">
                  <c:v>2318</c:v>
                </c:pt>
                <c:pt idx="364">
                  <c:v>2318</c:v>
                </c:pt>
                <c:pt idx="365">
                  <c:v>2347</c:v>
                </c:pt>
                <c:pt idx="366">
                  <c:v>2364</c:v>
                </c:pt>
                <c:pt idx="367">
                  <c:v>2323</c:v>
                </c:pt>
                <c:pt idx="368">
                  <c:v>2323</c:v>
                </c:pt>
                <c:pt idx="369">
                  <c:v>2323</c:v>
                </c:pt>
                <c:pt idx="370">
                  <c:v>2314</c:v>
                </c:pt>
                <c:pt idx="371">
                  <c:v>2266</c:v>
                </c:pt>
                <c:pt idx="372">
                  <c:v>2266</c:v>
                </c:pt>
                <c:pt idx="373">
                  <c:v>2296</c:v>
                </c:pt>
                <c:pt idx="374">
                  <c:v>2306</c:v>
                </c:pt>
                <c:pt idx="375">
                  <c:v>2290</c:v>
                </c:pt>
                <c:pt idx="376">
                  <c:v>2275</c:v>
                </c:pt>
                <c:pt idx="377">
                  <c:v>2326</c:v>
                </c:pt>
                <c:pt idx="378">
                  <c:v>2307</c:v>
                </c:pt>
                <c:pt idx="379">
                  <c:v>2307</c:v>
                </c:pt>
                <c:pt idx="380">
                  <c:v>2251</c:v>
                </c:pt>
                <c:pt idx="381">
                  <c:v>2336</c:v>
                </c:pt>
                <c:pt idx="382">
                  <c:v>2336</c:v>
                </c:pt>
                <c:pt idx="383">
                  <c:v>2265</c:v>
                </c:pt>
                <c:pt idx="384">
                  <c:v>2265</c:v>
                </c:pt>
                <c:pt idx="385">
                  <c:v>2272</c:v>
                </c:pt>
                <c:pt idx="386">
                  <c:v>2296</c:v>
                </c:pt>
                <c:pt idx="387">
                  <c:v>2243</c:v>
                </c:pt>
                <c:pt idx="388">
                  <c:v>2264</c:v>
                </c:pt>
                <c:pt idx="389">
                  <c:v>2264</c:v>
                </c:pt>
                <c:pt idx="390">
                  <c:v>2302</c:v>
                </c:pt>
                <c:pt idx="391">
                  <c:v>2314</c:v>
                </c:pt>
                <c:pt idx="392">
                  <c:v>2261</c:v>
                </c:pt>
                <c:pt idx="393">
                  <c:v>2261</c:v>
                </c:pt>
                <c:pt idx="394">
                  <c:v>2247</c:v>
                </c:pt>
                <c:pt idx="395">
                  <c:v>2266</c:v>
                </c:pt>
                <c:pt idx="396">
                  <c:v>2294</c:v>
                </c:pt>
                <c:pt idx="397">
                  <c:v>2238</c:v>
                </c:pt>
                <c:pt idx="398">
                  <c:v>2227</c:v>
                </c:pt>
                <c:pt idx="399">
                  <c:v>2227</c:v>
                </c:pt>
                <c:pt idx="400">
                  <c:v>2232</c:v>
                </c:pt>
                <c:pt idx="401">
                  <c:v>2215</c:v>
                </c:pt>
                <c:pt idx="402">
                  <c:v>2210</c:v>
                </c:pt>
                <c:pt idx="403">
                  <c:v>2210</c:v>
                </c:pt>
                <c:pt idx="404">
                  <c:v>2204</c:v>
                </c:pt>
                <c:pt idx="405">
                  <c:v>2197</c:v>
                </c:pt>
                <c:pt idx="406">
                  <c:v>2223</c:v>
                </c:pt>
                <c:pt idx="407">
                  <c:v>2223</c:v>
                </c:pt>
                <c:pt idx="408">
                  <c:v>2213</c:v>
                </c:pt>
                <c:pt idx="409">
                  <c:v>2185</c:v>
                </c:pt>
                <c:pt idx="410">
                  <c:v>2229</c:v>
                </c:pt>
                <c:pt idx="411">
                  <c:v>2229</c:v>
                </c:pt>
                <c:pt idx="412">
                  <c:v>2229</c:v>
                </c:pt>
                <c:pt idx="413">
                  <c:v>2190</c:v>
                </c:pt>
                <c:pt idx="414">
                  <c:v>2190</c:v>
                </c:pt>
                <c:pt idx="415">
                  <c:v>2213</c:v>
                </c:pt>
                <c:pt idx="416">
                  <c:v>2171</c:v>
                </c:pt>
                <c:pt idx="417">
                  <c:v>2171</c:v>
                </c:pt>
                <c:pt idx="418">
                  <c:v>2191</c:v>
                </c:pt>
                <c:pt idx="419">
                  <c:v>2191</c:v>
                </c:pt>
                <c:pt idx="420">
                  <c:v>2191</c:v>
                </c:pt>
                <c:pt idx="421">
                  <c:v>2191</c:v>
                </c:pt>
                <c:pt idx="422">
                  <c:v>2191</c:v>
                </c:pt>
                <c:pt idx="423">
                  <c:v>2199</c:v>
                </c:pt>
                <c:pt idx="424">
                  <c:v>2199</c:v>
                </c:pt>
                <c:pt idx="425">
                  <c:v>2167</c:v>
                </c:pt>
                <c:pt idx="426">
                  <c:v>2175</c:v>
                </c:pt>
                <c:pt idx="427">
                  <c:v>2175</c:v>
                </c:pt>
                <c:pt idx="428">
                  <c:v>2146</c:v>
                </c:pt>
                <c:pt idx="429">
                  <c:v>2141</c:v>
                </c:pt>
                <c:pt idx="430">
                  <c:v>2141</c:v>
                </c:pt>
                <c:pt idx="431">
                  <c:v>2141</c:v>
                </c:pt>
                <c:pt idx="432">
                  <c:v>2141</c:v>
                </c:pt>
                <c:pt idx="433">
                  <c:v>2158</c:v>
                </c:pt>
                <c:pt idx="434">
                  <c:v>2168</c:v>
                </c:pt>
                <c:pt idx="435">
                  <c:v>2178</c:v>
                </c:pt>
                <c:pt idx="436">
                  <c:v>2178</c:v>
                </c:pt>
                <c:pt idx="437">
                  <c:v>2178</c:v>
                </c:pt>
                <c:pt idx="438">
                  <c:v>2178</c:v>
                </c:pt>
                <c:pt idx="439">
                  <c:v>2156</c:v>
                </c:pt>
                <c:pt idx="440">
                  <c:v>2140</c:v>
                </c:pt>
                <c:pt idx="441">
                  <c:v>2092</c:v>
                </c:pt>
                <c:pt idx="442">
                  <c:v>2140</c:v>
                </c:pt>
                <c:pt idx="443">
                  <c:v>2131</c:v>
                </c:pt>
                <c:pt idx="444">
                  <c:v>2131</c:v>
                </c:pt>
                <c:pt idx="445">
                  <c:v>2116</c:v>
                </c:pt>
                <c:pt idx="446">
                  <c:v>2134</c:v>
                </c:pt>
                <c:pt idx="447">
                  <c:v>2164</c:v>
                </c:pt>
                <c:pt idx="448">
                  <c:v>2157</c:v>
                </c:pt>
                <c:pt idx="449">
                  <c:v>2119</c:v>
                </c:pt>
                <c:pt idx="450">
                  <c:v>2105</c:v>
                </c:pt>
                <c:pt idx="451">
                  <c:v>2095</c:v>
                </c:pt>
                <c:pt idx="452">
                  <c:v>2095</c:v>
                </c:pt>
                <c:pt idx="453">
                  <c:v>2108</c:v>
                </c:pt>
                <c:pt idx="454">
                  <c:v>2108</c:v>
                </c:pt>
                <c:pt idx="455">
                  <c:v>2122</c:v>
                </c:pt>
                <c:pt idx="456">
                  <c:v>2136</c:v>
                </c:pt>
                <c:pt idx="457">
                  <c:v>2136</c:v>
                </c:pt>
                <c:pt idx="458">
                  <c:v>2116</c:v>
                </c:pt>
                <c:pt idx="459">
                  <c:v>2116</c:v>
                </c:pt>
                <c:pt idx="460">
                  <c:v>2093</c:v>
                </c:pt>
                <c:pt idx="461">
                  <c:v>2103</c:v>
                </c:pt>
                <c:pt idx="462">
                  <c:v>2082</c:v>
                </c:pt>
                <c:pt idx="463">
                  <c:v>2082</c:v>
                </c:pt>
                <c:pt idx="464">
                  <c:v>2087</c:v>
                </c:pt>
                <c:pt idx="465">
                  <c:v>2097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EDD-45EE-A092-B915CE292A2E}"/>
            </c:ext>
          </c:extLst>
        </c:ser>
        <c:ser>
          <c:idx val="4"/>
          <c:order val="4"/>
          <c:tx>
            <c:strRef>
              <c:f>'Slavkov-nová b.'!$F$6</c:f>
              <c:strCache>
                <c:ptCount val="1"/>
                <c:pt idx="0">
                  <c:v>LIMIT KONCENTRACE ppm</c:v>
                </c:pt>
              </c:strCache>
            </c:strRef>
          </c:tx>
          <c:spPr>
            <a:ln w="508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'Slavkov-nová b.'!$A$427:$A$967</c:f>
              <c:numCache>
                <c:formatCode>h:mm</c:formatCode>
                <c:ptCount val="541"/>
                <c:pt idx="0">
                  <c:v>0.29166666666660201</c:v>
                </c:pt>
                <c:pt idx="1">
                  <c:v>0.29236111111104601</c:v>
                </c:pt>
                <c:pt idx="2">
                  <c:v>0.29305555555549001</c:v>
                </c:pt>
                <c:pt idx="3">
                  <c:v>0.29374999999993401</c:v>
                </c:pt>
                <c:pt idx="4">
                  <c:v>0.29444444444437801</c:v>
                </c:pt>
                <c:pt idx="5">
                  <c:v>0.295138888888822</c:v>
                </c:pt>
                <c:pt idx="6">
                  <c:v>0.295833333333266</c:v>
                </c:pt>
                <c:pt idx="7">
                  <c:v>0.29652777777771</c:v>
                </c:pt>
                <c:pt idx="8">
                  <c:v>0.297222222222154</c:v>
                </c:pt>
                <c:pt idx="9">
                  <c:v>0.297916666666598</c:v>
                </c:pt>
                <c:pt idx="10">
                  <c:v>0.29861111111104199</c:v>
                </c:pt>
                <c:pt idx="11">
                  <c:v>0.29930555555548599</c:v>
                </c:pt>
                <c:pt idx="12">
                  <c:v>0.29999999999992999</c:v>
                </c:pt>
                <c:pt idx="13">
                  <c:v>0.30069444444437399</c:v>
                </c:pt>
                <c:pt idx="14">
                  <c:v>0.30138888888881799</c:v>
                </c:pt>
                <c:pt idx="15">
                  <c:v>0.30208333333326198</c:v>
                </c:pt>
                <c:pt idx="16">
                  <c:v>0.30277777777770598</c:v>
                </c:pt>
                <c:pt idx="17">
                  <c:v>0.30347222222214998</c:v>
                </c:pt>
                <c:pt idx="18">
                  <c:v>0.30416666666659398</c:v>
                </c:pt>
                <c:pt idx="19">
                  <c:v>0.30486111111103797</c:v>
                </c:pt>
                <c:pt idx="20">
                  <c:v>0.30555555555548197</c:v>
                </c:pt>
                <c:pt idx="21">
                  <c:v>0.30624999999992603</c:v>
                </c:pt>
                <c:pt idx="22">
                  <c:v>0.30694444444437002</c:v>
                </c:pt>
                <c:pt idx="23">
                  <c:v>0.30763888888881402</c:v>
                </c:pt>
                <c:pt idx="24">
                  <c:v>0.30833333333325802</c:v>
                </c:pt>
                <c:pt idx="25">
                  <c:v>0.30902777777770202</c:v>
                </c:pt>
                <c:pt idx="26">
                  <c:v>0.30972222222214602</c:v>
                </c:pt>
                <c:pt idx="27">
                  <c:v>0.31041666666659001</c:v>
                </c:pt>
                <c:pt idx="28">
                  <c:v>0.31111111111103401</c:v>
                </c:pt>
                <c:pt idx="29">
                  <c:v>0.31180555555547801</c:v>
                </c:pt>
                <c:pt idx="30">
                  <c:v>0.31249999999992201</c:v>
                </c:pt>
                <c:pt idx="31">
                  <c:v>0.313194444444366</c:v>
                </c:pt>
                <c:pt idx="32">
                  <c:v>0.31388888888881</c:v>
                </c:pt>
                <c:pt idx="33">
                  <c:v>0.314583333333254</c:v>
                </c:pt>
                <c:pt idx="34">
                  <c:v>0.315277777777698</c:v>
                </c:pt>
                <c:pt idx="35">
                  <c:v>0.315972222222142</c:v>
                </c:pt>
                <c:pt idx="36">
                  <c:v>0.31666666666658599</c:v>
                </c:pt>
                <c:pt idx="37">
                  <c:v>0.31736111111102999</c:v>
                </c:pt>
                <c:pt idx="38">
                  <c:v>0.31805555555547399</c:v>
                </c:pt>
                <c:pt idx="39">
                  <c:v>0.31874999999991799</c:v>
                </c:pt>
                <c:pt idx="40">
                  <c:v>0.31944444444436199</c:v>
                </c:pt>
                <c:pt idx="41">
                  <c:v>0.32013888888880598</c:v>
                </c:pt>
                <c:pt idx="42">
                  <c:v>0.32083333333324998</c:v>
                </c:pt>
                <c:pt idx="43">
                  <c:v>0.32152777777769398</c:v>
                </c:pt>
                <c:pt idx="44">
                  <c:v>0.32222222222213798</c:v>
                </c:pt>
                <c:pt idx="45">
                  <c:v>0.32291666666658198</c:v>
                </c:pt>
                <c:pt idx="46">
                  <c:v>0.32361111111102597</c:v>
                </c:pt>
                <c:pt idx="47">
                  <c:v>0.32430555555547003</c:v>
                </c:pt>
                <c:pt idx="48">
                  <c:v>0.32499999999991402</c:v>
                </c:pt>
                <c:pt idx="49">
                  <c:v>0.32569444444435802</c:v>
                </c:pt>
                <c:pt idx="50">
                  <c:v>0.32638888888880202</c:v>
                </c:pt>
                <c:pt idx="51">
                  <c:v>0.32708333333324602</c:v>
                </c:pt>
                <c:pt idx="52">
                  <c:v>0.32777777777769002</c:v>
                </c:pt>
                <c:pt idx="53">
                  <c:v>0.32847222222213401</c:v>
                </c:pt>
                <c:pt idx="54">
                  <c:v>0.32916666666657801</c:v>
                </c:pt>
                <c:pt idx="55">
                  <c:v>0.32986111111102201</c:v>
                </c:pt>
                <c:pt idx="56">
                  <c:v>0.33055555555546601</c:v>
                </c:pt>
                <c:pt idx="57">
                  <c:v>0.33124999999991001</c:v>
                </c:pt>
                <c:pt idx="58">
                  <c:v>0.331944444444354</c:v>
                </c:pt>
                <c:pt idx="59">
                  <c:v>0.332638888888798</c:v>
                </c:pt>
                <c:pt idx="60">
                  <c:v>0.333333333333242</c:v>
                </c:pt>
                <c:pt idx="61">
                  <c:v>0.334027777777686</c:v>
                </c:pt>
                <c:pt idx="62">
                  <c:v>0.33472222222212999</c:v>
                </c:pt>
                <c:pt idx="63">
                  <c:v>0.33541666666657399</c:v>
                </c:pt>
                <c:pt idx="64">
                  <c:v>0.33611111111101799</c:v>
                </c:pt>
                <c:pt idx="65">
                  <c:v>0.33680555555546199</c:v>
                </c:pt>
                <c:pt idx="66">
                  <c:v>0.33749999999990599</c:v>
                </c:pt>
                <c:pt idx="67">
                  <c:v>0.33819444444434998</c:v>
                </c:pt>
                <c:pt idx="68">
                  <c:v>0.33888888888879398</c:v>
                </c:pt>
                <c:pt idx="69">
                  <c:v>0.33958333333323798</c:v>
                </c:pt>
                <c:pt idx="70">
                  <c:v>0.34027777777768198</c:v>
                </c:pt>
                <c:pt idx="71">
                  <c:v>0.34097222222212598</c:v>
                </c:pt>
                <c:pt idx="72">
                  <c:v>0.34166666666656997</c:v>
                </c:pt>
                <c:pt idx="73">
                  <c:v>0.34236111111101403</c:v>
                </c:pt>
                <c:pt idx="74">
                  <c:v>0.34305555555545802</c:v>
                </c:pt>
                <c:pt idx="75">
                  <c:v>0.34374999999990202</c:v>
                </c:pt>
                <c:pt idx="76">
                  <c:v>0.34444444444434602</c:v>
                </c:pt>
                <c:pt idx="77">
                  <c:v>0.34513888888879002</c:v>
                </c:pt>
                <c:pt idx="78">
                  <c:v>0.34583333333323402</c:v>
                </c:pt>
                <c:pt idx="79">
                  <c:v>0.34652777777767801</c:v>
                </c:pt>
                <c:pt idx="80">
                  <c:v>0.34722222222212201</c:v>
                </c:pt>
                <c:pt idx="81">
                  <c:v>0.34791666666656601</c:v>
                </c:pt>
                <c:pt idx="82">
                  <c:v>0.34861111111101001</c:v>
                </c:pt>
                <c:pt idx="83">
                  <c:v>0.34930555555545401</c:v>
                </c:pt>
                <c:pt idx="84">
                  <c:v>0.349999999999898</c:v>
                </c:pt>
                <c:pt idx="85">
                  <c:v>0.350694444444342</c:v>
                </c:pt>
                <c:pt idx="86">
                  <c:v>0.351388888888786</c:v>
                </c:pt>
                <c:pt idx="87">
                  <c:v>0.35208333333323</c:v>
                </c:pt>
                <c:pt idx="88">
                  <c:v>0.352777777777674</c:v>
                </c:pt>
                <c:pt idx="89">
                  <c:v>0.35347222222211799</c:v>
                </c:pt>
                <c:pt idx="90">
                  <c:v>0.35416666666656199</c:v>
                </c:pt>
                <c:pt idx="91">
                  <c:v>0.35486111111100499</c:v>
                </c:pt>
                <c:pt idx="92">
                  <c:v>0.35555555555544899</c:v>
                </c:pt>
                <c:pt idx="93">
                  <c:v>0.35624999999989299</c:v>
                </c:pt>
                <c:pt idx="94">
                  <c:v>0.35694444444433698</c:v>
                </c:pt>
                <c:pt idx="95">
                  <c:v>0.35763888888878098</c:v>
                </c:pt>
                <c:pt idx="96">
                  <c:v>0.35833333333322498</c:v>
                </c:pt>
                <c:pt idx="97">
                  <c:v>0.35902777777766898</c:v>
                </c:pt>
                <c:pt idx="98">
                  <c:v>0.35972222222211298</c:v>
                </c:pt>
                <c:pt idx="99">
                  <c:v>0.36041666666655697</c:v>
                </c:pt>
                <c:pt idx="100">
                  <c:v>0.36111111111100103</c:v>
                </c:pt>
                <c:pt idx="101">
                  <c:v>0.36180555555544502</c:v>
                </c:pt>
                <c:pt idx="102">
                  <c:v>0.36249999999988902</c:v>
                </c:pt>
                <c:pt idx="103">
                  <c:v>0.36319444444433302</c:v>
                </c:pt>
                <c:pt idx="104">
                  <c:v>0.36388888888877702</c:v>
                </c:pt>
                <c:pt idx="105">
                  <c:v>0.36458333333322102</c:v>
                </c:pt>
                <c:pt idx="106">
                  <c:v>0.36527777777766501</c:v>
                </c:pt>
                <c:pt idx="107">
                  <c:v>0.36597222222210901</c:v>
                </c:pt>
                <c:pt idx="108">
                  <c:v>0.36666666666655301</c:v>
                </c:pt>
                <c:pt idx="109">
                  <c:v>0.36736111111099701</c:v>
                </c:pt>
                <c:pt idx="110">
                  <c:v>0.36805555555544101</c:v>
                </c:pt>
                <c:pt idx="111">
                  <c:v>0.368749999999885</c:v>
                </c:pt>
                <c:pt idx="112">
                  <c:v>0.369444444444329</c:v>
                </c:pt>
                <c:pt idx="113">
                  <c:v>0.370138888888773</c:v>
                </c:pt>
                <c:pt idx="114">
                  <c:v>0.370833333333217</c:v>
                </c:pt>
                <c:pt idx="115">
                  <c:v>0.37152777777766099</c:v>
                </c:pt>
                <c:pt idx="116">
                  <c:v>0.37222222222210499</c:v>
                </c:pt>
                <c:pt idx="117">
                  <c:v>0.37291666666654899</c:v>
                </c:pt>
                <c:pt idx="118">
                  <c:v>0.37361111111099299</c:v>
                </c:pt>
                <c:pt idx="119">
                  <c:v>0.37430555555543699</c:v>
                </c:pt>
                <c:pt idx="120">
                  <c:v>0.37499999999988098</c:v>
                </c:pt>
                <c:pt idx="121">
                  <c:v>0.37569444444432498</c:v>
                </c:pt>
                <c:pt idx="122">
                  <c:v>0.37638888888876898</c:v>
                </c:pt>
                <c:pt idx="123">
                  <c:v>0.37708333333321298</c:v>
                </c:pt>
                <c:pt idx="124">
                  <c:v>0.37777777777765698</c:v>
                </c:pt>
                <c:pt idx="125">
                  <c:v>0.37847222222210097</c:v>
                </c:pt>
                <c:pt idx="126">
                  <c:v>0.37916666666654503</c:v>
                </c:pt>
                <c:pt idx="127">
                  <c:v>0.37986111111098902</c:v>
                </c:pt>
                <c:pt idx="128">
                  <c:v>0.38055555555543302</c:v>
                </c:pt>
                <c:pt idx="129">
                  <c:v>0.38124999999987702</c:v>
                </c:pt>
                <c:pt idx="130">
                  <c:v>0.38194444444432102</c:v>
                </c:pt>
                <c:pt idx="131">
                  <c:v>0.38263888888876502</c:v>
                </c:pt>
                <c:pt idx="132">
                  <c:v>0.38333333333320901</c:v>
                </c:pt>
                <c:pt idx="133">
                  <c:v>0.38402777777765301</c:v>
                </c:pt>
                <c:pt idx="134">
                  <c:v>0.38472222222209701</c:v>
                </c:pt>
                <c:pt idx="135">
                  <c:v>0.38541666666654101</c:v>
                </c:pt>
                <c:pt idx="136">
                  <c:v>0.38611111111098501</c:v>
                </c:pt>
                <c:pt idx="137">
                  <c:v>0.386805555555429</c:v>
                </c:pt>
                <c:pt idx="138">
                  <c:v>0.387499999999873</c:v>
                </c:pt>
                <c:pt idx="139">
                  <c:v>0.388194444444317</c:v>
                </c:pt>
                <c:pt idx="140">
                  <c:v>0.388888888888761</c:v>
                </c:pt>
                <c:pt idx="141">
                  <c:v>0.389583333333205</c:v>
                </c:pt>
                <c:pt idx="142">
                  <c:v>0.39027777777764899</c:v>
                </c:pt>
                <c:pt idx="143">
                  <c:v>0.39097222222209299</c:v>
                </c:pt>
                <c:pt idx="144">
                  <c:v>0.39166666666653699</c:v>
                </c:pt>
                <c:pt idx="145">
                  <c:v>0.39236111111098099</c:v>
                </c:pt>
                <c:pt idx="146">
                  <c:v>0.39305555555542498</c:v>
                </c:pt>
                <c:pt idx="147">
                  <c:v>0.39374999999986898</c:v>
                </c:pt>
                <c:pt idx="148">
                  <c:v>0.39444444444431298</c:v>
                </c:pt>
                <c:pt idx="149">
                  <c:v>0.39513888888875698</c:v>
                </c:pt>
                <c:pt idx="150">
                  <c:v>0.39583333333320098</c:v>
                </c:pt>
                <c:pt idx="151">
                  <c:v>0.39652777777764497</c:v>
                </c:pt>
                <c:pt idx="152">
                  <c:v>0.39722222222208903</c:v>
                </c:pt>
                <c:pt idx="153">
                  <c:v>0.39791666666653303</c:v>
                </c:pt>
                <c:pt idx="154">
                  <c:v>0.39861111111097702</c:v>
                </c:pt>
                <c:pt idx="155">
                  <c:v>0.39930555555542102</c:v>
                </c:pt>
                <c:pt idx="156">
                  <c:v>0.39999999999986502</c:v>
                </c:pt>
                <c:pt idx="157">
                  <c:v>0.40069444444430902</c:v>
                </c:pt>
                <c:pt idx="158">
                  <c:v>0.40138888888875301</c:v>
                </c:pt>
                <c:pt idx="159">
                  <c:v>0.40208333333319701</c:v>
                </c:pt>
                <c:pt idx="160">
                  <c:v>0.40277777777764101</c:v>
                </c:pt>
                <c:pt idx="161">
                  <c:v>0.40347222222208501</c:v>
                </c:pt>
                <c:pt idx="162">
                  <c:v>0.40416666666652901</c:v>
                </c:pt>
                <c:pt idx="163">
                  <c:v>0.404861111110973</c:v>
                </c:pt>
                <c:pt idx="164">
                  <c:v>0.405555555555417</c:v>
                </c:pt>
                <c:pt idx="165">
                  <c:v>0.406249999999861</c:v>
                </c:pt>
                <c:pt idx="166">
                  <c:v>0.406944444444305</c:v>
                </c:pt>
                <c:pt idx="167">
                  <c:v>0.407638888888749</c:v>
                </c:pt>
                <c:pt idx="168">
                  <c:v>0.40833333333319299</c:v>
                </c:pt>
                <c:pt idx="169">
                  <c:v>0.40902777777763699</c:v>
                </c:pt>
                <c:pt idx="170">
                  <c:v>0.40972222222208099</c:v>
                </c:pt>
                <c:pt idx="171">
                  <c:v>0.41041666666652499</c:v>
                </c:pt>
                <c:pt idx="172">
                  <c:v>0.41111111111096899</c:v>
                </c:pt>
                <c:pt idx="173">
                  <c:v>0.41180555555541298</c:v>
                </c:pt>
                <c:pt idx="174">
                  <c:v>0.41249999999985698</c:v>
                </c:pt>
                <c:pt idx="175">
                  <c:v>0.41319444444430098</c:v>
                </c:pt>
                <c:pt idx="176">
                  <c:v>0.41388888888874498</c:v>
                </c:pt>
                <c:pt idx="177">
                  <c:v>0.41458333333318897</c:v>
                </c:pt>
                <c:pt idx="178">
                  <c:v>0.41527777777763297</c:v>
                </c:pt>
                <c:pt idx="179">
                  <c:v>0.41597222222207703</c:v>
                </c:pt>
                <c:pt idx="180">
                  <c:v>0.41666666666652102</c:v>
                </c:pt>
                <c:pt idx="181">
                  <c:v>0.41736111111096502</c:v>
                </c:pt>
                <c:pt idx="182">
                  <c:v>0.41805555555540902</c:v>
                </c:pt>
                <c:pt idx="183">
                  <c:v>0.41874999999985302</c:v>
                </c:pt>
                <c:pt idx="184">
                  <c:v>0.41944444444429702</c:v>
                </c:pt>
                <c:pt idx="185">
                  <c:v>0.42013888888874101</c:v>
                </c:pt>
                <c:pt idx="186">
                  <c:v>0.42083333333318501</c:v>
                </c:pt>
                <c:pt idx="187">
                  <c:v>0.42152777777762901</c:v>
                </c:pt>
                <c:pt idx="188">
                  <c:v>0.42222222222207301</c:v>
                </c:pt>
                <c:pt idx="189">
                  <c:v>0.422916666666517</c:v>
                </c:pt>
                <c:pt idx="190">
                  <c:v>0.423611111110961</c:v>
                </c:pt>
                <c:pt idx="191">
                  <c:v>0.424305555555405</c:v>
                </c:pt>
                <c:pt idx="192">
                  <c:v>0.424999999999849</c:v>
                </c:pt>
                <c:pt idx="193">
                  <c:v>0.425694444444293</c:v>
                </c:pt>
                <c:pt idx="194">
                  <c:v>0.42638888888873699</c:v>
                </c:pt>
                <c:pt idx="195">
                  <c:v>0.42708333333318099</c:v>
                </c:pt>
                <c:pt idx="196">
                  <c:v>0.42777777777762499</c:v>
                </c:pt>
                <c:pt idx="197">
                  <c:v>0.42847222222206899</c:v>
                </c:pt>
                <c:pt idx="198">
                  <c:v>0.42916666666651299</c:v>
                </c:pt>
                <c:pt idx="199">
                  <c:v>0.42986111111095698</c:v>
                </c:pt>
                <c:pt idx="200">
                  <c:v>0.43055555555540098</c:v>
                </c:pt>
                <c:pt idx="201">
                  <c:v>0.43124999999984498</c:v>
                </c:pt>
                <c:pt idx="202">
                  <c:v>0.43194444444428898</c:v>
                </c:pt>
                <c:pt idx="203">
                  <c:v>0.43263888888873298</c:v>
                </c:pt>
                <c:pt idx="204">
                  <c:v>0.43333333333317697</c:v>
                </c:pt>
                <c:pt idx="205">
                  <c:v>0.43402777777762103</c:v>
                </c:pt>
                <c:pt idx="206">
                  <c:v>0.43472222222206502</c:v>
                </c:pt>
                <c:pt idx="207">
                  <c:v>0.43541666666650902</c:v>
                </c:pt>
                <c:pt idx="208">
                  <c:v>0.43611111111095302</c:v>
                </c:pt>
                <c:pt idx="209">
                  <c:v>0.43680555555539702</c:v>
                </c:pt>
                <c:pt idx="210">
                  <c:v>0.43749999999984102</c:v>
                </c:pt>
                <c:pt idx="211">
                  <c:v>0.43819444444428501</c:v>
                </c:pt>
                <c:pt idx="212">
                  <c:v>0.43888888888872901</c:v>
                </c:pt>
                <c:pt idx="213">
                  <c:v>0.43958333333317301</c:v>
                </c:pt>
                <c:pt idx="214">
                  <c:v>0.44027777777761701</c:v>
                </c:pt>
                <c:pt idx="215">
                  <c:v>0.44097222222206101</c:v>
                </c:pt>
                <c:pt idx="216">
                  <c:v>0.441666666666505</c:v>
                </c:pt>
                <c:pt idx="217">
                  <c:v>0.442361111110949</c:v>
                </c:pt>
                <c:pt idx="218">
                  <c:v>0.443055555555393</c:v>
                </c:pt>
                <c:pt idx="219">
                  <c:v>0.443749999999837</c:v>
                </c:pt>
                <c:pt idx="220">
                  <c:v>0.44444444444428099</c:v>
                </c:pt>
                <c:pt idx="221">
                  <c:v>0.44513888888872499</c:v>
                </c:pt>
                <c:pt idx="222">
                  <c:v>0.44583333333316899</c:v>
                </c:pt>
                <c:pt idx="223">
                  <c:v>0.44652777777761299</c:v>
                </c:pt>
                <c:pt idx="224">
                  <c:v>0.44722222222205699</c:v>
                </c:pt>
                <c:pt idx="225">
                  <c:v>0.44791666666650098</c:v>
                </c:pt>
                <c:pt idx="226">
                  <c:v>0.44861111111094498</c:v>
                </c:pt>
                <c:pt idx="227">
                  <c:v>0.44930555555538898</c:v>
                </c:pt>
                <c:pt idx="228">
                  <c:v>0.44999999999983298</c:v>
                </c:pt>
                <c:pt idx="229">
                  <c:v>0.45069444444427698</c:v>
                </c:pt>
                <c:pt idx="230">
                  <c:v>0.45138888888872097</c:v>
                </c:pt>
                <c:pt idx="231">
                  <c:v>0.45208333333316503</c:v>
                </c:pt>
                <c:pt idx="232">
                  <c:v>0.45277777777760903</c:v>
                </c:pt>
                <c:pt idx="233">
                  <c:v>0.45347222222205302</c:v>
                </c:pt>
                <c:pt idx="234">
                  <c:v>0.45416666666649702</c:v>
                </c:pt>
                <c:pt idx="235">
                  <c:v>0.45486111111094102</c:v>
                </c:pt>
                <c:pt idx="236">
                  <c:v>0.45555555555538502</c:v>
                </c:pt>
                <c:pt idx="237">
                  <c:v>0.45624999999982901</c:v>
                </c:pt>
                <c:pt idx="238">
                  <c:v>0.45694444444427301</c:v>
                </c:pt>
                <c:pt idx="239">
                  <c:v>0.45763888888871701</c:v>
                </c:pt>
                <c:pt idx="240">
                  <c:v>0.45833333333316101</c:v>
                </c:pt>
                <c:pt idx="241">
                  <c:v>0.45902777777760501</c:v>
                </c:pt>
                <c:pt idx="242">
                  <c:v>0.459722222222049</c:v>
                </c:pt>
                <c:pt idx="243">
                  <c:v>0.460416666666493</c:v>
                </c:pt>
                <c:pt idx="244">
                  <c:v>0.461111111110937</c:v>
                </c:pt>
                <c:pt idx="245">
                  <c:v>0.461805555555381</c:v>
                </c:pt>
                <c:pt idx="246">
                  <c:v>0.462499999999825</c:v>
                </c:pt>
                <c:pt idx="247">
                  <c:v>0.46319444444426899</c:v>
                </c:pt>
                <c:pt idx="248">
                  <c:v>0.46388888888871299</c:v>
                </c:pt>
                <c:pt idx="249">
                  <c:v>0.46458333333315699</c:v>
                </c:pt>
                <c:pt idx="250">
                  <c:v>0.46527777777760099</c:v>
                </c:pt>
                <c:pt idx="251">
                  <c:v>0.46597222222204498</c:v>
                </c:pt>
                <c:pt idx="252">
                  <c:v>0.46666666666648898</c:v>
                </c:pt>
                <c:pt idx="253">
                  <c:v>0.46736111111093298</c:v>
                </c:pt>
                <c:pt idx="254">
                  <c:v>0.46805555555537698</c:v>
                </c:pt>
                <c:pt idx="255">
                  <c:v>0.46874999999982098</c:v>
                </c:pt>
                <c:pt idx="256">
                  <c:v>0.46944444444426497</c:v>
                </c:pt>
                <c:pt idx="257">
                  <c:v>0.47013888888870897</c:v>
                </c:pt>
                <c:pt idx="258">
                  <c:v>0.47083333333315303</c:v>
                </c:pt>
                <c:pt idx="259">
                  <c:v>0.47152777777759702</c:v>
                </c:pt>
                <c:pt idx="260">
                  <c:v>0.47222222222204102</c:v>
                </c:pt>
                <c:pt idx="261">
                  <c:v>0.47291666666648502</c:v>
                </c:pt>
                <c:pt idx="262">
                  <c:v>0.47361111111092902</c:v>
                </c:pt>
                <c:pt idx="263">
                  <c:v>0.47430555555537302</c:v>
                </c:pt>
                <c:pt idx="264">
                  <c:v>0.47499999999981701</c:v>
                </c:pt>
                <c:pt idx="265">
                  <c:v>0.47569444444426101</c:v>
                </c:pt>
                <c:pt idx="266">
                  <c:v>0.47638888888870501</c:v>
                </c:pt>
                <c:pt idx="267">
                  <c:v>0.47708333333314901</c:v>
                </c:pt>
                <c:pt idx="268">
                  <c:v>0.477777777777593</c:v>
                </c:pt>
                <c:pt idx="269">
                  <c:v>0.478472222222037</c:v>
                </c:pt>
                <c:pt idx="270">
                  <c:v>0.479166666666481</c:v>
                </c:pt>
                <c:pt idx="271">
                  <c:v>0.479861111110925</c:v>
                </c:pt>
                <c:pt idx="272">
                  <c:v>0.480555555555369</c:v>
                </c:pt>
                <c:pt idx="273">
                  <c:v>0.48124999999981299</c:v>
                </c:pt>
                <c:pt idx="274">
                  <c:v>0.48194444444425699</c:v>
                </c:pt>
                <c:pt idx="275">
                  <c:v>0.48263888888870099</c:v>
                </c:pt>
                <c:pt idx="276">
                  <c:v>0.48333333333314499</c:v>
                </c:pt>
                <c:pt idx="277">
                  <c:v>0.48402777777758899</c:v>
                </c:pt>
                <c:pt idx="278">
                  <c:v>0.48472222222203298</c:v>
                </c:pt>
                <c:pt idx="279">
                  <c:v>0.48541666666647698</c:v>
                </c:pt>
                <c:pt idx="280">
                  <c:v>0.48611111111092098</c:v>
                </c:pt>
                <c:pt idx="281">
                  <c:v>0.48680555555536498</c:v>
                </c:pt>
                <c:pt idx="282">
                  <c:v>0.48749999999980898</c:v>
                </c:pt>
                <c:pt idx="283">
                  <c:v>0.48819444444425297</c:v>
                </c:pt>
                <c:pt idx="284">
                  <c:v>0.48888888888869703</c:v>
                </c:pt>
                <c:pt idx="285">
                  <c:v>0.48958333333314102</c:v>
                </c:pt>
                <c:pt idx="286">
                  <c:v>0.49027777777758502</c:v>
                </c:pt>
                <c:pt idx="287">
                  <c:v>0.49097222222202902</c:v>
                </c:pt>
                <c:pt idx="288">
                  <c:v>0.49166666666647302</c:v>
                </c:pt>
                <c:pt idx="289">
                  <c:v>0.49236111111091702</c:v>
                </c:pt>
                <c:pt idx="290">
                  <c:v>0.49305555555536101</c:v>
                </c:pt>
                <c:pt idx="291">
                  <c:v>0.49374999999980501</c:v>
                </c:pt>
                <c:pt idx="292">
                  <c:v>0.49444444444424901</c:v>
                </c:pt>
                <c:pt idx="293">
                  <c:v>0.49513888888869301</c:v>
                </c:pt>
                <c:pt idx="294">
                  <c:v>0.49583333333313701</c:v>
                </c:pt>
                <c:pt idx="295">
                  <c:v>0.496527777777581</c:v>
                </c:pt>
                <c:pt idx="296">
                  <c:v>0.497222222222025</c:v>
                </c:pt>
                <c:pt idx="297">
                  <c:v>0.497916666666469</c:v>
                </c:pt>
                <c:pt idx="298">
                  <c:v>0.498611111110913</c:v>
                </c:pt>
                <c:pt idx="299">
                  <c:v>0.49930555555535699</c:v>
                </c:pt>
                <c:pt idx="300">
                  <c:v>0.49999999999980099</c:v>
                </c:pt>
                <c:pt idx="301">
                  <c:v>0.50069444444424505</c:v>
                </c:pt>
                <c:pt idx="302">
                  <c:v>0.50138888888868904</c:v>
                </c:pt>
                <c:pt idx="303">
                  <c:v>0.50208333333313304</c:v>
                </c:pt>
                <c:pt idx="304">
                  <c:v>0.50277777777757704</c:v>
                </c:pt>
                <c:pt idx="305">
                  <c:v>0.50347222222202104</c:v>
                </c:pt>
                <c:pt idx="306">
                  <c:v>0.50416666666646504</c:v>
                </c:pt>
                <c:pt idx="307">
                  <c:v>0.50486111111090903</c:v>
                </c:pt>
                <c:pt idx="308">
                  <c:v>0.50555555555535303</c:v>
                </c:pt>
                <c:pt idx="309">
                  <c:v>0.50624999999979703</c:v>
                </c:pt>
                <c:pt idx="310">
                  <c:v>0.50694444444424103</c:v>
                </c:pt>
                <c:pt idx="311">
                  <c:v>0.50763888888868502</c:v>
                </c:pt>
                <c:pt idx="312">
                  <c:v>0.50833333333312902</c:v>
                </c:pt>
                <c:pt idx="313">
                  <c:v>0.50902777777757302</c:v>
                </c:pt>
                <c:pt idx="314">
                  <c:v>0.50972222222201702</c:v>
                </c:pt>
                <c:pt idx="315">
                  <c:v>0.51041666666646102</c:v>
                </c:pt>
                <c:pt idx="316">
                  <c:v>0.51111111111090501</c:v>
                </c:pt>
                <c:pt idx="317">
                  <c:v>0.51180555555534901</c:v>
                </c:pt>
                <c:pt idx="318">
                  <c:v>0.51249999999979301</c:v>
                </c:pt>
                <c:pt idx="319">
                  <c:v>0.51319444444423701</c:v>
                </c:pt>
                <c:pt idx="320">
                  <c:v>0.51388888888868101</c:v>
                </c:pt>
                <c:pt idx="321">
                  <c:v>0.514583333333125</c:v>
                </c:pt>
                <c:pt idx="322">
                  <c:v>0.515277777777569</c:v>
                </c:pt>
                <c:pt idx="323">
                  <c:v>0.515972222222013</c:v>
                </c:pt>
                <c:pt idx="324">
                  <c:v>0.516666666666457</c:v>
                </c:pt>
                <c:pt idx="325">
                  <c:v>0.517361111110901</c:v>
                </c:pt>
                <c:pt idx="326">
                  <c:v>0.51805555555534499</c:v>
                </c:pt>
                <c:pt idx="327">
                  <c:v>0.51874999999978899</c:v>
                </c:pt>
                <c:pt idx="328">
                  <c:v>0.51944444444423299</c:v>
                </c:pt>
                <c:pt idx="329">
                  <c:v>0.52013888888867699</c:v>
                </c:pt>
                <c:pt idx="330">
                  <c:v>0.52083333333312098</c:v>
                </c:pt>
                <c:pt idx="331">
                  <c:v>0.52152777777756498</c:v>
                </c:pt>
                <c:pt idx="332">
                  <c:v>0.52222222222200898</c:v>
                </c:pt>
                <c:pt idx="333">
                  <c:v>0.52291666666645298</c:v>
                </c:pt>
                <c:pt idx="334">
                  <c:v>0.52361111111089698</c:v>
                </c:pt>
                <c:pt idx="335">
                  <c:v>0.52430555555534097</c:v>
                </c:pt>
                <c:pt idx="336">
                  <c:v>0.52499999999978497</c:v>
                </c:pt>
                <c:pt idx="337">
                  <c:v>0.52569444444422897</c:v>
                </c:pt>
                <c:pt idx="338">
                  <c:v>0.52638888888867297</c:v>
                </c:pt>
                <c:pt idx="339">
                  <c:v>0.52708333333311697</c:v>
                </c:pt>
                <c:pt idx="340">
                  <c:v>0.52777777777756096</c:v>
                </c:pt>
                <c:pt idx="341">
                  <c:v>0.52847222222200496</c:v>
                </c:pt>
                <c:pt idx="342">
                  <c:v>0.52916666666644896</c:v>
                </c:pt>
                <c:pt idx="343">
                  <c:v>0.52986111111089296</c:v>
                </c:pt>
                <c:pt idx="344">
                  <c:v>0.53055555555533696</c:v>
                </c:pt>
                <c:pt idx="345">
                  <c:v>0.53124999999978095</c:v>
                </c:pt>
                <c:pt idx="346">
                  <c:v>0.53194444444422495</c:v>
                </c:pt>
                <c:pt idx="347">
                  <c:v>0.53263888888866895</c:v>
                </c:pt>
                <c:pt idx="348">
                  <c:v>0.53333333333311295</c:v>
                </c:pt>
                <c:pt idx="349">
                  <c:v>0.53402777777755694</c:v>
                </c:pt>
                <c:pt idx="350">
                  <c:v>0.53472222222200105</c:v>
                </c:pt>
                <c:pt idx="351">
                  <c:v>0.53541666666644505</c:v>
                </c:pt>
                <c:pt idx="352">
                  <c:v>0.53611111111088905</c:v>
                </c:pt>
                <c:pt idx="353">
                  <c:v>0.53680555555533305</c:v>
                </c:pt>
                <c:pt idx="354">
                  <c:v>0.53749999999977705</c:v>
                </c:pt>
                <c:pt idx="355">
                  <c:v>0.53819444444422104</c:v>
                </c:pt>
                <c:pt idx="356">
                  <c:v>0.53888888888866504</c:v>
                </c:pt>
                <c:pt idx="357">
                  <c:v>0.53958333333310904</c:v>
                </c:pt>
                <c:pt idx="358">
                  <c:v>0.54027777777755304</c:v>
                </c:pt>
                <c:pt idx="359">
                  <c:v>0.54097222222199703</c:v>
                </c:pt>
                <c:pt idx="360">
                  <c:v>0.54166666666644103</c:v>
                </c:pt>
                <c:pt idx="361">
                  <c:v>0.54236111111088503</c:v>
                </c:pt>
                <c:pt idx="362">
                  <c:v>0.54305555555532903</c:v>
                </c:pt>
                <c:pt idx="363">
                  <c:v>0.54374999999977303</c:v>
                </c:pt>
                <c:pt idx="364">
                  <c:v>0.54444444444421702</c:v>
                </c:pt>
                <c:pt idx="365">
                  <c:v>0.54513888888866102</c:v>
                </c:pt>
                <c:pt idx="366">
                  <c:v>0.54583333333310502</c:v>
                </c:pt>
                <c:pt idx="367">
                  <c:v>0.54652777777754902</c:v>
                </c:pt>
                <c:pt idx="368">
                  <c:v>0.54722222222199302</c:v>
                </c:pt>
                <c:pt idx="369">
                  <c:v>0.54791666666643701</c:v>
                </c:pt>
                <c:pt idx="370">
                  <c:v>0.54861111111088101</c:v>
                </c:pt>
                <c:pt idx="371">
                  <c:v>0.54930555555532501</c:v>
                </c:pt>
                <c:pt idx="372">
                  <c:v>0.54999999999976901</c:v>
                </c:pt>
                <c:pt idx="373">
                  <c:v>0.550694444444213</c:v>
                </c:pt>
                <c:pt idx="374">
                  <c:v>0.551388888888657</c:v>
                </c:pt>
                <c:pt idx="375">
                  <c:v>0.552083333333101</c:v>
                </c:pt>
                <c:pt idx="376">
                  <c:v>0.552777777777545</c:v>
                </c:pt>
                <c:pt idx="377">
                  <c:v>0.553472222221989</c:v>
                </c:pt>
                <c:pt idx="378">
                  <c:v>0.55416666666643299</c:v>
                </c:pt>
                <c:pt idx="379">
                  <c:v>0.55486111111087699</c:v>
                </c:pt>
                <c:pt idx="380">
                  <c:v>0.55555555555532099</c:v>
                </c:pt>
                <c:pt idx="381">
                  <c:v>0.55624999999976499</c:v>
                </c:pt>
                <c:pt idx="382">
                  <c:v>0.55694444444420899</c:v>
                </c:pt>
                <c:pt idx="383">
                  <c:v>0.55763888888865298</c:v>
                </c:pt>
                <c:pt idx="384">
                  <c:v>0.55833333333309698</c:v>
                </c:pt>
                <c:pt idx="385">
                  <c:v>0.55902777777754098</c:v>
                </c:pt>
                <c:pt idx="386">
                  <c:v>0.55972222222198498</c:v>
                </c:pt>
                <c:pt idx="387">
                  <c:v>0.56041666666642898</c:v>
                </c:pt>
                <c:pt idx="388">
                  <c:v>0.56111111111087297</c:v>
                </c:pt>
                <c:pt idx="389">
                  <c:v>0.56180555555531697</c:v>
                </c:pt>
                <c:pt idx="390">
                  <c:v>0.56249999999976097</c:v>
                </c:pt>
                <c:pt idx="391">
                  <c:v>0.56319444444420497</c:v>
                </c:pt>
                <c:pt idx="392">
                  <c:v>0.56388888888864896</c:v>
                </c:pt>
                <c:pt idx="393">
                  <c:v>0.56458333333309296</c:v>
                </c:pt>
                <c:pt idx="394">
                  <c:v>0.56527777777753696</c:v>
                </c:pt>
                <c:pt idx="395">
                  <c:v>0.56597222222198096</c:v>
                </c:pt>
                <c:pt idx="396">
                  <c:v>0.56666666666642496</c:v>
                </c:pt>
                <c:pt idx="397">
                  <c:v>0.56736111111086895</c:v>
                </c:pt>
                <c:pt idx="398">
                  <c:v>0.56805555555531295</c:v>
                </c:pt>
                <c:pt idx="399">
                  <c:v>0.56874999999975695</c:v>
                </c:pt>
                <c:pt idx="400">
                  <c:v>0.56944444444420095</c:v>
                </c:pt>
                <c:pt idx="401">
                  <c:v>0.57013888888864495</c:v>
                </c:pt>
                <c:pt idx="402">
                  <c:v>0.57083333333308905</c:v>
                </c:pt>
                <c:pt idx="403">
                  <c:v>0.57152777777753305</c:v>
                </c:pt>
                <c:pt idx="404">
                  <c:v>0.57222222222197705</c:v>
                </c:pt>
                <c:pt idx="405">
                  <c:v>0.57291666666642105</c:v>
                </c:pt>
                <c:pt idx="406">
                  <c:v>0.57361111111086505</c:v>
                </c:pt>
                <c:pt idx="407">
                  <c:v>0.57430555555530904</c:v>
                </c:pt>
                <c:pt idx="408">
                  <c:v>0.57499999999975304</c:v>
                </c:pt>
                <c:pt idx="409">
                  <c:v>0.57569444444419704</c:v>
                </c:pt>
                <c:pt idx="410">
                  <c:v>0.57638888888864104</c:v>
                </c:pt>
                <c:pt idx="411">
                  <c:v>0.57708333333308504</c:v>
                </c:pt>
                <c:pt idx="412">
                  <c:v>0.57777777777752903</c:v>
                </c:pt>
                <c:pt idx="413">
                  <c:v>0.57847222222197303</c:v>
                </c:pt>
                <c:pt idx="414">
                  <c:v>0.57916666666641703</c:v>
                </c:pt>
                <c:pt idx="415">
                  <c:v>0.57986111111086103</c:v>
                </c:pt>
                <c:pt idx="416">
                  <c:v>0.58055555555530503</c:v>
                </c:pt>
                <c:pt idx="417">
                  <c:v>0.58124999999974902</c:v>
                </c:pt>
                <c:pt idx="418">
                  <c:v>0.58194444444419302</c:v>
                </c:pt>
                <c:pt idx="419">
                  <c:v>0.58263888888863702</c:v>
                </c:pt>
                <c:pt idx="420">
                  <c:v>0.58333333333308102</c:v>
                </c:pt>
                <c:pt idx="421">
                  <c:v>0.58402777777752501</c:v>
                </c:pt>
                <c:pt idx="422">
                  <c:v>0.58472222222196901</c:v>
                </c:pt>
                <c:pt idx="423">
                  <c:v>0.58541666666641301</c:v>
                </c:pt>
                <c:pt idx="424">
                  <c:v>0.58611111111085701</c:v>
                </c:pt>
                <c:pt idx="425">
                  <c:v>0.58680555555530101</c:v>
                </c:pt>
                <c:pt idx="426">
                  <c:v>0.587499999999745</c:v>
                </c:pt>
                <c:pt idx="427">
                  <c:v>0.588194444444189</c:v>
                </c:pt>
                <c:pt idx="428">
                  <c:v>0.588888888888633</c:v>
                </c:pt>
                <c:pt idx="429">
                  <c:v>0.589583333333077</c:v>
                </c:pt>
                <c:pt idx="430">
                  <c:v>0.590277777777521</c:v>
                </c:pt>
                <c:pt idx="431">
                  <c:v>0.59097222222196499</c:v>
                </c:pt>
                <c:pt idx="432">
                  <c:v>0.59166666666640899</c:v>
                </c:pt>
                <c:pt idx="433">
                  <c:v>0.59236111111085299</c:v>
                </c:pt>
                <c:pt idx="434">
                  <c:v>0.59305555555529699</c:v>
                </c:pt>
                <c:pt idx="435">
                  <c:v>0.59374999999974098</c:v>
                </c:pt>
                <c:pt idx="436">
                  <c:v>0.59444444444418498</c:v>
                </c:pt>
                <c:pt idx="437">
                  <c:v>0.59513888888862898</c:v>
                </c:pt>
                <c:pt idx="438">
                  <c:v>0.59583333333307298</c:v>
                </c:pt>
                <c:pt idx="439">
                  <c:v>0.59652777777751698</c:v>
                </c:pt>
                <c:pt idx="440">
                  <c:v>0.59722222222196097</c:v>
                </c:pt>
                <c:pt idx="441">
                  <c:v>0.59791666666640497</c:v>
                </c:pt>
                <c:pt idx="442">
                  <c:v>0.59861111111084897</c:v>
                </c:pt>
                <c:pt idx="443">
                  <c:v>0.59930555555529297</c:v>
                </c:pt>
                <c:pt idx="444">
                  <c:v>0.59999999999973697</c:v>
                </c:pt>
                <c:pt idx="445">
                  <c:v>0.60069444444418096</c:v>
                </c:pt>
                <c:pt idx="446">
                  <c:v>0.60138888888862496</c:v>
                </c:pt>
                <c:pt idx="447">
                  <c:v>0.60208333333306896</c:v>
                </c:pt>
                <c:pt idx="448">
                  <c:v>0.60277777777751296</c:v>
                </c:pt>
                <c:pt idx="449">
                  <c:v>0.60347222222195696</c:v>
                </c:pt>
                <c:pt idx="450">
                  <c:v>0.60416666666640095</c:v>
                </c:pt>
                <c:pt idx="451">
                  <c:v>0.60486111111084495</c:v>
                </c:pt>
                <c:pt idx="452">
                  <c:v>0.60555555555528895</c:v>
                </c:pt>
                <c:pt idx="453">
                  <c:v>0.60624999999973295</c:v>
                </c:pt>
                <c:pt idx="454">
                  <c:v>0.60694444444417694</c:v>
                </c:pt>
                <c:pt idx="455">
                  <c:v>0.60763888888862105</c:v>
                </c:pt>
                <c:pt idx="456">
                  <c:v>0.60833333333306505</c:v>
                </c:pt>
                <c:pt idx="457">
                  <c:v>0.60902777777750905</c:v>
                </c:pt>
                <c:pt idx="458">
                  <c:v>0.60972222222195305</c:v>
                </c:pt>
                <c:pt idx="459">
                  <c:v>0.61041666666639705</c:v>
                </c:pt>
                <c:pt idx="460">
                  <c:v>0.61111111111084104</c:v>
                </c:pt>
                <c:pt idx="461">
                  <c:v>0.61180555555528504</c:v>
                </c:pt>
                <c:pt idx="462">
                  <c:v>0.61249999999972904</c:v>
                </c:pt>
                <c:pt idx="463">
                  <c:v>0.61319444444417304</c:v>
                </c:pt>
                <c:pt idx="464">
                  <c:v>0.61388888888861703</c:v>
                </c:pt>
                <c:pt idx="465">
                  <c:v>0.61458333333306103</c:v>
                </c:pt>
                <c:pt idx="466">
                  <c:v>0.61527777777750503</c:v>
                </c:pt>
                <c:pt idx="467">
                  <c:v>0.61597222222194903</c:v>
                </c:pt>
                <c:pt idx="468">
                  <c:v>0.61666666666639303</c:v>
                </c:pt>
                <c:pt idx="469">
                  <c:v>0.61736111111083702</c:v>
                </c:pt>
                <c:pt idx="470">
                  <c:v>0.61805555555528102</c:v>
                </c:pt>
                <c:pt idx="471">
                  <c:v>0.61874999999972502</c:v>
                </c:pt>
                <c:pt idx="472">
                  <c:v>0.61944444444416902</c:v>
                </c:pt>
                <c:pt idx="473">
                  <c:v>0.62013888888861302</c:v>
                </c:pt>
                <c:pt idx="474">
                  <c:v>0.62083333333305701</c:v>
                </c:pt>
                <c:pt idx="475">
                  <c:v>0.62152777777750101</c:v>
                </c:pt>
                <c:pt idx="476">
                  <c:v>0.62222222222194501</c:v>
                </c:pt>
                <c:pt idx="477">
                  <c:v>0.62291666666638901</c:v>
                </c:pt>
                <c:pt idx="478">
                  <c:v>0.62361111111083301</c:v>
                </c:pt>
                <c:pt idx="479">
                  <c:v>0.624305555555277</c:v>
                </c:pt>
                <c:pt idx="480">
                  <c:v>0.624999999999721</c:v>
                </c:pt>
                <c:pt idx="481">
                  <c:v>0.625694444444165</c:v>
                </c:pt>
                <c:pt idx="482">
                  <c:v>0.626388888888609</c:v>
                </c:pt>
                <c:pt idx="483">
                  <c:v>0.62708333333305299</c:v>
                </c:pt>
                <c:pt idx="484">
                  <c:v>0.62777777777749699</c:v>
                </c:pt>
                <c:pt idx="485">
                  <c:v>0.62847222222194099</c:v>
                </c:pt>
                <c:pt idx="486">
                  <c:v>0.62916666666638499</c:v>
                </c:pt>
                <c:pt idx="487">
                  <c:v>0.62986111111082899</c:v>
                </c:pt>
                <c:pt idx="488">
                  <c:v>0.63055555555527298</c:v>
                </c:pt>
                <c:pt idx="489">
                  <c:v>0.63124999999971698</c:v>
                </c:pt>
                <c:pt idx="490">
                  <c:v>0.63194444444416098</c:v>
                </c:pt>
                <c:pt idx="491">
                  <c:v>0.63263888888860498</c:v>
                </c:pt>
                <c:pt idx="492">
                  <c:v>0.63333333333304898</c:v>
                </c:pt>
                <c:pt idx="493">
                  <c:v>0.63402777777749297</c:v>
                </c:pt>
                <c:pt idx="494">
                  <c:v>0.63472222222193697</c:v>
                </c:pt>
                <c:pt idx="495">
                  <c:v>0.63541666666638097</c:v>
                </c:pt>
                <c:pt idx="496">
                  <c:v>0.63611111111082497</c:v>
                </c:pt>
                <c:pt idx="497">
                  <c:v>0.63680555555526897</c:v>
                </c:pt>
                <c:pt idx="498">
                  <c:v>0.63749999999971296</c:v>
                </c:pt>
                <c:pt idx="499">
                  <c:v>0.63819444444415696</c:v>
                </c:pt>
                <c:pt idx="500">
                  <c:v>0.63888888888860096</c:v>
                </c:pt>
                <c:pt idx="501">
                  <c:v>0.63958333333304496</c:v>
                </c:pt>
                <c:pt idx="502">
                  <c:v>0.64027777777748895</c:v>
                </c:pt>
                <c:pt idx="503">
                  <c:v>0.64097222222193295</c:v>
                </c:pt>
                <c:pt idx="504">
                  <c:v>0.64166666666637695</c:v>
                </c:pt>
                <c:pt idx="505">
                  <c:v>0.64236111111082095</c:v>
                </c:pt>
                <c:pt idx="506">
                  <c:v>0.64305555555526495</c:v>
                </c:pt>
                <c:pt idx="507">
                  <c:v>0.64374999999970905</c:v>
                </c:pt>
                <c:pt idx="508">
                  <c:v>0.64444444444415305</c:v>
                </c:pt>
                <c:pt idx="509">
                  <c:v>0.64513888888859705</c:v>
                </c:pt>
                <c:pt idx="510">
                  <c:v>0.64583333333304105</c:v>
                </c:pt>
                <c:pt idx="511">
                  <c:v>0.64652777777748505</c:v>
                </c:pt>
                <c:pt idx="512">
                  <c:v>0.64722222222192904</c:v>
                </c:pt>
                <c:pt idx="513">
                  <c:v>0.64791666666637304</c:v>
                </c:pt>
                <c:pt idx="514">
                  <c:v>0.64861111111081704</c:v>
                </c:pt>
                <c:pt idx="515">
                  <c:v>0.64930555555526104</c:v>
                </c:pt>
                <c:pt idx="516">
                  <c:v>0.64999999999970504</c:v>
                </c:pt>
                <c:pt idx="517">
                  <c:v>0.65069444444414903</c:v>
                </c:pt>
                <c:pt idx="518">
                  <c:v>0.65138888888859303</c:v>
                </c:pt>
                <c:pt idx="519">
                  <c:v>0.65208333333303703</c:v>
                </c:pt>
                <c:pt idx="520">
                  <c:v>0.65277777777748103</c:v>
                </c:pt>
                <c:pt idx="521">
                  <c:v>0.65347222222192503</c:v>
                </c:pt>
                <c:pt idx="522">
                  <c:v>0.65416666666636902</c:v>
                </c:pt>
                <c:pt idx="523">
                  <c:v>0.65486111111081302</c:v>
                </c:pt>
                <c:pt idx="524">
                  <c:v>0.65555555555525702</c:v>
                </c:pt>
                <c:pt idx="525">
                  <c:v>0.65624999999970102</c:v>
                </c:pt>
                <c:pt idx="526">
                  <c:v>0.65694444444414501</c:v>
                </c:pt>
                <c:pt idx="527">
                  <c:v>0.65763888888858901</c:v>
                </c:pt>
                <c:pt idx="528">
                  <c:v>0.65833333333303301</c:v>
                </c:pt>
                <c:pt idx="529">
                  <c:v>0.65902777777747701</c:v>
                </c:pt>
                <c:pt idx="530">
                  <c:v>0.65972222222192101</c:v>
                </c:pt>
                <c:pt idx="531">
                  <c:v>0.660416666666365</c:v>
                </c:pt>
                <c:pt idx="532">
                  <c:v>0.661111111110809</c:v>
                </c:pt>
                <c:pt idx="533">
                  <c:v>0.661805555555253</c:v>
                </c:pt>
                <c:pt idx="534">
                  <c:v>0.662499999999697</c:v>
                </c:pt>
                <c:pt idx="535">
                  <c:v>0.663194444444141</c:v>
                </c:pt>
                <c:pt idx="536">
                  <c:v>0.66388888888858499</c:v>
                </c:pt>
                <c:pt idx="537">
                  <c:v>0.66458333333302899</c:v>
                </c:pt>
                <c:pt idx="538">
                  <c:v>0.66527777777747299</c:v>
                </c:pt>
                <c:pt idx="539">
                  <c:v>0.66597222222191699</c:v>
                </c:pt>
                <c:pt idx="540">
                  <c:v>0.66666666666636099</c:v>
                </c:pt>
              </c:numCache>
            </c:numRef>
          </c:cat>
          <c:val>
            <c:numRef>
              <c:f>'Slavkov-nová b.'!$F$427:$F$967</c:f>
              <c:numCache>
                <c:formatCode>General</c:formatCode>
                <c:ptCount val="541"/>
                <c:pt idx="0">
                  <c:v>1500</c:v>
                </c:pt>
                <c:pt idx="1">
                  <c:v>1500</c:v>
                </c:pt>
                <c:pt idx="2">
                  <c:v>1500</c:v>
                </c:pt>
                <c:pt idx="3">
                  <c:v>1500</c:v>
                </c:pt>
                <c:pt idx="4">
                  <c:v>1500</c:v>
                </c:pt>
                <c:pt idx="5">
                  <c:v>1500</c:v>
                </c:pt>
                <c:pt idx="6">
                  <c:v>1500</c:v>
                </c:pt>
                <c:pt idx="7">
                  <c:v>1500</c:v>
                </c:pt>
                <c:pt idx="8">
                  <c:v>1500</c:v>
                </c:pt>
                <c:pt idx="9">
                  <c:v>1500</c:v>
                </c:pt>
                <c:pt idx="10">
                  <c:v>1500</c:v>
                </c:pt>
                <c:pt idx="11">
                  <c:v>1500</c:v>
                </c:pt>
                <c:pt idx="12">
                  <c:v>1500</c:v>
                </c:pt>
                <c:pt idx="13">
                  <c:v>1500</c:v>
                </c:pt>
                <c:pt idx="14">
                  <c:v>1500</c:v>
                </c:pt>
                <c:pt idx="15">
                  <c:v>1500</c:v>
                </c:pt>
                <c:pt idx="16">
                  <c:v>1500</c:v>
                </c:pt>
                <c:pt idx="17">
                  <c:v>1500</c:v>
                </c:pt>
                <c:pt idx="18">
                  <c:v>1500</c:v>
                </c:pt>
                <c:pt idx="19">
                  <c:v>1500</c:v>
                </c:pt>
                <c:pt idx="20">
                  <c:v>1500</c:v>
                </c:pt>
                <c:pt idx="21">
                  <c:v>1500</c:v>
                </c:pt>
                <c:pt idx="22">
                  <c:v>1500</c:v>
                </c:pt>
                <c:pt idx="23">
                  <c:v>1500</c:v>
                </c:pt>
                <c:pt idx="24">
                  <c:v>1500</c:v>
                </c:pt>
                <c:pt idx="25">
                  <c:v>1500</c:v>
                </c:pt>
                <c:pt idx="26">
                  <c:v>1500</c:v>
                </c:pt>
                <c:pt idx="27">
                  <c:v>1500</c:v>
                </c:pt>
                <c:pt idx="28">
                  <c:v>1500</c:v>
                </c:pt>
                <c:pt idx="29">
                  <c:v>1500</c:v>
                </c:pt>
                <c:pt idx="30">
                  <c:v>1500</c:v>
                </c:pt>
                <c:pt idx="31">
                  <c:v>1500</c:v>
                </c:pt>
                <c:pt idx="32">
                  <c:v>1500</c:v>
                </c:pt>
                <c:pt idx="33">
                  <c:v>1500</c:v>
                </c:pt>
                <c:pt idx="34">
                  <c:v>1500</c:v>
                </c:pt>
                <c:pt idx="35">
                  <c:v>1500</c:v>
                </c:pt>
                <c:pt idx="36">
                  <c:v>1500</c:v>
                </c:pt>
                <c:pt idx="37">
                  <c:v>1500</c:v>
                </c:pt>
                <c:pt idx="38">
                  <c:v>1500</c:v>
                </c:pt>
                <c:pt idx="39">
                  <c:v>1500</c:v>
                </c:pt>
                <c:pt idx="40">
                  <c:v>1500</c:v>
                </c:pt>
                <c:pt idx="41">
                  <c:v>1500</c:v>
                </c:pt>
                <c:pt idx="42">
                  <c:v>1500</c:v>
                </c:pt>
                <c:pt idx="43">
                  <c:v>1500</c:v>
                </c:pt>
                <c:pt idx="44">
                  <c:v>1500</c:v>
                </c:pt>
                <c:pt idx="45">
                  <c:v>1500</c:v>
                </c:pt>
                <c:pt idx="46">
                  <c:v>1500</c:v>
                </c:pt>
                <c:pt idx="47">
                  <c:v>1500</c:v>
                </c:pt>
                <c:pt idx="48">
                  <c:v>1500</c:v>
                </c:pt>
                <c:pt idx="49">
                  <c:v>1500</c:v>
                </c:pt>
                <c:pt idx="50">
                  <c:v>1500</c:v>
                </c:pt>
                <c:pt idx="51">
                  <c:v>1500</c:v>
                </c:pt>
                <c:pt idx="52">
                  <c:v>1500</c:v>
                </c:pt>
                <c:pt idx="53">
                  <c:v>1500</c:v>
                </c:pt>
                <c:pt idx="54">
                  <c:v>1500</c:v>
                </c:pt>
                <c:pt idx="55">
                  <c:v>1500</c:v>
                </c:pt>
                <c:pt idx="56">
                  <c:v>1500</c:v>
                </c:pt>
                <c:pt idx="57">
                  <c:v>1500</c:v>
                </c:pt>
                <c:pt idx="58">
                  <c:v>1500</c:v>
                </c:pt>
                <c:pt idx="59">
                  <c:v>1500</c:v>
                </c:pt>
                <c:pt idx="60">
                  <c:v>1500</c:v>
                </c:pt>
                <c:pt idx="61">
                  <c:v>1500</c:v>
                </c:pt>
                <c:pt idx="62">
                  <c:v>1500</c:v>
                </c:pt>
                <c:pt idx="63">
                  <c:v>1500</c:v>
                </c:pt>
                <c:pt idx="64">
                  <c:v>1500</c:v>
                </c:pt>
                <c:pt idx="65">
                  <c:v>1500</c:v>
                </c:pt>
                <c:pt idx="66">
                  <c:v>1500</c:v>
                </c:pt>
                <c:pt idx="67">
                  <c:v>1500</c:v>
                </c:pt>
                <c:pt idx="68">
                  <c:v>1500</c:v>
                </c:pt>
                <c:pt idx="69">
                  <c:v>1500</c:v>
                </c:pt>
                <c:pt idx="70">
                  <c:v>1500</c:v>
                </c:pt>
                <c:pt idx="71">
                  <c:v>1500</c:v>
                </c:pt>
                <c:pt idx="72">
                  <c:v>1500</c:v>
                </c:pt>
                <c:pt idx="73">
                  <c:v>1500</c:v>
                </c:pt>
                <c:pt idx="74">
                  <c:v>1500</c:v>
                </c:pt>
                <c:pt idx="75">
                  <c:v>1500</c:v>
                </c:pt>
                <c:pt idx="76">
                  <c:v>1500</c:v>
                </c:pt>
                <c:pt idx="77">
                  <c:v>1500</c:v>
                </c:pt>
                <c:pt idx="78">
                  <c:v>1500</c:v>
                </c:pt>
                <c:pt idx="79">
                  <c:v>1500</c:v>
                </c:pt>
                <c:pt idx="80">
                  <c:v>1500</c:v>
                </c:pt>
                <c:pt idx="81">
                  <c:v>1500</c:v>
                </c:pt>
                <c:pt idx="82">
                  <c:v>1500</c:v>
                </c:pt>
                <c:pt idx="83">
                  <c:v>1500</c:v>
                </c:pt>
                <c:pt idx="84">
                  <c:v>1500</c:v>
                </c:pt>
                <c:pt idx="85">
                  <c:v>1500</c:v>
                </c:pt>
                <c:pt idx="86">
                  <c:v>1500</c:v>
                </c:pt>
                <c:pt idx="87">
                  <c:v>1500</c:v>
                </c:pt>
                <c:pt idx="88">
                  <c:v>1500</c:v>
                </c:pt>
                <c:pt idx="89">
                  <c:v>1500</c:v>
                </c:pt>
                <c:pt idx="90">
                  <c:v>1500</c:v>
                </c:pt>
                <c:pt idx="91">
                  <c:v>1500</c:v>
                </c:pt>
                <c:pt idx="92">
                  <c:v>1500</c:v>
                </c:pt>
                <c:pt idx="93">
                  <c:v>1500</c:v>
                </c:pt>
                <c:pt idx="94">
                  <c:v>1500</c:v>
                </c:pt>
                <c:pt idx="95">
                  <c:v>1500</c:v>
                </c:pt>
                <c:pt idx="96">
                  <c:v>1500</c:v>
                </c:pt>
                <c:pt idx="97">
                  <c:v>1500</c:v>
                </c:pt>
                <c:pt idx="98">
                  <c:v>1500</c:v>
                </c:pt>
                <c:pt idx="99">
                  <c:v>1500</c:v>
                </c:pt>
                <c:pt idx="100">
                  <c:v>1500</c:v>
                </c:pt>
                <c:pt idx="101">
                  <c:v>1500</c:v>
                </c:pt>
                <c:pt idx="102">
                  <c:v>1500</c:v>
                </c:pt>
                <c:pt idx="103">
                  <c:v>1500</c:v>
                </c:pt>
                <c:pt idx="104">
                  <c:v>1500</c:v>
                </c:pt>
                <c:pt idx="105">
                  <c:v>1500</c:v>
                </c:pt>
                <c:pt idx="106">
                  <c:v>1500</c:v>
                </c:pt>
                <c:pt idx="107">
                  <c:v>1500</c:v>
                </c:pt>
                <c:pt idx="108">
                  <c:v>1500</c:v>
                </c:pt>
                <c:pt idx="109">
                  <c:v>1500</c:v>
                </c:pt>
                <c:pt idx="110">
                  <c:v>1500</c:v>
                </c:pt>
                <c:pt idx="111">
                  <c:v>1500</c:v>
                </c:pt>
                <c:pt idx="112">
                  <c:v>1500</c:v>
                </c:pt>
                <c:pt idx="113">
                  <c:v>1500</c:v>
                </c:pt>
                <c:pt idx="114">
                  <c:v>1500</c:v>
                </c:pt>
                <c:pt idx="115">
                  <c:v>1500</c:v>
                </c:pt>
                <c:pt idx="116">
                  <c:v>1500</c:v>
                </c:pt>
                <c:pt idx="117">
                  <c:v>1500</c:v>
                </c:pt>
                <c:pt idx="118">
                  <c:v>1500</c:v>
                </c:pt>
                <c:pt idx="119">
                  <c:v>1500</c:v>
                </c:pt>
                <c:pt idx="120">
                  <c:v>1500</c:v>
                </c:pt>
                <c:pt idx="121">
                  <c:v>1500</c:v>
                </c:pt>
                <c:pt idx="122">
                  <c:v>1500</c:v>
                </c:pt>
                <c:pt idx="123">
                  <c:v>1500</c:v>
                </c:pt>
                <c:pt idx="124">
                  <c:v>1500</c:v>
                </c:pt>
                <c:pt idx="125">
                  <c:v>1500</c:v>
                </c:pt>
                <c:pt idx="126">
                  <c:v>1500</c:v>
                </c:pt>
                <c:pt idx="127">
                  <c:v>1500</c:v>
                </c:pt>
                <c:pt idx="128">
                  <c:v>1500</c:v>
                </c:pt>
                <c:pt idx="129">
                  <c:v>1500</c:v>
                </c:pt>
                <c:pt idx="130">
                  <c:v>1500</c:v>
                </c:pt>
                <c:pt idx="131">
                  <c:v>1500</c:v>
                </c:pt>
                <c:pt idx="132">
                  <c:v>1500</c:v>
                </c:pt>
                <c:pt idx="133">
                  <c:v>1500</c:v>
                </c:pt>
                <c:pt idx="134">
                  <c:v>1500</c:v>
                </c:pt>
                <c:pt idx="135">
                  <c:v>1500</c:v>
                </c:pt>
                <c:pt idx="136">
                  <c:v>1500</c:v>
                </c:pt>
                <c:pt idx="137">
                  <c:v>1500</c:v>
                </c:pt>
                <c:pt idx="138">
                  <c:v>1500</c:v>
                </c:pt>
                <c:pt idx="139">
                  <c:v>1500</c:v>
                </c:pt>
                <c:pt idx="140">
                  <c:v>1500</c:v>
                </c:pt>
                <c:pt idx="141">
                  <c:v>1500</c:v>
                </c:pt>
                <c:pt idx="142">
                  <c:v>1500</c:v>
                </c:pt>
                <c:pt idx="143">
                  <c:v>1500</c:v>
                </c:pt>
                <c:pt idx="144">
                  <c:v>1500</c:v>
                </c:pt>
                <c:pt idx="145">
                  <c:v>1500</c:v>
                </c:pt>
                <c:pt idx="146">
                  <c:v>1500</c:v>
                </c:pt>
                <c:pt idx="147">
                  <c:v>1500</c:v>
                </c:pt>
                <c:pt idx="148">
                  <c:v>1500</c:v>
                </c:pt>
                <c:pt idx="149">
                  <c:v>1500</c:v>
                </c:pt>
                <c:pt idx="150">
                  <c:v>1500</c:v>
                </c:pt>
                <c:pt idx="151">
                  <c:v>1500</c:v>
                </c:pt>
                <c:pt idx="152">
                  <c:v>1500</c:v>
                </c:pt>
                <c:pt idx="153">
                  <c:v>1500</c:v>
                </c:pt>
                <c:pt idx="154">
                  <c:v>1500</c:v>
                </c:pt>
                <c:pt idx="155">
                  <c:v>1500</c:v>
                </c:pt>
                <c:pt idx="156">
                  <c:v>1500</c:v>
                </c:pt>
                <c:pt idx="157">
                  <c:v>1500</c:v>
                </c:pt>
                <c:pt idx="158">
                  <c:v>1500</c:v>
                </c:pt>
                <c:pt idx="159">
                  <c:v>1500</c:v>
                </c:pt>
                <c:pt idx="160">
                  <c:v>1500</c:v>
                </c:pt>
                <c:pt idx="161">
                  <c:v>1500</c:v>
                </c:pt>
                <c:pt idx="162">
                  <c:v>1500</c:v>
                </c:pt>
                <c:pt idx="163">
                  <c:v>1500</c:v>
                </c:pt>
                <c:pt idx="164">
                  <c:v>1500</c:v>
                </c:pt>
                <c:pt idx="165">
                  <c:v>1500</c:v>
                </c:pt>
                <c:pt idx="166">
                  <c:v>1500</c:v>
                </c:pt>
                <c:pt idx="167">
                  <c:v>1500</c:v>
                </c:pt>
                <c:pt idx="168">
                  <c:v>1500</c:v>
                </c:pt>
                <c:pt idx="169">
                  <c:v>1500</c:v>
                </c:pt>
                <c:pt idx="170">
                  <c:v>1500</c:v>
                </c:pt>
                <c:pt idx="171">
                  <c:v>1500</c:v>
                </c:pt>
                <c:pt idx="172">
                  <c:v>1500</c:v>
                </c:pt>
                <c:pt idx="173">
                  <c:v>1500</c:v>
                </c:pt>
                <c:pt idx="174">
                  <c:v>1500</c:v>
                </c:pt>
                <c:pt idx="175">
                  <c:v>1500</c:v>
                </c:pt>
                <c:pt idx="176">
                  <c:v>1500</c:v>
                </c:pt>
                <c:pt idx="177">
                  <c:v>1500</c:v>
                </c:pt>
                <c:pt idx="178">
                  <c:v>1500</c:v>
                </c:pt>
                <c:pt idx="179">
                  <c:v>1500</c:v>
                </c:pt>
                <c:pt idx="180">
                  <c:v>1500</c:v>
                </c:pt>
                <c:pt idx="181">
                  <c:v>1500</c:v>
                </c:pt>
                <c:pt idx="182">
                  <c:v>1500</c:v>
                </c:pt>
                <c:pt idx="183">
                  <c:v>1500</c:v>
                </c:pt>
                <c:pt idx="184">
                  <c:v>1500</c:v>
                </c:pt>
                <c:pt idx="185">
                  <c:v>1500</c:v>
                </c:pt>
                <c:pt idx="186">
                  <c:v>1500</c:v>
                </c:pt>
                <c:pt idx="187">
                  <c:v>1500</c:v>
                </c:pt>
                <c:pt idx="188">
                  <c:v>1500</c:v>
                </c:pt>
                <c:pt idx="189">
                  <c:v>1500</c:v>
                </c:pt>
                <c:pt idx="190">
                  <c:v>1500</c:v>
                </c:pt>
                <c:pt idx="191">
                  <c:v>1500</c:v>
                </c:pt>
                <c:pt idx="192">
                  <c:v>1500</c:v>
                </c:pt>
                <c:pt idx="193">
                  <c:v>1500</c:v>
                </c:pt>
                <c:pt idx="194">
                  <c:v>1500</c:v>
                </c:pt>
                <c:pt idx="195">
                  <c:v>1500</c:v>
                </c:pt>
                <c:pt idx="196">
                  <c:v>1500</c:v>
                </c:pt>
                <c:pt idx="197">
                  <c:v>1500</c:v>
                </c:pt>
                <c:pt idx="198">
                  <c:v>1500</c:v>
                </c:pt>
                <c:pt idx="199">
                  <c:v>1500</c:v>
                </c:pt>
                <c:pt idx="200">
                  <c:v>1500</c:v>
                </c:pt>
                <c:pt idx="201">
                  <c:v>1500</c:v>
                </c:pt>
                <c:pt idx="202">
                  <c:v>1500</c:v>
                </c:pt>
                <c:pt idx="203">
                  <c:v>1500</c:v>
                </c:pt>
                <c:pt idx="204">
                  <c:v>1500</c:v>
                </c:pt>
                <c:pt idx="205">
                  <c:v>1500</c:v>
                </c:pt>
                <c:pt idx="206">
                  <c:v>1500</c:v>
                </c:pt>
                <c:pt idx="207">
                  <c:v>1500</c:v>
                </c:pt>
                <c:pt idx="208">
                  <c:v>1500</c:v>
                </c:pt>
                <c:pt idx="209">
                  <c:v>1500</c:v>
                </c:pt>
                <c:pt idx="210">
                  <c:v>1500</c:v>
                </c:pt>
                <c:pt idx="211">
                  <c:v>1500</c:v>
                </c:pt>
                <c:pt idx="212">
                  <c:v>1500</c:v>
                </c:pt>
                <c:pt idx="213">
                  <c:v>1500</c:v>
                </c:pt>
                <c:pt idx="214">
                  <c:v>1500</c:v>
                </c:pt>
                <c:pt idx="215">
                  <c:v>1500</c:v>
                </c:pt>
                <c:pt idx="216">
                  <c:v>1500</c:v>
                </c:pt>
                <c:pt idx="217">
                  <c:v>1500</c:v>
                </c:pt>
                <c:pt idx="218">
                  <c:v>1500</c:v>
                </c:pt>
                <c:pt idx="219">
                  <c:v>1500</c:v>
                </c:pt>
                <c:pt idx="220">
                  <c:v>1500</c:v>
                </c:pt>
                <c:pt idx="221">
                  <c:v>1500</c:v>
                </c:pt>
                <c:pt idx="222">
                  <c:v>1500</c:v>
                </c:pt>
                <c:pt idx="223">
                  <c:v>1500</c:v>
                </c:pt>
                <c:pt idx="224">
                  <c:v>1500</c:v>
                </c:pt>
                <c:pt idx="225">
                  <c:v>1500</c:v>
                </c:pt>
                <c:pt idx="226">
                  <c:v>1500</c:v>
                </c:pt>
                <c:pt idx="227">
                  <c:v>1500</c:v>
                </c:pt>
                <c:pt idx="228">
                  <c:v>1500</c:v>
                </c:pt>
                <c:pt idx="229">
                  <c:v>1500</c:v>
                </c:pt>
                <c:pt idx="230">
                  <c:v>1500</c:v>
                </c:pt>
                <c:pt idx="231">
                  <c:v>1500</c:v>
                </c:pt>
                <c:pt idx="232">
                  <c:v>1500</c:v>
                </c:pt>
                <c:pt idx="233">
                  <c:v>1500</c:v>
                </c:pt>
                <c:pt idx="234">
                  <c:v>1500</c:v>
                </c:pt>
                <c:pt idx="235">
                  <c:v>1500</c:v>
                </c:pt>
                <c:pt idx="236">
                  <c:v>1500</c:v>
                </c:pt>
                <c:pt idx="237">
                  <c:v>1500</c:v>
                </c:pt>
                <c:pt idx="238">
                  <c:v>1500</c:v>
                </c:pt>
                <c:pt idx="239">
                  <c:v>1500</c:v>
                </c:pt>
                <c:pt idx="240">
                  <c:v>1500</c:v>
                </c:pt>
                <c:pt idx="241">
                  <c:v>1500</c:v>
                </c:pt>
                <c:pt idx="242">
                  <c:v>1500</c:v>
                </c:pt>
                <c:pt idx="243">
                  <c:v>1500</c:v>
                </c:pt>
                <c:pt idx="244">
                  <c:v>1500</c:v>
                </c:pt>
                <c:pt idx="245">
                  <c:v>1500</c:v>
                </c:pt>
                <c:pt idx="246">
                  <c:v>1500</c:v>
                </c:pt>
                <c:pt idx="247">
                  <c:v>1500</c:v>
                </c:pt>
                <c:pt idx="248">
                  <c:v>1500</c:v>
                </c:pt>
                <c:pt idx="249">
                  <c:v>1500</c:v>
                </c:pt>
                <c:pt idx="250">
                  <c:v>1500</c:v>
                </c:pt>
                <c:pt idx="251">
                  <c:v>1500</c:v>
                </c:pt>
                <c:pt idx="252">
                  <c:v>1500</c:v>
                </c:pt>
                <c:pt idx="253">
                  <c:v>1500</c:v>
                </c:pt>
                <c:pt idx="254">
                  <c:v>1500</c:v>
                </c:pt>
                <c:pt idx="255">
                  <c:v>1500</c:v>
                </c:pt>
                <c:pt idx="256">
                  <c:v>1500</c:v>
                </c:pt>
                <c:pt idx="257">
                  <c:v>1500</c:v>
                </c:pt>
                <c:pt idx="258">
                  <c:v>1500</c:v>
                </c:pt>
                <c:pt idx="259">
                  <c:v>1500</c:v>
                </c:pt>
                <c:pt idx="260">
                  <c:v>1500</c:v>
                </c:pt>
                <c:pt idx="261">
                  <c:v>1500</c:v>
                </c:pt>
                <c:pt idx="262">
                  <c:v>1500</c:v>
                </c:pt>
                <c:pt idx="263">
                  <c:v>1500</c:v>
                </c:pt>
                <c:pt idx="264">
                  <c:v>1500</c:v>
                </c:pt>
                <c:pt idx="265">
                  <c:v>1500</c:v>
                </c:pt>
                <c:pt idx="266">
                  <c:v>1500</c:v>
                </c:pt>
                <c:pt idx="267">
                  <c:v>1500</c:v>
                </c:pt>
                <c:pt idx="268">
                  <c:v>1500</c:v>
                </c:pt>
                <c:pt idx="269">
                  <c:v>1500</c:v>
                </c:pt>
                <c:pt idx="270">
                  <c:v>1500</c:v>
                </c:pt>
                <c:pt idx="271">
                  <c:v>1500</c:v>
                </c:pt>
                <c:pt idx="272">
                  <c:v>1500</c:v>
                </c:pt>
                <c:pt idx="273">
                  <c:v>1500</c:v>
                </c:pt>
                <c:pt idx="274">
                  <c:v>1500</c:v>
                </c:pt>
                <c:pt idx="275">
                  <c:v>1500</c:v>
                </c:pt>
                <c:pt idx="276">
                  <c:v>1500</c:v>
                </c:pt>
                <c:pt idx="277">
                  <c:v>1500</c:v>
                </c:pt>
                <c:pt idx="278">
                  <c:v>1500</c:v>
                </c:pt>
                <c:pt idx="279">
                  <c:v>1500</c:v>
                </c:pt>
                <c:pt idx="280">
                  <c:v>1500</c:v>
                </c:pt>
                <c:pt idx="281">
                  <c:v>1500</c:v>
                </c:pt>
                <c:pt idx="282">
                  <c:v>1500</c:v>
                </c:pt>
                <c:pt idx="283">
                  <c:v>1500</c:v>
                </c:pt>
                <c:pt idx="284">
                  <c:v>1500</c:v>
                </c:pt>
                <c:pt idx="285">
                  <c:v>1500</c:v>
                </c:pt>
                <c:pt idx="286">
                  <c:v>1500</c:v>
                </c:pt>
                <c:pt idx="287">
                  <c:v>1500</c:v>
                </c:pt>
                <c:pt idx="288">
                  <c:v>1500</c:v>
                </c:pt>
                <c:pt idx="289">
                  <c:v>1500</c:v>
                </c:pt>
                <c:pt idx="290">
                  <c:v>1500</c:v>
                </c:pt>
                <c:pt idx="291">
                  <c:v>1500</c:v>
                </c:pt>
                <c:pt idx="292">
                  <c:v>1500</c:v>
                </c:pt>
                <c:pt idx="293">
                  <c:v>1500</c:v>
                </c:pt>
                <c:pt idx="294">
                  <c:v>1500</c:v>
                </c:pt>
                <c:pt idx="295">
                  <c:v>1500</c:v>
                </c:pt>
                <c:pt idx="296">
                  <c:v>1500</c:v>
                </c:pt>
                <c:pt idx="297">
                  <c:v>1500</c:v>
                </c:pt>
                <c:pt idx="298">
                  <c:v>1500</c:v>
                </c:pt>
                <c:pt idx="299">
                  <c:v>1500</c:v>
                </c:pt>
                <c:pt idx="300">
                  <c:v>1500</c:v>
                </c:pt>
                <c:pt idx="301">
                  <c:v>1500</c:v>
                </c:pt>
                <c:pt idx="302">
                  <c:v>1500</c:v>
                </c:pt>
                <c:pt idx="303">
                  <c:v>1500</c:v>
                </c:pt>
                <c:pt idx="304">
                  <c:v>1500</c:v>
                </c:pt>
                <c:pt idx="305">
                  <c:v>1500</c:v>
                </c:pt>
                <c:pt idx="306">
                  <c:v>1500</c:v>
                </c:pt>
                <c:pt idx="307">
                  <c:v>1500</c:v>
                </c:pt>
                <c:pt idx="308">
                  <c:v>1500</c:v>
                </c:pt>
                <c:pt idx="309">
                  <c:v>1500</c:v>
                </c:pt>
                <c:pt idx="310">
                  <c:v>1500</c:v>
                </c:pt>
                <c:pt idx="311">
                  <c:v>1500</c:v>
                </c:pt>
                <c:pt idx="312">
                  <c:v>1500</c:v>
                </c:pt>
                <c:pt idx="313">
                  <c:v>1500</c:v>
                </c:pt>
                <c:pt idx="314">
                  <c:v>1500</c:v>
                </c:pt>
                <c:pt idx="315">
                  <c:v>1500</c:v>
                </c:pt>
                <c:pt idx="316">
                  <c:v>1500</c:v>
                </c:pt>
                <c:pt idx="317">
                  <c:v>1500</c:v>
                </c:pt>
                <c:pt idx="318">
                  <c:v>1500</c:v>
                </c:pt>
                <c:pt idx="319">
                  <c:v>1500</c:v>
                </c:pt>
                <c:pt idx="320">
                  <c:v>1500</c:v>
                </c:pt>
                <c:pt idx="321">
                  <c:v>1500</c:v>
                </c:pt>
                <c:pt idx="322">
                  <c:v>1500</c:v>
                </c:pt>
                <c:pt idx="323">
                  <c:v>1500</c:v>
                </c:pt>
                <c:pt idx="324">
                  <c:v>1500</c:v>
                </c:pt>
                <c:pt idx="325">
                  <c:v>1500</c:v>
                </c:pt>
                <c:pt idx="326">
                  <c:v>1500</c:v>
                </c:pt>
                <c:pt idx="327">
                  <c:v>1500</c:v>
                </c:pt>
                <c:pt idx="328">
                  <c:v>1500</c:v>
                </c:pt>
                <c:pt idx="329">
                  <c:v>1500</c:v>
                </c:pt>
                <c:pt idx="330">
                  <c:v>1500</c:v>
                </c:pt>
                <c:pt idx="331">
                  <c:v>1500</c:v>
                </c:pt>
                <c:pt idx="332">
                  <c:v>1500</c:v>
                </c:pt>
                <c:pt idx="333">
                  <c:v>1500</c:v>
                </c:pt>
                <c:pt idx="334">
                  <c:v>1500</c:v>
                </c:pt>
                <c:pt idx="335">
                  <c:v>1500</c:v>
                </c:pt>
                <c:pt idx="336">
                  <c:v>1500</c:v>
                </c:pt>
                <c:pt idx="337">
                  <c:v>1500</c:v>
                </c:pt>
                <c:pt idx="338">
                  <c:v>1500</c:v>
                </c:pt>
                <c:pt idx="339">
                  <c:v>1500</c:v>
                </c:pt>
                <c:pt idx="340">
                  <c:v>1500</c:v>
                </c:pt>
                <c:pt idx="341">
                  <c:v>1500</c:v>
                </c:pt>
                <c:pt idx="342">
                  <c:v>1500</c:v>
                </c:pt>
                <c:pt idx="343">
                  <c:v>1500</c:v>
                </c:pt>
                <c:pt idx="344">
                  <c:v>1500</c:v>
                </c:pt>
                <c:pt idx="345">
                  <c:v>1500</c:v>
                </c:pt>
                <c:pt idx="346">
                  <c:v>1500</c:v>
                </c:pt>
                <c:pt idx="347">
                  <c:v>1500</c:v>
                </c:pt>
                <c:pt idx="348">
                  <c:v>1500</c:v>
                </c:pt>
                <c:pt idx="349">
                  <c:v>1500</c:v>
                </c:pt>
                <c:pt idx="350">
                  <c:v>1500</c:v>
                </c:pt>
                <c:pt idx="351">
                  <c:v>1500</c:v>
                </c:pt>
                <c:pt idx="352">
                  <c:v>1500</c:v>
                </c:pt>
                <c:pt idx="353">
                  <c:v>1500</c:v>
                </c:pt>
                <c:pt idx="354">
                  <c:v>1500</c:v>
                </c:pt>
                <c:pt idx="355">
                  <c:v>1500</c:v>
                </c:pt>
                <c:pt idx="356">
                  <c:v>1500</c:v>
                </c:pt>
                <c:pt idx="357">
                  <c:v>1500</c:v>
                </c:pt>
                <c:pt idx="358">
                  <c:v>1500</c:v>
                </c:pt>
                <c:pt idx="359">
                  <c:v>1500</c:v>
                </c:pt>
                <c:pt idx="360">
                  <c:v>1500</c:v>
                </c:pt>
                <c:pt idx="361">
                  <c:v>1500</c:v>
                </c:pt>
                <c:pt idx="362">
                  <c:v>1500</c:v>
                </c:pt>
                <c:pt idx="363">
                  <c:v>1500</c:v>
                </c:pt>
                <c:pt idx="364">
                  <c:v>1500</c:v>
                </c:pt>
                <c:pt idx="365">
                  <c:v>1500</c:v>
                </c:pt>
                <c:pt idx="366">
                  <c:v>1500</c:v>
                </c:pt>
                <c:pt idx="367">
                  <c:v>1500</c:v>
                </c:pt>
                <c:pt idx="368">
                  <c:v>1500</c:v>
                </c:pt>
                <c:pt idx="369">
                  <c:v>1500</c:v>
                </c:pt>
                <c:pt idx="370">
                  <c:v>1500</c:v>
                </c:pt>
                <c:pt idx="371">
                  <c:v>1500</c:v>
                </c:pt>
                <c:pt idx="372">
                  <c:v>1500</c:v>
                </c:pt>
                <c:pt idx="373">
                  <c:v>1500</c:v>
                </c:pt>
                <c:pt idx="374">
                  <c:v>1500</c:v>
                </c:pt>
                <c:pt idx="375">
                  <c:v>1500</c:v>
                </c:pt>
                <c:pt idx="376">
                  <c:v>1500</c:v>
                </c:pt>
                <c:pt idx="377">
                  <c:v>1500</c:v>
                </c:pt>
                <c:pt idx="378">
                  <c:v>1500</c:v>
                </c:pt>
                <c:pt idx="379">
                  <c:v>1500</c:v>
                </c:pt>
                <c:pt idx="380">
                  <c:v>1500</c:v>
                </c:pt>
                <c:pt idx="381">
                  <c:v>1500</c:v>
                </c:pt>
                <c:pt idx="382">
                  <c:v>1500</c:v>
                </c:pt>
                <c:pt idx="383">
                  <c:v>1500</c:v>
                </c:pt>
                <c:pt idx="384">
                  <c:v>1500</c:v>
                </c:pt>
                <c:pt idx="385">
                  <c:v>1500</c:v>
                </c:pt>
                <c:pt idx="386">
                  <c:v>1500</c:v>
                </c:pt>
                <c:pt idx="387">
                  <c:v>1500</c:v>
                </c:pt>
                <c:pt idx="388">
                  <c:v>1500</c:v>
                </c:pt>
                <c:pt idx="389">
                  <c:v>1500</c:v>
                </c:pt>
                <c:pt idx="390">
                  <c:v>1500</c:v>
                </c:pt>
                <c:pt idx="391">
                  <c:v>1500</c:v>
                </c:pt>
                <c:pt idx="392">
                  <c:v>1500</c:v>
                </c:pt>
                <c:pt idx="393">
                  <c:v>1500</c:v>
                </c:pt>
                <c:pt idx="394">
                  <c:v>1500</c:v>
                </c:pt>
                <c:pt idx="395">
                  <c:v>1500</c:v>
                </c:pt>
                <c:pt idx="396">
                  <c:v>1500</c:v>
                </c:pt>
                <c:pt idx="397">
                  <c:v>1500</c:v>
                </c:pt>
                <c:pt idx="398">
                  <c:v>1500</c:v>
                </c:pt>
                <c:pt idx="399">
                  <c:v>1500</c:v>
                </c:pt>
                <c:pt idx="400">
                  <c:v>1500</c:v>
                </c:pt>
                <c:pt idx="401">
                  <c:v>1500</c:v>
                </c:pt>
                <c:pt idx="402">
                  <c:v>1500</c:v>
                </c:pt>
                <c:pt idx="403">
                  <c:v>1500</c:v>
                </c:pt>
                <c:pt idx="404">
                  <c:v>1500</c:v>
                </c:pt>
                <c:pt idx="405">
                  <c:v>1500</c:v>
                </c:pt>
                <c:pt idx="406">
                  <c:v>1500</c:v>
                </c:pt>
                <c:pt idx="407">
                  <c:v>1500</c:v>
                </c:pt>
                <c:pt idx="408">
                  <c:v>1500</c:v>
                </c:pt>
                <c:pt idx="409">
                  <c:v>1500</c:v>
                </c:pt>
                <c:pt idx="410">
                  <c:v>1500</c:v>
                </c:pt>
                <c:pt idx="411">
                  <c:v>1500</c:v>
                </c:pt>
                <c:pt idx="412">
                  <c:v>1500</c:v>
                </c:pt>
                <c:pt idx="413">
                  <c:v>1500</c:v>
                </c:pt>
                <c:pt idx="414">
                  <c:v>1500</c:v>
                </c:pt>
                <c:pt idx="415">
                  <c:v>1500</c:v>
                </c:pt>
                <c:pt idx="416">
                  <c:v>1500</c:v>
                </c:pt>
                <c:pt idx="417">
                  <c:v>1500</c:v>
                </c:pt>
                <c:pt idx="418">
                  <c:v>1500</c:v>
                </c:pt>
                <c:pt idx="419">
                  <c:v>1500</c:v>
                </c:pt>
                <c:pt idx="420">
                  <c:v>1500</c:v>
                </c:pt>
                <c:pt idx="421">
                  <c:v>1500</c:v>
                </c:pt>
                <c:pt idx="422">
                  <c:v>1500</c:v>
                </c:pt>
                <c:pt idx="423">
                  <c:v>1500</c:v>
                </c:pt>
                <c:pt idx="424">
                  <c:v>1500</c:v>
                </c:pt>
                <c:pt idx="425">
                  <c:v>1500</c:v>
                </c:pt>
                <c:pt idx="426">
                  <c:v>1500</c:v>
                </c:pt>
                <c:pt idx="427">
                  <c:v>1500</c:v>
                </c:pt>
                <c:pt idx="428">
                  <c:v>1500</c:v>
                </c:pt>
                <c:pt idx="429">
                  <c:v>1500</c:v>
                </c:pt>
                <c:pt idx="430">
                  <c:v>1500</c:v>
                </c:pt>
                <c:pt idx="431">
                  <c:v>1500</c:v>
                </c:pt>
                <c:pt idx="432">
                  <c:v>1500</c:v>
                </c:pt>
                <c:pt idx="433">
                  <c:v>1500</c:v>
                </c:pt>
                <c:pt idx="434">
                  <c:v>1500</c:v>
                </c:pt>
                <c:pt idx="435">
                  <c:v>1500</c:v>
                </c:pt>
                <c:pt idx="436">
                  <c:v>1500</c:v>
                </c:pt>
                <c:pt idx="437">
                  <c:v>1500</c:v>
                </c:pt>
                <c:pt idx="438">
                  <c:v>1500</c:v>
                </c:pt>
                <c:pt idx="439">
                  <c:v>1500</c:v>
                </c:pt>
                <c:pt idx="440">
                  <c:v>1500</c:v>
                </c:pt>
                <c:pt idx="441">
                  <c:v>1500</c:v>
                </c:pt>
                <c:pt idx="442">
                  <c:v>1500</c:v>
                </c:pt>
                <c:pt idx="443">
                  <c:v>1500</c:v>
                </c:pt>
                <c:pt idx="444">
                  <c:v>1500</c:v>
                </c:pt>
                <c:pt idx="445">
                  <c:v>1500</c:v>
                </c:pt>
                <c:pt idx="446">
                  <c:v>1500</c:v>
                </c:pt>
                <c:pt idx="447">
                  <c:v>1500</c:v>
                </c:pt>
                <c:pt idx="448">
                  <c:v>1500</c:v>
                </c:pt>
                <c:pt idx="449">
                  <c:v>1500</c:v>
                </c:pt>
                <c:pt idx="450">
                  <c:v>1500</c:v>
                </c:pt>
                <c:pt idx="451">
                  <c:v>1500</c:v>
                </c:pt>
                <c:pt idx="452">
                  <c:v>1500</c:v>
                </c:pt>
                <c:pt idx="453">
                  <c:v>1500</c:v>
                </c:pt>
                <c:pt idx="454">
                  <c:v>1500</c:v>
                </c:pt>
                <c:pt idx="455">
                  <c:v>1500</c:v>
                </c:pt>
                <c:pt idx="456">
                  <c:v>1500</c:v>
                </c:pt>
                <c:pt idx="457">
                  <c:v>1500</c:v>
                </c:pt>
                <c:pt idx="458">
                  <c:v>1500</c:v>
                </c:pt>
                <c:pt idx="459">
                  <c:v>1500</c:v>
                </c:pt>
                <c:pt idx="460">
                  <c:v>1500</c:v>
                </c:pt>
                <c:pt idx="461">
                  <c:v>1500</c:v>
                </c:pt>
                <c:pt idx="462">
                  <c:v>1500</c:v>
                </c:pt>
                <c:pt idx="463">
                  <c:v>1500</c:v>
                </c:pt>
                <c:pt idx="464">
                  <c:v>1500</c:v>
                </c:pt>
                <c:pt idx="465">
                  <c:v>1500</c:v>
                </c:pt>
                <c:pt idx="466">
                  <c:v>1500</c:v>
                </c:pt>
                <c:pt idx="467">
                  <c:v>1500</c:v>
                </c:pt>
                <c:pt idx="468">
                  <c:v>1500</c:v>
                </c:pt>
                <c:pt idx="469">
                  <c:v>1500</c:v>
                </c:pt>
                <c:pt idx="470">
                  <c:v>1500</c:v>
                </c:pt>
                <c:pt idx="471">
                  <c:v>1500</c:v>
                </c:pt>
                <c:pt idx="472">
                  <c:v>1500</c:v>
                </c:pt>
                <c:pt idx="473">
                  <c:v>1500</c:v>
                </c:pt>
                <c:pt idx="474">
                  <c:v>1500</c:v>
                </c:pt>
                <c:pt idx="475">
                  <c:v>1500</c:v>
                </c:pt>
                <c:pt idx="476">
                  <c:v>1500</c:v>
                </c:pt>
                <c:pt idx="477">
                  <c:v>1500</c:v>
                </c:pt>
                <c:pt idx="478">
                  <c:v>1500</c:v>
                </c:pt>
                <c:pt idx="479">
                  <c:v>1500</c:v>
                </c:pt>
                <c:pt idx="480">
                  <c:v>1500</c:v>
                </c:pt>
                <c:pt idx="481">
                  <c:v>1500</c:v>
                </c:pt>
                <c:pt idx="482">
                  <c:v>1500</c:v>
                </c:pt>
                <c:pt idx="483">
                  <c:v>1500</c:v>
                </c:pt>
                <c:pt idx="484">
                  <c:v>1500</c:v>
                </c:pt>
                <c:pt idx="485">
                  <c:v>1500</c:v>
                </c:pt>
                <c:pt idx="486">
                  <c:v>1500</c:v>
                </c:pt>
                <c:pt idx="487">
                  <c:v>1500</c:v>
                </c:pt>
                <c:pt idx="488">
                  <c:v>1500</c:v>
                </c:pt>
                <c:pt idx="489">
                  <c:v>1500</c:v>
                </c:pt>
                <c:pt idx="490">
                  <c:v>1500</c:v>
                </c:pt>
                <c:pt idx="491">
                  <c:v>1500</c:v>
                </c:pt>
                <c:pt idx="492">
                  <c:v>1500</c:v>
                </c:pt>
                <c:pt idx="493">
                  <c:v>1500</c:v>
                </c:pt>
                <c:pt idx="494">
                  <c:v>1500</c:v>
                </c:pt>
                <c:pt idx="495">
                  <c:v>1500</c:v>
                </c:pt>
                <c:pt idx="496">
                  <c:v>1500</c:v>
                </c:pt>
                <c:pt idx="497">
                  <c:v>1500</c:v>
                </c:pt>
                <c:pt idx="498">
                  <c:v>1500</c:v>
                </c:pt>
                <c:pt idx="499">
                  <c:v>1500</c:v>
                </c:pt>
                <c:pt idx="500">
                  <c:v>1500</c:v>
                </c:pt>
                <c:pt idx="501">
                  <c:v>1500</c:v>
                </c:pt>
                <c:pt idx="502">
                  <c:v>1500</c:v>
                </c:pt>
                <c:pt idx="503">
                  <c:v>1500</c:v>
                </c:pt>
                <c:pt idx="504">
                  <c:v>1500</c:v>
                </c:pt>
                <c:pt idx="505">
                  <c:v>1500</c:v>
                </c:pt>
                <c:pt idx="506">
                  <c:v>1500</c:v>
                </c:pt>
                <c:pt idx="507">
                  <c:v>1500</c:v>
                </c:pt>
                <c:pt idx="508">
                  <c:v>1500</c:v>
                </c:pt>
                <c:pt idx="509">
                  <c:v>1500</c:v>
                </c:pt>
                <c:pt idx="510">
                  <c:v>1500</c:v>
                </c:pt>
                <c:pt idx="511">
                  <c:v>1500</c:v>
                </c:pt>
                <c:pt idx="512">
                  <c:v>1500</c:v>
                </c:pt>
                <c:pt idx="513">
                  <c:v>1500</c:v>
                </c:pt>
                <c:pt idx="514">
                  <c:v>1500</c:v>
                </c:pt>
                <c:pt idx="515">
                  <c:v>1500</c:v>
                </c:pt>
                <c:pt idx="516">
                  <c:v>1500</c:v>
                </c:pt>
                <c:pt idx="517">
                  <c:v>1500</c:v>
                </c:pt>
                <c:pt idx="518">
                  <c:v>1500</c:v>
                </c:pt>
                <c:pt idx="519">
                  <c:v>1500</c:v>
                </c:pt>
                <c:pt idx="520">
                  <c:v>1500</c:v>
                </c:pt>
                <c:pt idx="521">
                  <c:v>1500</c:v>
                </c:pt>
                <c:pt idx="522">
                  <c:v>1500</c:v>
                </c:pt>
                <c:pt idx="523">
                  <c:v>1500</c:v>
                </c:pt>
                <c:pt idx="524">
                  <c:v>1500</c:v>
                </c:pt>
                <c:pt idx="525">
                  <c:v>1500</c:v>
                </c:pt>
                <c:pt idx="526">
                  <c:v>1500</c:v>
                </c:pt>
                <c:pt idx="527">
                  <c:v>1500</c:v>
                </c:pt>
                <c:pt idx="528">
                  <c:v>1500</c:v>
                </c:pt>
                <c:pt idx="529">
                  <c:v>1500</c:v>
                </c:pt>
                <c:pt idx="530">
                  <c:v>1500</c:v>
                </c:pt>
                <c:pt idx="531">
                  <c:v>1500</c:v>
                </c:pt>
                <c:pt idx="532">
                  <c:v>1500</c:v>
                </c:pt>
                <c:pt idx="533">
                  <c:v>1500</c:v>
                </c:pt>
                <c:pt idx="534">
                  <c:v>1500</c:v>
                </c:pt>
                <c:pt idx="535">
                  <c:v>1500</c:v>
                </c:pt>
                <c:pt idx="536">
                  <c:v>1500</c:v>
                </c:pt>
                <c:pt idx="537">
                  <c:v>1500</c:v>
                </c:pt>
                <c:pt idx="538">
                  <c:v>1500</c:v>
                </c:pt>
                <c:pt idx="539">
                  <c:v>1500</c:v>
                </c:pt>
                <c:pt idx="540">
                  <c:v>1500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EDD-45EE-A092-B915CE292A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83550832"/>
        <c:axId val="283554360"/>
      </c:lineChart>
      <c:catAx>
        <c:axId val="2835508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" cap="none" baseline="0">
                    <a:latin typeface="Calibri" panose="020F0502020204030204" pitchFamily="34" charset="0"/>
                  </a:rPr>
                  <a:t>Čas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83554360"/>
        <c:crosses val="autoZero"/>
        <c:auto val="1"/>
        <c:lblAlgn val="ctr"/>
        <c:lblOffset val="100"/>
        <c:noMultiLvlLbl val="0"/>
      </c:catAx>
      <c:valAx>
        <c:axId val="283554360"/>
        <c:scaling>
          <c:orientation val="minMax"/>
          <c:max val="3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" b="0" i="0" u="none" strike="noStrike" cap="none" baseline="0">
                    <a:effectLst/>
                    <a:latin typeface="Calibri" panose="020F0502020204030204" pitchFamily="34" charset="0"/>
                  </a:rPr>
                  <a:t>Koncentrace CO2 (ppm)</a:t>
                </a:r>
                <a:endParaRPr lang="cs-CZ" sz="100" cap="none" baseline="0">
                  <a:latin typeface="Calibri" panose="020F050202020403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8355083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7.5896183460813921E-2"/>
          <c:y val="7.7705556258864258E-2"/>
          <c:w val="0.84703044009185091"/>
          <c:h val="5.15286341332633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200" dirty="0"/>
              <a:t>ZŠ Komenského, Slavkov u Brna - Teplota a vlhkost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7.5054024496937877E-2"/>
          <c:y val="0.27271940220402635"/>
          <c:w val="0.33792257217847771"/>
          <c:h val="0.36902835708715542"/>
        </c:manualLayout>
      </c:layout>
      <c:lineChart>
        <c:grouping val="standard"/>
        <c:varyColors val="0"/>
        <c:ser>
          <c:idx val="0"/>
          <c:order val="0"/>
          <c:tx>
            <c:strRef>
              <c:f>'Slavkov-stará b.'!$I$6</c:f>
              <c:strCache>
                <c:ptCount val="1"/>
                <c:pt idx="0">
                  <c:v>Teplota ÚT 25.4.2017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'Slavkov-stará b.'!$H$427:$H$967</c:f>
              <c:numCache>
                <c:formatCode>h:mm</c:formatCode>
                <c:ptCount val="541"/>
                <c:pt idx="0">
                  <c:v>0.29166666666660201</c:v>
                </c:pt>
                <c:pt idx="1">
                  <c:v>0.29236111111104601</c:v>
                </c:pt>
                <c:pt idx="2">
                  <c:v>0.29305555555549001</c:v>
                </c:pt>
                <c:pt idx="3">
                  <c:v>0.29374999999993401</c:v>
                </c:pt>
                <c:pt idx="4">
                  <c:v>0.29444444444437801</c:v>
                </c:pt>
                <c:pt idx="5">
                  <c:v>0.295138888888822</c:v>
                </c:pt>
                <c:pt idx="6">
                  <c:v>0.295833333333266</c:v>
                </c:pt>
                <c:pt idx="7">
                  <c:v>0.29652777777771</c:v>
                </c:pt>
                <c:pt idx="8">
                  <c:v>0.297222222222154</c:v>
                </c:pt>
                <c:pt idx="9">
                  <c:v>0.297916666666598</c:v>
                </c:pt>
                <c:pt idx="10">
                  <c:v>0.29861111111104199</c:v>
                </c:pt>
                <c:pt idx="11">
                  <c:v>0.29930555555548599</c:v>
                </c:pt>
                <c:pt idx="12">
                  <c:v>0.29999999999992999</c:v>
                </c:pt>
                <c:pt idx="13">
                  <c:v>0.30069444444437399</c:v>
                </c:pt>
                <c:pt idx="14">
                  <c:v>0.30138888888881799</c:v>
                </c:pt>
                <c:pt idx="15">
                  <c:v>0.30208333333326198</c:v>
                </c:pt>
                <c:pt idx="16">
                  <c:v>0.30277777777770598</c:v>
                </c:pt>
                <c:pt idx="17">
                  <c:v>0.30347222222214998</c:v>
                </c:pt>
                <c:pt idx="18">
                  <c:v>0.30416666666659398</c:v>
                </c:pt>
                <c:pt idx="19">
                  <c:v>0.30486111111103797</c:v>
                </c:pt>
                <c:pt idx="20">
                  <c:v>0.30555555555548197</c:v>
                </c:pt>
                <c:pt idx="21">
                  <c:v>0.30624999999992603</c:v>
                </c:pt>
                <c:pt idx="22">
                  <c:v>0.30694444444437002</c:v>
                </c:pt>
                <c:pt idx="23">
                  <c:v>0.30763888888881402</c:v>
                </c:pt>
                <c:pt idx="24">
                  <c:v>0.30833333333325802</c:v>
                </c:pt>
                <c:pt idx="25">
                  <c:v>0.30902777777770202</c:v>
                </c:pt>
                <c:pt idx="26">
                  <c:v>0.30972222222214602</c:v>
                </c:pt>
                <c:pt idx="27">
                  <c:v>0.31041666666659001</c:v>
                </c:pt>
                <c:pt idx="28">
                  <c:v>0.31111111111103401</c:v>
                </c:pt>
                <c:pt idx="29">
                  <c:v>0.31180555555547801</c:v>
                </c:pt>
                <c:pt idx="30">
                  <c:v>0.31249999999992201</c:v>
                </c:pt>
                <c:pt idx="31">
                  <c:v>0.313194444444366</c:v>
                </c:pt>
                <c:pt idx="32">
                  <c:v>0.31388888888881</c:v>
                </c:pt>
                <c:pt idx="33">
                  <c:v>0.314583333333254</c:v>
                </c:pt>
                <c:pt idx="34">
                  <c:v>0.315277777777698</c:v>
                </c:pt>
                <c:pt idx="35">
                  <c:v>0.315972222222142</c:v>
                </c:pt>
                <c:pt idx="36">
                  <c:v>0.31666666666658599</c:v>
                </c:pt>
                <c:pt idx="37">
                  <c:v>0.31736111111102999</c:v>
                </c:pt>
                <c:pt idx="38">
                  <c:v>0.31805555555547399</c:v>
                </c:pt>
                <c:pt idx="39">
                  <c:v>0.31874999999991799</c:v>
                </c:pt>
                <c:pt idx="40">
                  <c:v>0.31944444444436199</c:v>
                </c:pt>
                <c:pt idx="41">
                  <c:v>0.32013888888880598</c:v>
                </c:pt>
                <c:pt idx="42">
                  <c:v>0.32083333333324998</c:v>
                </c:pt>
                <c:pt idx="43">
                  <c:v>0.32152777777769398</c:v>
                </c:pt>
                <c:pt idx="44">
                  <c:v>0.32222222222213798</c:v>
                </c:pt>
                <c:pt idx="45">
                  <c:v>0.32291666666658198</c:v>
                </c:pt>
                <c:pt idx="46">
                  <c:v>0.32361111111102597</c:v>
                </c:pt>
                <c:pt idx="47">
                  <c:v>0.32430555555547003</c:v>
                </c:pt>
                <c:pt idx="48">
                  <c:v>0.32499999999991402</c:v>
                </c:pt>
                <c:pt idx="49">
                  <c:v>0.32569444444435802</c:v>
                </c:pt>
                <c:pt idx="50">
                  <c:v>0.32638888888880202</c:v>
                </c:pt>
                <c:pt idx="51">
                  <c:v>0.32708333333324602</c:v>
                </c:pt>
                <c:pt idx="52">
                  <c:v>0.32777777777769002</c:v>
                </c:pt>
                <c:pt idx="53">
                  <c:v>0.32847222222213401</c:v>
                </c:pt>
                <c:pt idx="54">
                  <c:v>0.32916666666657801</c:v>
                </c:pt>
                <c:pt idx="55">
                  <c:v>0.32986111111102201</c:v>
                </c:pt>
                <c:pt idx="56">
                  <c:v>0.33055555555546601</c:v>
                </c:pt>
                <c:pt idx="57">
                  <c:v>0.33124999999991001</c:v>
                </c:pt>
                <c:pt idx="58">
                  <c:v>0.331944444444354</c:v>
                </c:pt>
                <c:pt idx="59">
                  <c:v>0.332638888888798</c:v>
                </c:pt>
                <c:pt idx="60">
                  <c:v>0.333333333333242</c:v>
                </c:pt>
                <c:pt idx="61">
                  <c:v>0.334027777777686</c:v>
                </c:pt>
                <c:pt idx="62">
                  <c:v>0.33472222222212999</c:v>
                </c:pt>
                <c:pt idx="63">
                  <c:v>0.33541666666657399</c:v>
                </c:pt>
                <c:pt idx="64">
                  <c:v>0.33611111111101799</c:v>
                </c:pt>
                <c:pt idx="65">
                  <c:v>0.33680555555546199</c:v>
                </c:pt>
                <c:pt idx="66">
                  <c:v>0.33749999999990599</c:v>
                </c:pt>
                <c:pt idx="67">
                  <c:v>0.33819444444434998</c:v>
                </c:pt>
                <c:pt idx="68">
                  <c:v>0.33888888888879398</c:v>
                </c:pt>
                <c:pt idx="69">
                  <c:v>0.33958333333323798</c:v>
                </c:pt>
                <c:pt idx="70">
                  <c:v>0.34027777777768198</c:v>
                </c:pt>
                <c:pt idx="71">
                  <c:v>0.34097222222212598</c:v>
                </c:pt>
                <c:pt idx="72">
                  <c:v>0.34166666666656997</c:v>
                </c:pt>
                <c:pt idx="73">
                  <c:v>0.34236111111101403</c:v>
                </c:pt>
                <c:pt idx="74">
                  <c:v>0.34305555555545802</c:v>
                </c:pt>
                <c:pt idx="75">
                  <c:v>0.34374999999990202</c:v>
                </c:pt>
                <c:pt idx="76">
                  <c:v>0.34444444444434602</c:v>
                </c:pt>
                <c:pt idx="77">
                  <c:v>0.34513888888879002</c:v>
                </c:pt>
                <c:pt idx="78">
                  <c:v>0.34583333333323402</c:v>
                </c:pt>
                <c:pt idx="79">
                  <c:v>0.34652777777767801</c:v>
                </c:pt>
                <c:pt idx="80">
                  <c:v>0.34722222222212201</c:v>
                </c:pt>
                <c:pt idx="81">
                  <c:v>0.34791666666656601</c:v>
                </c:pt>
                <c:pt idx="82">
                  <c:v>0.34861111111101001</c:v>
                </c:pt>
                <c:pt idx="83">
                  <c:v>0.34930555555545401</c:v>
                </c:pt>
                <c:pt idx="84">
                  <c:v>0.349999999999898</c:v>
                </c:pt>
                <c:pt idx="85">
                  <c:v>0.350694444444342</c:v>
                </c:pt>
                <c:pt idx="86">
                  <c:v>0.351388888888786</c:v>
                </c:pt>
                <c:pt idx="87">
                  <c:v>0.35208333333323</c:v>
                </c:pt>
                <c:pt idx="88">
                  <c:v>0.352777777777674</c:v>
                </c:pt>
                <c:pt idx="89">
                  <c:v>0.35347222222211799</c:v>
                </c:pt>
                <c:pt idx="90">
                  <c:v>0.35416666666656199</c:v>
                </c:pt>
                <c:pt idx="91">
                  <c:v>0.35486111111100499</c:v>
                </c:pt>
                <c:pt idx="92">
                  <c:v>0.35555555555544899</c:v>
                </c:pt>
                <c:pt idx="93">
                  <c:v>0.35624999999989299</c:v>
                </c:pt>
                <c:pt idx="94">
                  <c:v>0.35694444444433698</c:v>
                </c:pt>
                <c:pt idx="95">
                  <c:v>0.35763888888878098</c:v>
                </c:pt>
                <c:pt idx="96">
                  <c:v>0.35833333333322498</c:v>
                </c:pt>
                <c:pt idx="97">
                  <c:v>0.35902777777766898</c:v>
                </c:pt>
                <c:pt idx="98">
                  <c:v>0.35972222222211298</c:v>
                </c:pt>
                <c:pt idx="99">
                  <c:v>0.36041666666655697</c:v>
                </c:pt>
                <c:pt idx="100">
                  <c:v>0.36111111111100103</c:v>
                </c:pt>
                <c:pt idx="101">
                  <c:v>0.36180555555544502</c:v>
                </c:pt>
                <c:pt idx="102">
                  <c:v>0.36249999999988902</c:v>
                </c:pt>
                <c:pt idx="103">
                  <c:v>0.36319444444433302</c:v>
                </c:pt>
                <c:pt idx="104">
                  <c:v>0.36388888888877702</c:v>
                </c:pt>
                <c:pt idx="105">
                  <c:v>0.36458333333322102</c:v>
                </c:pt>
                <c:pt idx="106">
                  <c:v>0.36527777777766501</c:v>
                </c:pt>
                <c:pt idx="107">
                  <c:v>0.36597222222210901</c:v>
                </c:pt>
                <c:pt idx="108">
                  <c:v>0.36666666666655301</c:v>
                </c:pt>
                <c:pt idx="109">
                  <c:v>0.36736111111099701</c:v>
                </c:pt>
                <c:pt idx="110">
                  <c:v>0.36805555555544101</c:v>
                </c:pt>
                <c:pt idx="111">
                  <c:v>0.368749999999885</c:v>
                </c:pt>
                <c:pt idx="112">
                  <c:v>0.369444444444329</c:v>
                </c:pt>
                <c:pt idx="113">
                  <c:v>0.370138888888773</c:v>
                </c:pt>
                <c:pt idx="114">
                  <c:v>0.370833333333217</c:v>
                </c:pt>
                <c:pt idx="115">
                  <c:v>0.37152777777766099</c:v>
                </c:pt>
                <c:pt idx="116">
                  <c:v>0.37222222222210499</c:v>
                </c:pt>
                <c:pt idx="117">
                  <c:v>0.37291666666654899</c:v>
                </c:pt>
                <c:pt idx="118">
                  <c:v>0.37361111111099299</c:v>
                </c:pt>
                <c:pt idx="119">
                  <c:v>0.37430555555543699</c:v>
                </c:pt>
                <c:pt idx="120">
                  <c:v>0.37499999999988098</c:v>
                </c:pt>
                <c:pt idx="121">
                  <c:v>0.37569444444432498</c:v>
                </c:pt>
                <c:pt idx="122">
                  <c:v>0.37638888888876898</c:v>
                </c:pt>
                <c:pt idx="123">
                  <c:v>0.37708333333321298</c:v>
                </c:pt>
                <c:pt idx="124">
                  <c:v>0.37777777777765698</c:v>
                </c:pt>
                <c:pt idx="125">
                  <c:v>0.37847222222210097</c:v>
                </c:pt>
                <c:pt idx="126">
                  <c:v>0.37916666666654503</c:v>
                </c:pt>
                <c:pt idx="127">
                  <c:v>0.37986111111098902</c:v>
                </c:pt>
                <c:pt idx="128">
                  <c:v>0.38055555555543302</c:v>
                </c:pt>
                <c:pt idx="129">
                  <c:v>0.38124999999987702</c:v>
                </c:pt>
                <c:pt idx="130">
                  <c:v>0.38194444444432102</c:v>
                </c:pt>
                <c:pt idx="131">
                  <c:v>0.38263888888876502</c:v>
                </c:pt>
                <c:pt idx="132">
                  <c:v>0.38333333333320901</c:v>
                </c:pt>
                <c:pt idx="133">
                  <c:v>0.38402777777765301</c:v>
                </c:pt>
                <c:pt idx="134">
                  <c:v>0.38472222222209701</c:v>
                </c:pt>
                <c:pt idx="135">
                  <c:v>0.38541666666654101</c:v>
                </c:pt>
                <c:pt idx="136">
                  <c:v>0.38611111111098501</c:v>
                </c:pt>
                <c:pt idx="137">
                  <c:v>0.386805555555429</c:v>
                </c:pt>
                <c:pt idx="138">
                  <c:v>0.387499999999873</c:v>
                </c:pt>
                <c:pt idx="139">
                  <c:v>0.388194444444317</c:v>
                </c:pt>
                <c:pt idx="140">
                  <c:v>0.388888888888761</c:v>
                </c:pt>
                <c:pt idx="141">
                  <c:v>0.389583333333205</c:v>
                </c:pt>
                <c:pt idx="142">
                  <c:v>0.39027777777764899</c:v>
                </c:pt>
                <c:pt idx="143">
                  <c:v>0.39097222222209299</c:v>
                </c:pt>
                <c:pt idx="144">
                  <c:v>0.39166666666653699</c:v>
                </c:pt>
                <c:pt idx="145">
                  <c:v>0.39236111111098099</c:v>
                </c:pt>
                <c:pt idx="146">
                  <c:v>0.39305555555542498</c:v>
                </c:pt>
                <c:pt idx="147">
                  <c:v>0.39374999999986898</c:v>
                </c:pt>
                <c:pt idx="148">
                  <c:v>0.39444444444431298</c:v>
                </c:pt>
                <c:pt idx="149">
                  <c:v>0.39513888888875698</c:v>
                </c:pt>
                <c:pt idx="150">
                  <c:v>0.39583333333320098</c:v>
                </c:pt>
                <c:pt idx="151">
                  <c:v>0.39652777777764497</c:v>
                </c:pt>
                <c:pt idx="152">
                  <c:v>0.39722222222208903</c:v>
                </c:pt>
                <c:pt idx="153">
                  <c:v>0.39791666666653303</c:v>
                </c:pt>
                <c:pt idx="154">
                  <c:v>0.39861111111097702</c:v>
                </c:pt>
                <c:pt idx="155">
                  <c:v>0.39930555555542102</c:v>
                </c:pt>
                <c:pt idx="156">
                  <c:v>0.39999999999986502</c:v>
                </c:pt>
                <c:pt idx="157">
                  <c:v>0.40069444444430902</c:v>
                </c:pt>
                <c:pt idx="158">
                  <c:v>0.40138888888875301</c:v>
                </c:pt>
                <c:pt idx="159">
                  <c:v>0.40208333333319701</c:v>
                </c:pt>
                <c:pt idx="160">
                  <c:v>0.40277777777764101</c:v>
                </c:pt>
                <c:pt idx="161">
                  <c:v>0.40347222222208501</c:v>
                </c:pt>
                <c:pt idx="162">
                  <c:v>0.40416666666652901</c:v>
                </c:pt>
                <c:pt idx="163">
                  <c:v>0.404861111110973</c:v>
                </c:pt>
                <c:pt idx="164">
                  <c:v>0.405555555555417</c:v>
                </c:pt>
                <c:pt idx="165">
                  <c:v>0.406249999999861</c:v>
                </c:pt>
                <c:pt idx="166">
                  <c:v>0.406944444444305</c:v>
                </c:pt>
                <c:pt idx="167">
                  <c:v>0.407638888888749</c:v>
                </c:pt>
                <c:pt idx="168">
                  <c:v>0.40833333333319299</c:v>
                </c:pt>
                <c:pt idx="169">
                  <c:v>0.40902777777763699</c:v>
                </c:pt>
                <c:pt idx="170">
                  <c:v>0.40972222222208099</c:v>
                </c:pt>
                <c:pt idx="171">
                  <c:v>0.41041666666652499</c:v>
                </c:pt>
                <c:pt idx="172">
                  <c:v>0.41111111111096899</c:v>
                </c:pt>
                <c:pt idx="173">
                  <c:v>0.41180555555541298</c:v>
                </c:pt>
                <c:pt idx="174">
                  <c:v>0.41249999999985698</c:v>
                </c:pt>
                <c:pt idx="175">
                  <c:v>0.41319444444430098</c:v>
                </c:pt>
                <c:pt idx="176">
                  <c:v>0.41388888888874498</c:v>
                </c:pt>
                <c:pt idx="177">
                  <c:v>0.41458333333318897</c:v>
                </c:pt>
                <c:pt idx="178">
                  <c:v>0.41527777777763297</c:v>
                </c:pt>
                <c:pt idx="179">
                  <c:v>0.41597222222207703</c:v>
                </c:pt>
                <c:pt idx="180">
                  <c:v>0.41666666666652102</c:v>
                </c:pt>
                <c:pt idx="181">
                  <c:v>0.41736111111096502</c:v>
                </c:pt>
                <c:pt idx="182">
                  <c:v>0.41805555555540902</c:v>
                </c:pt>
                <c:pt idx="183">
                  <c:v>0.41874999999985302</c:v>
                </c:pt>
                <c:pt idx="184">
                  <c:v>0.41944444444429702</c:v>
                </c:pt>
                <c:pt idx="185">
                  <c:v>0.42013888888874101</c:v>
                </c:pt>
                <c:pt idx="186">
                  <c:v>0.42083333333318501</c:v>
                </c:pt>
                <c:pt idx="187">
                  <c:v>0.42152777777762901</c:v>
                </c:pt>
                <c:pt idx="188">
                  <c:v>0.42222222222207301</c:v>
                </c:pt>
                <c:pt idx="189">
                  <c:v>0.422916666666517</c:v>
                </c:pt>
                <c:pt idx="190">
                  <c:v>0.423611111110961</c:v>
                </c:pt>
                <c:pt idx="191">
                  <c:v>0.424305555555405</c:v>
                </c:pt>
                <c:pt idx="192">
                  <c:v>0.424999999999849</c:v>
                </c:pt>
                <c:pt idx="193">
                  <c:v>0.425694444444293</c:v>
                </c:pt>
                <c:pt idx="194">
                  <c:v>0.42638888888873699</c:v>
                </c:pt>
                <c:pt idx="195">
                  <c:v>0.42708333333318099</c:v>
                </c:pt>
                <c:pt idx="196">
                  <c:v>0.42777777777762499</c:v>
                </c:pt>
                <c:pt idx="197">
                  <c:v>0.42847222222206899</c:v>
                </c:pt>
                <c:pt idx="198">
                  <c:v>0.42916666666651299</c:v>
                </c:pt>
                <c:pt idx="199">
                  <c:v>0.42986111111095698</c:v>
                </c:pt>
                <c:pt idx="200">
                  <c:v>0.43055555555540098</c:v>
                </c:pt>
                <c:pt idx="201">
                  <c:v>0.43124999999984498</c:v>
                </c:pt>
                <c:pt idx="202">
                  <c:v>0.43194444444428898</c:v>
                </c:pt>
                <c:pt idx="203">
                  <c:v>0.43263888888873298</c:v>
                </c:pt>
                <c:pt idx="204">
                  <c:v>0.43333333333317697</c:v>
                </c:pt>
                <c:pt idx="205">
                  <c:v>0.43402777777762103</c:v>
                </c:pt>
                <c:pt idx="206">
                  <c:v>0.43472222222206502</c:v>
                </c:pt>
                <c:pt idx="207">
                  <c:v>0.43541666666650902</c:v>
                </c:pt>
                <c:pt idx="208">
                  <c:v>0.43611111111095302</c:v>
                </c:pt>
                <c:pt idx="209">
                  <c:v>0.43680555555539702</c:v>
                </c:pt>
                <c:pt idx="210">
                  <c:v>0.43749999999984102</c:v>
                </c:pt>
                <c:pt idx="211">
                  <c:v>0.43819444444428501</c:v>
                </c:pt>
                <c:pt idx="212">
                  <c:v>0.43888888888872901</c:v>
                </c:pt>
                <c:pt idx="213">
                  <c:v>0.43958333333317301</c:v>
                </c:pt>
                <c:pt idx="214">
                  <c:v>0.44027777777761701</c:v>
                </c:pt>
                <c:pt idx="215">
                  <c:v>0.44097222222206101</c:v>
                </c:pt>
                <c:pt idx="216">
                  <c:v>0.441666666666505</c:v>
                </c:pt>
                <c:pt idx="217">
                  <c:v>0.442361111110949</c:v>
                </c:pt>
                <c:pt idx="218">
                  <c:v>0.443055555555393</c:v>
                </c:pt>
                <c:pt idx="219">
                  <c:v>0.443749999999837</c:v>
                </c:pt>
                <c:pt idx="220">
                  <c:v>0.44444444444428099</c:v>
                </c:pt>
                <c:pt idx="221">
                  <c:v>0.44513888888872499</c:v>
                </c:pt>
                <c:pt idx="222">
                  <c:v>0.44583333333316899</c:v>
                </c:pt>
                <c:pt idx="223">
                  <c:v>0.44652777777761299</c:v>
                </c:pt>
                <c:pt idx="224">
                  <c:v>0.44722222222205699</c:v>
                </c:pt>
                <c:pt idx="225">
                  <c:v>0.44791666666650098</c:v>
                </c:pt>
                <c:pt idx="226">
                  <c:v>0.44861111111094498</c:v>
                </c:pt>
                <c:pt idx="227">
                  <c:v>0.44930555555538898</c:v>
                </c:pt>
                <c:pt idx="228">
                  <c:v>0.44999999999983298</c:v>
                </c:pt>
                <c:pt idx="229">
                  <c:v>0.45069444444427698</c:v>
                </c:pt>
                <c:pt idx="230">
                  <c:v>0.45138888888872097</c:v>
                </c:pt>
                <c:pt idx="231">
                  <c:v>0.45208333333316503</c:v>
                </c:pt>
                <c:pt idx="232">
                  <c:v>0.45277777777760903</c:v>
                </c:pt>
                <c:pt idx="233">
                  <c:v>0.45347222222205302</c:v>
                </c:pt>
                <c:pt idx="234">
                  <c:v>0.45416666666649702</c:v>
                </c:pt>
                <c:pt idx="235">
                  <c:v>0.45486111111094102</c:v>
                </c:pt>
                <c:pt idx="236">
                  <c:v>0.45555555555538502</c:v>
                </c:pt>
                <c:pt idx="237">
                  <c:v>0.45624999999982901</c:v>
                </c:pt>
                <c:pt idx="238">
                  <c:v>0.45694444444427301</c:v>
                </c:pt>
                <c:pt idx="239">
                  <c:v>0.45763888888871701</c:v>
                </c:pt>
                <c:pt idx="240">
                  <c:v>0.45833333333316101</c:v>
                </c:pt>
                <c:pt idx="241">
                  <c:v>0.45902777777760501</c:v>
                </c:pt>
                <c:pt idx="242">
                  <c:v>0.459722222222049</c:v>
                </c:pt>
                <c:pt idx="243">
                  <c:v>0.460416666666493</c:v>
                </c:pt>
                <c:pt idx="244">
                  <c:v>0.461111111110937</c:v>
                </c:pt>
                <c:pt idx="245">
                  <c:v>0.461805555555381</c:v>
                </c:pt>
                <c:pt idx="246">
                  <c:v>0.462499999999825</c:v>
                </c:pt>
                <c:pt idx="247">
                  <c:v>0.46319444444426899</c:v>
                </c:pt>
                <c:pt idx="248">
                  <c:v>0.46388888888871299</c:v>
                </c:pt>
                <c:pt idx="249">
                  <c:v>0.46458333333315699</c:v>
                </c:pt>
                <c:pt idx="250">
                  <c:v>0.46527777777760099</c:v>
                </c:pt>
                <c:pt idx="251">
                  <c:v>0.46597222222204498</c:v>
                </c:pt>
                <c:pt idx="252">
                  <c:v>0.46666666666648898</c:v>
                </c:pt>
                <c:pt idx="253">
                  <c:v>0.46736111111093298</c:v>
                </c:pt>
                <c:pt idx="254">
                  <c:v>0.46805555555537698</c:v>
                </c:pt>
                <c:pt idx="255">
                  <c:v>0.46874999999982098</c:v>
                </c:pt>
                <c:pt idx="256">
                  <c:v>0.46944444444426497</c:v>
                </c:pt>
                <c:pt idx="257">
                  <c:v>0.47013888888870897</c:v>
                </c:pt>
                <c:pt idx="258">
                  <c:v>0.47083333333315303</c:v>
                </c:pt>
                <c:pt idx="259">
                  <c:v>0.47152777777759702</c:v>
                </c:pt>
                <c:pt idx="260">
                  <c:v>0.47222222222204102</c:v>
                </c:pt>
                <c:pt idx="261">
                  <c:v>0.47291666666648502</c:v>
                </c:pt>
                <c:pt idx="262">
                  <c:v>0.47361111111092902</c:v>
                </c:pt>
                <c:pt idx="263">
                  <c:v>0.47430555555537302</c:v>
                </c:pt>
                <c:pt idx="264">
                  <c:v>0.47499999999981701</c:v>
                </c:pt>
                <c:pt idx="265">
                  <c:v>0.47569444444426101</c:v>
                </c:pt>
                <c:pt idx="266">
                  <c:v>0.47638888888870501</c:v>
                </c:pt>
                <c:pt idx="267">
                  <c:v>0.47708333333314901</c:v>
                </c:pt>
                <c:pt idx="268">
                  <c:v>0.477777777777593</c:v>
                </c:pt>
                <c:pt idx="269">
                  <c:v>0.478472222222037</c:v>
                </c:pt>
                <c:pt idx="270">
                  <c:v>0.479166666666481</c:v>
                </c:pt>
                <c:pt idx="271">
                  <c:v>0.479861111110925</c:v>
                </c:pt>
                <c:pt idx="272">
                  <c:v>0.480555555555369</c:v>
                </c:pt>
                <c:pt idx="273">
                  <c:v>0.48124999999981299</c:v>
                </c:pt>
                <c:pt idx="274">
                  <c:v>0.48194444444425699</c:v>
                </c:pt>
                <c:pt idx="275">
                  <c:v>0.48263888888870099</c:v>
                </c:pt>
                <c:pt idx="276">
                  <c:v>0.48333333333314499</c:v>
                </c:pt>
                <c:pt idx="277">
                  <c:v>0.48402777777758899</c:v>
                </c:pt>
                <c:pt idx="278">
                  <c:v>0.48472222222203298</c:v>
                </c:pt>
                <c:pt idx="279">
                  <c:v>0.48541666666647698</c:v>
                </c:pt>
                <c:pt idx="280">
                  <c:v>0.48611111111092098</c:v>
                </c:pt>
                <c:pt idx="281">
                  <c:v>0.48680555555536498</c:v>
                </c:pt>
                <c:pt idx="282">
                  <c:v>0.48749999999980898</c:v>
                </c:pt>
                <c:pt idx="283">
                  <c:v>0.48819444444425297</c:v>
                </c:pt>
                <c:pt idx="284">
                  <c:v>0.48888888888869703</c:v>
                </c:pt>
                <c:pt idx="285">
                  <c:v>0.48958333333314102</c:v>
                </c:pt>
                <c:pt idx="286">
                  <c:v>0.49027777777758502</c:v>
                </c:pt>
                <c:pt idx="287">
                  <c:v>0.49097222222202902</c:v>
                </c:pt>
                <c:pt idx="288">
                  <c:v>0.49166666666647302</c:v>
                </c:pt>
                <c:pt idx="289">
                  <c:v>0.49236111111091702</c:v>
                </c:pt>
                <c:pt idx="290">
                  <c:v>0.49305555555536101</c:v>
                </c:pt>
                <c:pt idx="291">
                  <c:v>0.49374999999980501</c:v>
                </c:pt>
                <c:pt idx="292">
                  <c:v>0.49444444444424901</c:v>
                </c:pt>
                <c:pt idx="293">
                  <c:v>0.49513888888869301</c:v>
                </c:pt>
                <c:pt idx="294">
                  <c:v>0.49583333333313701</c:v>
                </c:pt>
                <c:pt idx="295">
                  <c:v>0.496527777777581</c:v>
                </c:pt>
                <c:pt idx="296">
                  <c:v>0.497222222222025</c:v>
                </c:pt>
                <c:pt idx="297">
                  <c:v>0.497916666666469</c:v>
                </c:pt>
                <c:pt idx="298">
                  <c:v>0.498611111110913</c:v>
                </c:pt>
                <c:pt idx="299">
                  <c:v>0.49930555555535699</c:v>
                </c:pt>
                <c:pt idx="300">
                  <c:v>0.49999999999980099</c:v>
                </c:pt>
                <c:pt idx="301">
                  <c:v>0.50069444444424505</c:v>
                </c:pt>
                <c:pt idx="302">
                  <c:v>0.50138888888868904</c:v>
                </c:pt>
                <c:pt idx="303">
                  <c:v>0.50208333333313304</c:v>
                </c:pt>
                <c:pt idx="304">
                  <c:v>0.50277777777757704</c:v>
                </c:pt>
                <c:pt idx="305">
                  <c:v>0.50347222222202104</c:v>
                </c:pt>
                <c:pt idx="306">
                  <c:v>0.50416666666646504</c:v>
                </c:pt>
                <c:pt idx="307">
                  <c:v>0.50486111111090903</c:v>
                </c:pt>
                <c:pt idx="308">
                  <c:v>0.50555555555535303</c:v>
                </c:pt>
                <c:pt idx="309">
                  <c:v>0.50624999999979703</c:v>
                </c:pt>
                <c:pt idx="310">
                  <c:v>0.50694444444424103</c:v>
                </c:pt>
                <c:pt idx="311">
                  <c:v>0.50763888888868502</c:v>
                </c:pt>
                <c:pt idx="312">
                  <c:v>0.50833333333312902</c:v>
                </c:pt>
                <c:pt idx="313">
                  <c:v>0.50902777777757302</c:v>
                </c:pt>
                <c:pt idx="314">
                  <c:v>0.50972222222201702</c:v>
                </c:pt>
                <c:pt idx="315">
                  <c:v>0.51041666666646102</c:v>
                </c:pt>
                <c:pt idx="316">
                  <c:v>0.51111111111090501</c:v>
                </c:pt>
                <c:pt idx="317">
                  <c:v>0.51180555555534901</c:v>
                </c:pt>
                <c:pt idx="318">
                  <c:v>0.51249999999979301</c:v>
                </c:pt>
                <c:pt idx="319">
                  <c:v>0.51319444444423701</c:v>
                </c:pt>
                <c:pt idx="320">
                  <c:v>0.51388888888868101</c:v>
                </c:pt>
                <c:pt idx="321">
                  <c:v>0.514583333333125</c:v>
                </c:pt>
                <c:pt idx="322">
                  <c:v>0.515277777777569</c:v>
                </c:pt>
                <c:pt idx="323">
                  <c:v>0.515972222222013</c:v>
                </c:pt>
                <c:pt idx="324">
                  <c:v>0.516666666666457</c:v>
                </c:pt>
                <c:pt idx="325">
                  <c:v>0.517361111110901</c:v>
                </c:pt>
                <c:pt idx="326">
                  <c:v>0.51805555555534499</c:v>
                </c:pt>
                <c:pt idx="327">
                  <c:v>0.51874999999978899</c:v>
                </c:pt>
                <c:pt idx="328">
                  <c:v>0.51944444444423299</c:v>
                </c:pt>
                <c:pt idx="329">
                  <c:v>0.52013888888867699</c:v>
                </c:pt>
                <c:pt idx="330">
                  <c:v>0.52083333333312098</c:v>
                </c:pt>
                <c:pt idx="331">
                  <c:v>0.52152777777756498</c:v>
                </c:pt>
                <c:pt idx="332">
                  <c:v>0.52222222222200898</c:v>
                </c:pt>
                <c:pt idx="333">
                  <c:v>0.52291666666645298</c:v>
                </c:pt>
                <c:pt idx="334">
                  <c:v>0.52361111111089698</c:v>
                </c:pt>
                <c:pt idx="335">
                  <c:v>0.52430555555534097</c:v>
                </c:pt>
                <c:pt idx="336">
                  <c:v>0.52499999999978497</c:v>
                </c:pt>
                <c:pt idx="337">
                  <c:v>0.52569444444422897</c:v>
                </c:pt>
                <c:pt idx="338">
                  <c:v>0.52638888888867297</c:v>
                </c:pt>
                <c:pt idx="339">
                  <c:v>0.52708333333311697</c:v>
                </c:pt>
                <c:pt idx="340">
                  <c:v>0.52777777777756096</c:v>
                </c:pt>
                <c:pt idx="341">
                  <c:v>0.52847222222200496</c:v>
                </c:pt>
                <c:pt idx="342">
                  <c:v>0.52916666666644896</c:v>
                </c:pt>
                <c:pt idx="343">
                  <c:v>0.52986111111089296</c:v>
                </c:pt>
                <c:pt idx="344">
                  <c:v>0.53055555555533696</c:v>
                </c:pt>
                <c:pt idx="345">
                  <c:v>0.53124999999978095</c:v>
                </c:pt>
                <c:pt idx="346">
                  <c:v>0.53194444444422495</c:v>
                </c:pt>
                <c:pt idx="347">
                  <c:v>0.53263888888866895</c:v>
                </c:pt>
                <c:pt idx="348">
                  <c:v>0.53333333333311295</c:v>
                </c:pt>
                <c:pt idx="349">
                  <c:v>0.53402777777755694</c:v>
                </c:pt>
                <c:pt idx="350">
                  <c:v>0.53472222222200105</c:v>
                </c:pt>
                <c:pt idx="351">
                  <c:v>0.53541666666644505</c:v>
                </c:pt>
                <c:pt idx="352">
                  <c:v>0.53611111111088905</c:v>
                </c:pt>
                <c:pt idx="353">
                  <c:v>0.53680555555533305</c:v>
                </c:pt>
                <c:pt idx="354">
                  <c:v>0.53749999999977705</c:v>
                </c:pt>
                <c:pt idx="355">
                  <c:v>0.53819444444422104</c:v>
                </c:pt>
                <c:pt idx="356">
                  <c:v>0.53888888888866504</c:v>
                </c:pt>
                <c:pt idx="357">
                  <c:v>0.53958333333310904</c:v>
                </c:pt>
                <c:pt idx="358">
                  <c:v>0.54027777777755304</c:v>
                </c:pt>
                <c:pt idx="359">
                  <c:v>0.54097222222199703</c:v>
                </c:pt>
                <c:pt idx="360">
                  <c:v>0.54166666666644103</c:v>
                </c:pt>
                <c:pt idx="361">
                  <c:v>0.54236111111088503</c:v>
                </c:pt>
                <c:pt idx="362">
                  <c:v>0.54305555555532903</c:v>
                </c:pt>
                <c:pt idx="363">
                  <c:v>0.54374999999977303</c:v>
                </c:pt>
                <c:pt idx="364">
                  <c:v>0.54444444444421702</c:v>
                </c:pt>
                <c:pt idx="365">
                  <c:v>0.54513888888866102</c:v>
                </c:pt>
                <c:pt idx="366">
                  <c:v>0.54583333333310502</c:v>
                </c:pt>
                <c:pt idx="367">
                  <c:v>0.54652777777754902</c:v>
                </c:pt>
                <c:pt idx="368">
                  <c:v>0.54722222222199302</c:v>
                </c:pt>
                <c:pt idx="369">
                  <c:v>0.54791666666643701</c:v>
                </c:pt>
                <c:pt idx="370">
                  <c:v>0.54861111111088101</c:v>
                </c:pt>
                <c:pt idx="371">
                  <c:v>0.54930555555532501</c:v>
                </c:pt>
                <c:pt idx="372">
                  <c:v>0.54999999999976901</c:v>
                </c:pt>
                <c:pt idx="373">
                  <c:v>0.550694444444213</c:v>
                </c:pt>
                <c:pt idx="374">
                  <c:v>0.551388888888657</c:v>
                </c:pt>
                <c:pt idx="375">
                  <c:v>0.552083333333101</c:v>
                </c:pt>
                <c:pt idx="376">
                  <c:v>0.552777777777545</c:v>
                </c:pt>
                <c:pt idx="377">
                  <c:v>0.553472222221989</c:v>
                </c:pt>
                <c:pt idx="378">
                  <c:v>0.55416666666643299</c:v>
                </c:pt>
                <c:pt idx="379">
                  <c:v>0.55486111111087699</c:v>
                </c:pt>
                <c:pt idx="380">
                  <c:v>0.55555555555532099</c:v>
                </c:pt>
                <c:pt idx="381">
                  <c:v>0.55624999999976499</c:v>
                </c:pt>
                <c:pt idx="382">
                  <c:v>0.55694444444420899</c:v>
                </c:pt>
                <c:pt idx="383">
                  <c:v>0.55763888888865298</c:v>
                </c:pt>
                <c:pt idx="384">
                  <c:v>0.55833333333309698</c:v>
                </c:pt>
                <c:pt idx="385">
                  <c:v>0.55902777777754098</c:v>
                </c:pt>
                <c:pt idx="386">
                  <c:v>0.55972222222198498</c:v>
                </c:pt>
                <c:pt idx="387">
                  <c:v>0.56041666666642898</c:v>
                </c:pt>
                <c:pt idx="388">
                  <c:v>0.56111111111087297</c:v>
                </c:pt>
                <c:pt idx="389">
                  <c:v>0.56180555555531697</c:v>
                </c:pt>
                <c:pt idx="390">
                  <c:v>0.56249999999976097</c:v>
                </c:pt>
                <c:pt idx="391">
                  <c:v>0.56319444444420497</c:v>
                </c:pt>
                <c:pt idx="392">
                  <c:v>0.56388888888864896</c:v>
                </c:pt>
                <c:pt idx="393">
                  <c:v>0.56458333333309296</c:v>
                </c:pt>
                <c:pt idx="394">
                  <c:v>0.56527777777753696</c:v>
                </c:pt>
                <c:pt idx="395">
                  <c:v>0.56597222222198096</c:v>
                </c:pt>
                <c:pt idx="396">
                  <c:v>0.56666666666642496</c:v>
                </c:pt>
                <c:pt idx="397">
                  <c:v>0.56736111111086895</c:v>
                </c:pt>
                <c:pt idx="398">
                  <c:v>0.56805555555531295</c:v>
                </c:pt>
                <c:pt idx="399">
                  <c:v>0.56874999999975695</c:v>
                </c:pt>
                <c:pt idx="400">
                  <c:v>0.56944444444420095</c:v>
                </c:pt>
                <c:pt idx="401">
                  <c:v>0.57013888888864495</c:v>
                </c:pt>
                <c:pt idx="402">
                  <c:v>0.57083333333308905</c:v>
                </c:pt>
                <c:pt idx="403">
                  <c:v>0.57152777777753305</c:v>
                </c:pt>
                <c:pt idx="404">
                  <c:v>0.57222222222197705</c:v>
                </c:pt>
                <c:pt idx="405">
                  <c:v>0.57291666666642105</c:v>
                </c:pt>
                <c:pt idx="406">
                  <c:v>0.57361111111086505</c:v>
                </c:pt>
                <c:pt idx="407">
                  <c:v>0.57430555555530904</c:v>
                </c:pt>
                <c:pt idx="408">
                  <c:v>0.57499999999975304</c:v>
                </c:pt>
                <c:pt idx="409">
                  <c:v>0.57569444444419704</c:v>
                </c:pt>
                <c:pt idx="410">
                  <c:v>0.57638888888864104</c:v>
                </c:pt>
                <c:pt idx="411">
                  <c:v>0.57708333333308504</c:v>
                </c:pt>
                <c:pt idx="412">
                  <c:v>0.57777777777752903</c:v>
                </c:pt>
                <c:pt idx="413">
                  <c:v>0.57847222222197303</c:v>
                </c:pt>
                <c:pt idx="414">
                  <c:v>0.57916666666641703</c:v>
                </c:pt>
                <c:pt idx="415">
                  <c:v>0.57986111111086103</c:v>
                </c:pt>
                <c:pt idx="416">
                  <c:v>0.58055555555530503</c:v>
                </c:pt>
                <c:pt idx="417">
                  <c:v>0.58124999999974902</c:v>
                </c:pt>
                <c:pt idx="418">
                  <c:v>0.58194444444419302</c:v>
                </c:pt>
                <c:pt idx="419">
                  <c:v>0.58263888888863702</c:v>
                </c:pt>
                <c:pt idx="420">
                  <c:v>0.58333333333308102</c:v>
                </c:pt>
                <c:pt idx="421">
                  <c:v>0.58402777777752501</c:v>
                </c:pt>
                <c:pt idx="422">
                  <c:v>0.58472222222196901</c:v>
                </c:pt>
                <c:pt idx="423">
                  <c:v>0.58541666666641301</c:v>
                </c:pt>
                <c:pt idx="424">
                  <c:v>0.58611111111085701</c:v>
                </c:pt>
                <c:pt idx="425">
                  <c:v>0.58680555555530101</c:v>
                </c:pt>
                <c:pt idx="426">
                  <c:v>0.587499999999745</c:v>
                </c:pt>
                <c:pt idx="427">
                  <c:v>0.588194444444189</c:v>
                </c:pt>
                <c:pt idx="428">
                  <c:v>0.588888888888633</c:v>
                </c:pt>
                <c:pt idx="429">
                  <c:v>0.589583333333077</c:v>
                </c:pt>
                <c:pt idx="430">
                  <c:v>0.590277777777521</c:v>
                </c:pt>
                <c:pt idx="431">
                  <c:v>0.59097222222196499</c:v>
                </c:pt>
                <c:pt idx="432">
                  <c:v>0.59166666666640899</c:v>
                </c:pt>
                <c:pt idx="433">
                  <c:v>0.59236111111085299</c:v>
                </c:pt>
                <c:pt idx="434">
                  <c:v>0.59305555555529699</c:v>
                </c:pt>
                <c:pt idx="435">
                  <c:v>0.59374999999974098</c:v>
                </c:pt>
                <c:pt idx="436">
                  <c:v>0.59444444444418498</c:v>
                </c:pt>
                <c:pt idx="437">
                  <c:v>0.59513888888862898</c:v>
                </c:pt>
                <c:pt idx="438">
                  <c:v>0.59583333333307298</c:v>
                </c:pt>
                <c:pt idx="439">
                  <c:v>0.59652777777751698</c:v>
                </c:pt>
                <c:pt idx="440">
                  <c:v>0.59722222222196097</c:v>
                </c:pt>
                <c:pt idx="441">
                  <c:v>0.59791666666640497</c:v>
                </c:pt>
                <c:pt idx="442">
                  <c:v>0.59861111111084897</c:v>
                </c:pt>
                <c:pt idx="443">
                  <c:v>0.59930555555529297</c:v>
                </c:pt>
                <c:pt idx="444">
                  <c:v>0.59999999999973697</c:v>
                </c:pt>
                <c:pt idx="445">
                  <c:v>0.60069444444418096</c:v>
                </c:pt>
                <c:pt idx="446">
                  <c:v>0.60138888888862496</c:v>
                </c:pt>
                <c:pt idx="447">
                  <c:v>0.60208333333306896</c:v>
                </c:pt>
                <c:pt idx="448">
                  <c:v>0.60277777777751296</c:v>
                </c:pt>
                <c:pt idx="449">
                  <c:v>0.60347222222195696</c:v>
                </c:pt>
                <c:pt idx="450">
                  <c:v>0.60416666666640095</c:v>
                </c:pt>
                <c:pt idx="451">
                  <c:v>0.60486111111084495</c:v>
                </c:pt>
                <c:pt idx="452">
                  <c:v>0.60555555555528895</c:v>
                </c:pt>
                <c:pt idx="453">
                  <c:v>0.60624999999973295</c:v>
                </c:pt>
                <c:pt idx="454">
                  <c:v>0.60694444444417694</c:v>
                </c:pt>
                <c:pt idx="455">
                  <c:v>0.60763888888862105</c:v>
                </c:pt>
                <c:pt idx="456">
                  <c:v>0.60833333333306505</c:v>
                </c:pt>
                <c:pt idx="457">
                  <c:v>0.60902777777750905</c:v>
                </c:pt>
                <c:pt idx="458">
                  <c:v>0.60972222222195305</c:v>
                </c:pt>
                <c:pt idx="459">
                  <c:v>0.61041666666639705</c:v>
                </c:pt>
                <c:pt idx="460">
                  <c:v>0.61111111111084104</c:v>
                </c:pt>
                <c:pt idx="461">
                  <c:v>0.61180555555528504</c:v>
                </c:pt>
                <c:pt idx="462">
                  <c:v>0.61249999999972904</c:v>
                </c:pt>
                <c:pt idx="463">
                  <c:v>0.61319444444417304</c:v>
                </c:pt>
                <c:pt idx="464">
                  <c:v>0.61388888888861703</c:v>
                </c:pt>
                <c:pt idx="465">
                  <c:v>0.61458333333306103</c:v>
                </c:pt>
                <c:pt idx="466">
                  <c:v>0.61527777777750503</c:v>
                </c:pt>
                <c:pt idx="467">
                  <c:v>0.61597222222194903</c:v>
                </c:pt>
                <c:pt idx="468">
                  <c:v>0.61666666666639303</c:v>
                </c:pt>
                <c:pt idx="469">
                  <c:v>0.61736111111083702</c:v>
                </c:pt>
                <c:pt idx="470">
                  <c:v>0.61805555555528102</c:v>
                </c:pt>
                <c:pt idx="471">
                  <c:v>0.61874999999972502</c:v>
                </c:pt>
                <c:pt idx="472">
                  <c:v>0.61944444444416902</c:v>
                </c:pt>
                <c:pt idx="473">
                  <c:v>0.62013888888861302</c:v>
                </c:pt>
                <c:pt idx="474">
                  <c:v>0.62083333333305701</c:v>
                </c:pt>
                <c:pt idx="475">
                  <c:v>0.62152777777750101</c:v>
                </c:pt>
                <c:pt idx="476">
                  <c:v>0.62222222222194501</c:v>
                </c:pt>
                <c:pt idx="477">
                  <c:v>0.62291666666638901</c:v>
                </c:pt>
                <c:pt idx="478">
                  <c:v>0.62361111111083301</c:v>
                </c:pt>
                <c:pt idx="479">
                  <c:v>0.624305555555277</c:v>
                </c:pt>
                <c:pt idx="480">
                  <c:v>0.624999999999721</c:v>
                </c:pt>
                <c:pt idx="481">
                  <c:v>0.625694444444165</c:v>
                </c:pt>
                <c:pt idx="482">
                  <c:v>0.626388888888609</c:v>
                </c:pt>
                <c:pt idx="483">
                  <c:v>0.62708333333305299</c:v>
                </c:pt>
                <c:pt idx="484">
                  <c:v>0.62777777777749699</c:v>
                </c:pt>
                <c:pt idx="485">
                  <c:v>0.62847222222194099</c:v>
                </c:pt>
                <c:pt idx="486">
                  <c:v>0.62916666666638499</c:v>
                </c:pt>
                <c:pt idx="487">
                  <c:v>0.62986111111082899</c:v>
                </c:pt>
                <c:pt idx="488">
                  <c:v>0.63055555555527298</c:v>
                </c:pt>
                <c:pt idx="489">
                  <c:v>0.63124999999971698</c:v>
                </c:pt>
                <c:pt idx="490">
                  <c:v>0.63194444444416098</c:v>
                </c:pt>
                <c:pt idx="491">
                  <c:v>0.63263888888860498</c:v>
                </c:pt>
                <c:pt idx="492">
                  <c:v>0.63333333333304898</c:v>
                </c:pt>
                <c:pt idx="493">
                  <c:v>0.63402777777749297</c:v>
                </c:pt>
                <c:pt idx="494">
                  <c:v>0.63472222222193697</c:v>
                </c:pt>
                <c:pt idx="495">
                  <c:v>0.63541666666638097</c:v>
                </c:pt>
                <c:pt idx="496">
                  <c:v>0.63611111111082497</c:v>
                </c:pt>
                <c:pt idx="497">
                  <c:v>0.63680555555526897</c:v>
                </c:pt>
                <c:pt idx="498">
                  <c:v>0.63749999999971296</c:v>
                </c:pt>
                <c:pt idx="499">
                  <c:v>0.63819444444415696</c:v>
                </c:pt>
                <c:pt idx="500">
                  <c:v>0.63888888888860096</c:v>
                </c:pt>
                <c:pt idx="501">
                  <c:v>0.63958333333304496</c:v>
                </c:pt>
                <c:pt idx="502">
                  <c:v>0.64027777777748895</c:v>
                </c:pt>
                <c:pt idx="503">
                  <c:v>0.64097222222193295</c:v>
                </c:pt>
                <c:pt idx="504">
                  <c:v>0.64166666666637695</c:v>
                </c:pt>
                <c:pt idx="505">
                  <c:v>0.64236111111082095</c:v>
                </c:pt>
                <c:pt idx="506">
                  <c:v>0.64305555555526495</c:v>
                </c:pt>
                <c:pt idx="507">
                  <c:v>0.64374999999970905</c:v>
                </c:pt>
                <c:pt idx="508">
                  <c:v>0.64444444444415305</c:v>
                </c:pt>
                <c:pt idx="509">
                  <c:v>0.64513888888859705</c:v>
                </c:pt>
                <c:pt idx="510">
                  <c:v>0.64583333333304105</c:v>
                </c:pt>
                <c:pt idx="511">
                  <c:v>0.64652777777748505</c:v>
                </c:pt>
                <c:pt idx="512">
                  <c:v>0.64722222222192904</c:v>
                </c:pt>
                <c:pt idx="513">
                  <c:v>0.64791666666637304</c:v>
                </c:pt>
                <c:pt idx="514">
                  <c:v>0.64861111111081704</c:v>
                </c:pt>
                <c:pt idx="515">
                  <c:v>0.64930555555526104</c:v>
                </c:pt>
                <c:pt idx="516">
                  <c:v>0.64999999999970504</c:v>
                </c:pt>
                <c:pt idx="517">
                  <c:v>0.65069444444414903</c:v>
                </c:pt>
                <c:pt idx="518">
                  <c:v>0.65138888888859303</c:v>
                </c:pt>
                <c:pt idx="519">
                  <c:v>0.65208333333303703</c:v>
                </c:pt>
                <c:pt idx="520">
                  <c:v>0.65277777777748103</c:v>
                </c:pt>
                <c:pt idx="521">
                  <c:v>0.65347222222192503</c:v>
                </c:pt>
                <c:pt idx="522">
                  <c:v>0.65416666666636902</c:v>
                </c:pt>
                <c:pt idx="523">
                  <c:v>0.65486111111081302</c:v>
                </c:pt>
                <c:pt idx="524">
                  <c:v>0.65555555555525702</c:v>
                </c:pt>
                <c:pt idx="525">
                  <c:v>0.65624999999970102</c:v>
                </c:pt>
                <c:pt idx="526">
                  <c:v>0.65694444444414501</c:v>
                </c:pt>
                <c:pt idx="527">
                  <c:v>0.65763888888858901</c:v>
                </c:pt>
                <c:pt idx="528">
                  <c:v>0.65833333333303301</c:v>
                </c:pt>
                <c:pt idx="529">
                  <c:v>0.65902777777747701</c:v>
                </c:pt>
                <c:pt idx="530">
                  <c:v>0.65972222222192101</c:v>
                </c:pt>
                <c:pt idx="531">
                  <c:v>0.660416666666365</c:v>
                </c:pt>
                <c:pt idx="532">
                  <c:v>0.661111111110809</c:v>
                </c:pt>
                <c:pt idx="533">
                  <c:v>0.661805555555253</c:v>
                </c:pt>
                <c:pt idx="534">
                  <c:v>0.662499999999697</c:v>
                </c:pt>
                <c:pt idx="535">
                  <c:v>0.663194444444141</c:v>
                </c:pt>
                <c:pt idx="536">
                  <c:v>0.66388888888858499</c:v>
                </c:pt>
                <c:pt idx="537">
                  <c:v>0.66458333333302899</c:v>
                </c:pt>
                <c:pt idx="538">
                  <c:v>0.66527777777747299</c:v>
                </c:pt>
                <c:pt idx="539">
                  <c:v>0.66597222222191699</c:v>
                </c:pt>
                <c:pt idx="540">
                  <c:v>0.66666666666636099</c:v>
                </c:pt>
              </c:numCache>
            </c:numRef>
          </c:cat>
          <c:val>
            <c:numRef>
              <c:f>'Slavkov-stará b.'!$I$427:$I$967</c:f>
              <c:numCache>
                <c:formatCode>General</c:formatCode>
                <c:ptCount val="541"/>
                <c:pt idx="30">
                  <c:v>19.5</c:v>
                </c:pt>
                <c:pt idx="31">
                  <c:v>19.7</c:v>
                </c:pt>
                <c:pt idx="32">
                  <c:v>19.7</c:v>
                </c:pt>
                <c:pt idx="33">
                  <c:v>19.7</c:v>
                </c:pt>
                <c:pt idx="34">
                  <c:v>19.7</c:v>
                </c:pt>
                <c:pt idx="35">
                  <c:v>19.7</c:v>
                </c:pt>
                <c:pt idx="36">
                  <c:v>19.7</c:v>
                </c:pt>
                <c:pt idx="37">
                  <c:v>19.7</c:v>
                </c:pt>
                <c:pt idx="38">
                  <c:v>19.7</c:v>
                </c:pt>
                <c:pt idx="39">
                  <c:v>19.7</c:v>
                </c:pt>
                <c:pt idx="40">
                  <c:v>19.600000000000001</c:v>
                </c:pt>
                <c:pt idx="41">
                  <c:v>19.600000000000001</c:v>
                </c:pt>
                <c:pt idx="42">
                  <c:v>19.600000000000001</c:v>
                </c:pt>
                <c:pt idx="43">
                  <c:v>19.7</c:v>
                </c:pt>
                <c:pt idx="44">
                  <c:v>19.7</c:v>
                </c:pt>
                <c:pt idx="45">
                  <c:v>19.8</c:v>
                </c:pt>
                <c:pt idx="46">
                  <c:v>19.8</c:v>
                </c:pt>
                <c:pt idx="47">
                  <c:v>19.8</c:v>
                </c:pt>
                <c:pt idx="48">
                  <c:v>19.899999999999999</c:v>
                </c:pt>
                <c:pt idx="49">
                  <c:v>19.899999999999999</c:v>
                </c:pt>
                <c:pt idx="50">
                  <c:v>20</c:v>
                </c:pt>
                <c:pt idx="51">
                  <c:v>20</c:v>
                </c:pt>
                <c:pt idx="52">
                  <c:v>20.100000000000001</c:v>
                </c:pt>
                <c:pt idx="53">
                  <c:v>20.2</c:v>
                </c:pt>
                <c:pt idx="54">
                  <c:v>20.2</c:v>
                </c:pt>
                <c:pt idx="55">
                  <c:v>20.3</c:v>
                </c:pt>
                <c:pt idx="56">
                  <c:v>20.3</c:v>
                </c:pt>
                <c:pt idx="57">
                  <c:v>20.399999999999999</c:v>
                </c:pt>
                <c:pt idx="58">
                  <c:v>20.5</c:v>
                </c:pt>
                <c:pt idx="59">
                  <c:v>20.5</c:v>
                </c:pt>
                <c:pt idx="60">
                  <c:v>20.5</c:v>
                </c:pt>
                <c:pt idx="61">
                  <c:v>20.5</c:v>
                </c:pt>
                <c:pt idx="62">
                  <c:v>20.7</c:v>
                </c:pt>
                <c:pt idx="63">
                  <c:v>20.8</c:v>
                </c:pt>
                <c:pt idx="64">
                  <c:v>20.8</c:v>
                </c:pt>
                <c:pt idx="65">
                  <c:v>20.8</c:v>
                </c:pt>
                <c:pt idx="66">
                  <c:v>20.8</c:v>
                </c:pt>
                <c:pt idx="67">
                  <c:v>20.9</c:v>
                </c:pt>
                <c:pt idx="68">
                  <c:v>21</c:v>
                </c:pt>
                <c:pt idx="69">
                  <c:v>21.1</c:v>
                </c:pt>
                <c:pt idx="70">
                  <c:v>21.1</c:v>
                </c:pt>
                <c:pt idx="71">
                  <c:v>21.2</c:v>
                </c:pt>
                <c:pt idx="72">
                  <c:v>21.2</c:v>
                </c:pt>
                <c:pt idx="73">
                  <c:v>21.2</c:v>
                </c:pt>
                <c:pt idx="74">
                  <c:v>21.2</c:v>
                </c:pt>
                <c:pt idx="75">
                  <c:v>21.2</c:v>
                </c:pt>
                <c:pt idx="76">
                  <c:v>21.4</c:v>
                </c:pt>
                <c:pt idx="77">
                  <c:v>21.4</c:v>
                </c:pt>
                <c:pt idx="78">
                  <c:v>21.4</c:v>
                </c:pt>
                <c:pt idx="79">
                  <c:v>21.4</c:v>
                </c:pt>
                <c:pt idx="80">
                  <c:v>21.4</c:v>
                </c:pt>
                <c:pt idx="81">
                  <c:v>21.4</c:v>
                </c:pt>
                <c:pt idx="82">
                  <c:v>21.6</c:v>
                </c:pt>
                <c:pt idx="83">
                  <c:v>21.6</c:v>
                </c:pt>
                <c:pt idx="84">
                  <c:v>21.6</c:v>
                </c:pt>
                <c:pt idx="85">
                  <c:v>21.6</c:v>
                </c:pt>
                <c:pt idx="86">
                  <c:v>21.6</c:v>
                </c:pt>
                <c:pt idx="87">
                  <c:v>21.7</c:v>
                </c:pt>
                <c:pt idx="88">
                  <c:v>21.7</c:v>
                </c:pt>
                <c:pt idx="89">
                  <c:v>21.7</c:v>
                </c:pt>
                <c:pt idx="90">
                  <c:v>21.7</c:v>
                </c:pt>
                <c:pt idx="91">
                  <c:v>21.8</c:v>
                </c:pt>
                <c:pt idx="92">
                  <c:v>21.8</c:v>
                </c:pt>
                <c:pt idx="93">
                  <c:v>21.8</c:v>
                </c:pt>
                <c:pt idx="94">
                  <c:v>21.8</c:v>
                </c:pt>
                <c:pt idx="95">
                  <c:v>21.8</c:v>
                </c:pt>
                <c:pt idx="96">
                  <c:v>21.9</c:v>
                </c:pt>
                <c:pt idx="97">
                  <c:v>21.9</c:v>
                </c:pt>
                <c:pt idx="98">
                  <c:v>21.9</c:v>
                </c:pt>
                <c:pt idx="99">
                  <c:v>21.9</c:v>
                </c:pt>
                <c:pt idx="100">
                  <c:v>21.9</c:v>
                </c:pt>
                <c:pt idx="101">
                  <c:v>21.9</c:v>
                </c:pt>
                <c:pt idx="102">
                  <c:v>21.9</c:v>
                </c:pt>
                <c:pt idx="103">
                  <c:v>21.9</c:v>
                </c:pt>
                <c:pt idx="104">
                  <c:v>22</c:v>
                </c:pt>
                <c:pt idx="105">
                  <c:v>22</c:v>
                </c:pt>
                <c:pt idx="106">
                  <c:v>22</c:v>
                </c:pt>
                <c:pt idx="107">
                  <c:v>22.1</c:v>
                </c:pt>
                <c:pt idx="108">
                  <c:v>22</c:v>
                </c:pt>
                <c:pt idx="109">
                  <c:v>22</c:v>
                </c:pt>
                <c:pt idx="110">
                  <c:v>21.8</c:v>
                </c:pt>
                <c:pt idx="111">
                  <c:v>21.6</c:v>
                </c:pt>
                <c:pt idx="112">
                  <c:v>21.4</c:v>
                </c:pt>
                <c:pt idx="113">
                  <c:v>21.3</c:v>
                </c:pt>
                <c:pt idx="114">
                  <c:v>21.3</c:v>
                </c:pt>
                <c:pt idx="115">
                  <c:v>21.3</c:v>
                </c:pt>
                <c:pt idx="116">
                  <c:v>21.4</c:v>
                </c:pt>
                <c:pt idx="117">
                  <c:v>21.4</c:v>
                </c:pt>
                <c:pt idx="118">
                  <c:v>21.4</c:v>
                </c:pt>
                <c:pt idx="119">
                  <c:v>21.5</c:v>
                </c:pt>
                <c:pt idx="120">
                  <c:v>21.5</c:v>
                </c:pt>
                <c:pt idx="121">
                  <c:v>21.6</c:v>
                </c:pt>
                <c:pt idx="122">
                  <c:v>21.6</c:v>
                </c:pt>
                <c:pt idx="123">
                  <c:v>21.6</c:v>
                </c:pt>
                <c:pt idx="124">
                  <c:v>21.7</c:v>
                </c:pt>
                <c:pt idx="125">
                  <c:v>21.7</c:v>
                </c:pt>
                <c:pt idx="126">
                  <c:v>21.8</c:v>
                </c:pt>
                <c:pt idx="127">
                  <c:v>21.8</c:v>
                </c:pt>
                <c:pt idx="128">
                  <c:v>21.8</c:v>
                </c:pt>
                <c:pt idx="129">
                  <c:v>21.8</c:v>
                </c:pt>
                <c:pt idx="130">
                  <c:v>21.9</c:v>
                </c:pt>
                <c:pt idx="131">
                  <c:v>21.9</c:v>
                </c:pt>
                <c:pt idx="132">
                  <c:v>21.9</c:v>
                </c:pt>
                <c:pt idx="133">
                  <c:v>21.9</c:v>
                </c:pt>
                <c:pt idx="134">
                  <c:v>21.9</c:v>
                </c:pt>
                <c:pt idx="135">
                  <c:v>22</c:v>
                </c:pt>
                <c:pt idx="136">
                  <c:v>22</c:v>
                </c:pt>
                <c:pt idx="137">
                  <c:v>22.1</c:v>
                </c:pt>
                <c:pt idx="138">
                  <c:v>22.1</c:v>
                </c:pt>
                <c:pt idx="139">
                  <c:v>22.1</c:v>
                </c:pt>
                <c:pt idx="140">
                  <c:v>22.1</c:v>
                </c:pt>
                <c:pt idx="141">
                  <c:v>22.1</c:v>
                </c:pt>
                <c:pt idx="142">
                  <c:v>22.1</c:v>
                </c:pt>
                <c:pt idx="143">
                  <c:v>22.1</c:v>
                </c:pt>
                <c:pt idx="144">
                  <c:v>22.1</c:v>
                </c:pt>
                <c:pt idx="145">
                  <c:v>22.1</c:v>
                </c:pt>
                <c:pt idx="146">
                  <c:v>22.2</c:v>
                </c:pt>
                <c:pt idx="147">
                  <c:v>22.2</c:v>
                </c:pt>
                <c:pt idx="148">
                  <c:v>22.2</c:v>
                </c:pt>
                <c:pt idx="149">
                  <c:v>22.2</c:v>
                </c:pt>
                <c:pt idx="150">
                  <c:v>22.2</c:v>
                </c:pt>
                <c:pt idx="151">
                  <c:v>22.2</c:v>
                </c:pt>
                <c:pt idx="152">
                  <c:v>22.3</c:v>
                </c:pt>
                <c:pt idx="153">
                  <c:v>22.3</c:v>
                </c:pt>
                <c:pt idx="154">
                  <c:v>22.3</c:v>
                </c:pt>
                <c:pt idx="155">
                  <c:v>22.3</c:v>
                </c:pt>
                <c:pt idx="156">
                  <c:v>22.3</c:v>
                </c:pt>
                <c:pt idx="157">
                  <c:v>22.3</c:v>
                </c:pt>
                <c:pt idx="158">
                  <c:v>22.4</c:v>
                </c:pt>
                <c:pt idx="159">
                  <c:v>22.4</c:v>
                </c:pt>
                <c:pt idx="160">
                  <c:v>22.4</c:v>
                </c:pt>
                <c:pt idx="161">
                  <c:v>22.4</c:v>
                </c:pt>
                <c:pt idx="162">
                  <c:v>22.4</c:v>
                </c:pt>
                <c:pt idx="163">
                  <c:v>22.4</c:v>
                </c:pt>
                <c:pt idx="164">
                  <c:v>22.4</c:v>
                </c:pt>
                <c:pt idx="165">
                  <c:v>22.4</c:v>
                </c:pt>
                <c:pt idx="166">
                  <c:v>22.4</c:v>
                </c:pt>
                <c:pt idx="167">
                  <c:v>22.4</c:v>
                </c:pt>
                <c:pt idx="168">
                  <c:v>22.3</c:v>
                </c:pt>
                <c:pt idx="169">
                  <c:v>22.3</c:v>
                </c:pt>
                <c:pt idx="170">
                  <c:v>22.3</c:v>
                </c:pt>
                <c:pt idx="171">
                  <c:v>22.3</c:v>
                </c:pt>
                <c:pt idx="172">
                  <c:v>22.3</c:v>
                </c:pt>
                <c:pt idx="173">
                  <c:v>22.3</c:v>
                </c:pt>
                <c:pt idx="174">
                  <c:v>22.3</c:v>
                </c:pt>
                <c:pt idx="175">
                  <c:v>22.3</c:v>
                </c:pt>
                <c:pt idx="176">
                  <c:v>22.3</c:v>
                </c:pt>
                <c:pt idx="177">
                  <c:v>22.3</c:v>
                </c:pt>
                <c:pt idx="178">
                  <c:v>22.3</c:v>
                </c:pt>
                <c:pt idx="179">
                  <c:v>22.3</c:v>
                </c:pt>
                <c:pt idx="180">
                  <c:v>22.3</c:v>
                </c:pt>
                <c:pt idx="181">
                  <c:v>22.3</c:v>
                </c:pt>
                <c:pt idx="182">
                  <c:v>22.3</c:v>
                </c:pt>
                <c:pt idx="183">
                  <c:v>22.3</c:v>
                </c:pt>
                <c:pt idx="184">
                  <c:v>22.3</c:v>
                </c:pt>
                <c:pt idx="185">
                  <c:v>22.3</c:v>
                </c:pt>
                <c:pt idx="186">
                  <c:v>22.3</c:v>
                </c:pt>
                <c:pt idx="187">
                  <c:v>22.2</c:v>
                </c:pt>
                <c:pt idx="188">
                  <c:v>22.2</c:v>
                </c:pt>
                <c:pt idx="189">
                  <c:v>22.2</c:v>
                </c:pt>
                <c:pt idx="190">
                  <c:v>22.2</c:v>
                </c:pt>
                <c:pt idx="191">
                  <c:v>22.1</c:v>
                </c:pt>
                <c:pt idx="192">
                  <c:v>22.1</c:v>
                </c:pt>
                <c:pt idx="193">
                  <c:v>22.1</c:v>
                </c:pt>
                <c:pt idx="194">
                  <c:v>22.1</c:v>
                </c:pt>
                <c:pt idx="195">
                  <c:v>22.1</c:v>
                </c:pt>
                <c:pt idx="196">
                  <c:v>22</c:v>
                </c:pt>
                <c:pt idx="197">
                  <c:v>22</c:v>
                </c:pt>
                <c:pt idx="198">
                  <c:v>22</c:v>
                </c:pt>
                <c:pt idx="199">
                  <c:v>22</c:v>
                </c:pt>
                <c:pt idx="200">
                  <c:v>22</c:v>
                </c:pt>
                <c:pt idx="201">
                  <c:v>22</c:v>
                </c:pt>
                <c:pt idx="202">
                  <c:v>22</c:v>
                </c:pt>
                <c:pt idx="203">
                  <c:v>21.9</c:v>
                </c:pt>
                <c:pt idx="204">
                  <c:v>21.9</c:v>
                </c:pt>
                <c:pt idx="205">
                  <c:v>21.8</c:v>
                </c:pt>
                <c:pt idx="206">
                  <c:v>21.8</c:v>
                </c:pt>
                <c:pt idx="207">
                  <c:v>21.8</c:v>
                </c:pt>
                <c:pt idx="208">
                  <c:v>21.8</c:v>
                </c:pt>
                <c:pt idx="209">
                  <c:v>21.8</c:v>
                </c:pt>
                <c:pt idx="210">
                  <c:v>21.8</c:v>
                </c:pt>
                <c:pt idx="211">
                  <c:v>21.8</c:v>
                </c:pt>
                <c:pt idx="212">
                  <c:v>21.8</c:v>
                </c:pt>
                <c:pt idx="213">
                  <c:v>21.8</c:v>
                </c:pt>
                <c:pt idx="214">
                  <c:v>21.8</c:v>
                </c:pt>
                <c:pt idx="215">
                  <c:v>21.8</c:v>
                </c:pt>
                <c:pt idx="216">
                  <c:v>21.8</c:v>
                </c:pt>
                <c:pt idx="217">
                  <c:v>21.7</c:v>
                </c:pt>
                <c:pt idx="218">
                  <c:v>21.7</c:v>
                </c:pt>
                <c:pt idx="219">
                  <c:v>21.7</c:v>
                </c:pt>
                <c:pt idx="220">
                  <c:v>21.7</c:v>
                </c:pt>
                <c:pt idx="221">
                  <c:v>21.7</c:v>
                </c:pt>
                <c:pt idx="222">
                  <c:v>21.7</c:v>
                </c:pt>
                <c:pt idx="223">
                  <c:v>21.7</c:v>
                </c:pt>
                <c:pt idx="224">
                  <c:v>21.7</c:v>
                </c:pt>
                <c:pt idx="225">
                  <c:v>21.7</c:v>
                </c:pt>
                <c:pt idx="226">
                  <c:v>21.7</c:v>
                </c:pt>
                <c:pt idx="227">
                  <c:v>21.7</c:v>
                </c:pt>
                <c:pt idx="228">
                  <c:v>21.7</c:v>
                </c:pt>
                <c:pt idx="229">
                  <c:v>21.7</c:v>
                </c:pt>
                <c:pt idx="230">
                  <c:v>21.7</c:v>
                </c:pt>
                <c:pt idx="231">
                  <c:v>21.7</c:v>
                </c:pt>
                <c:pt idx="232">
                  <c:v>21.7</c:v>
                </c:pt>
                <c:pt idx="233">
                  <c:v>21.7</c:v>
                </c:pt>
                <c:pt idx="234">
                  <c:v>21.7</c:v>
                </c:pt>
                <c:pt idx="235">
                  <c:v>21.7</c:v>
                </c:pt>
                <c:pt idx="236">
                  <c:v>21.7</c:v>
                </c:pt>
                <c:pt idx="237">
                  <c:v>21.7</c:v>
                </c:pt>
                <c:pt idx="238">
                  <c:v>21.7</c:v>
                </c:pt>
                <c:pt idx="239">
                  <c:v>21.7</c:v>
                </c:pt>
                <c:pt idx="240">
                  <c:v>21.8</c:v>
                </c:pt>
                <c:pt idx="241">
                  <c:v>21.8</c:v>
                </c:pt>
                <c:pt idx="242">
                  <c:v>21.8</c:v>
                </c:pt>
                <c:pt idx="243">
                  <c:v>21.9</c:v>
                </c:pt>
                <c:pt idx="244">
                  <c:v>21.9</c:v>
                </c:pt>
                <c:pt idx="245">
                  <c:v>21.9</c:v>
                </c:pt>
                <c:pt idx="246">
                  <c:v>21.9</c:v>
                </c:pt>
                <c:pt idx="247">
                  <c:v>22</c:v>
                </c:pt>
                <c:pt idx="248">
                  <c:v>22</c:v>
                </c:pt>
                <c:pt idx="249">
                  <c:v>22</c:v>
                </c:pt>
                <c:pt idx="250">
                  <c:v>22</c:v>
                </c:pt>
                <c:pt idx="251">
                  <c:v>22.2</c:v>
                </c:pt>
                <c:pt idx="252">
                  <c:v>22.2</c:v>
                </c:pt>
                <c:pt idx="253">
                  <c:v>22.2</c:v>
                </c:pt>
                <c:pt idx="254">
                  <c:v>22.2</c:v>
                </c:pt>
                <c:pt idx="255">
                  <c:v>22.2</c:v>
                </c:pt>
                <c:pt idx="256">
                  <c:v>22.2</c:v>
                </c:pt>
                <c:pt idx="257">
                  <c:v>22.2</c:v>
                </c:pt>
                <c:pt idx="258">
                  <c:v>22.2</c:v>
                </c:pt>
                <c:pt idx="259">
                  <c:v>22.3</c:v>
                </c:pt>
                <c:pt idx="260">
                  <c:v>22.3</c:v>
                </c:pt>
                <c:pt idx="261">
                  <c:v>22.3</c:v>
                </c:pt>
                <c:pt idx="262">
                  <c:v>22.3</c:v>
                </c:pt>
                <c:pt idx="263">
                  <c:v>22.3</c:v>
                </c:pt>
                <c:pt idx="264">
                  <c:v>22.3</c:v>
                </c:pt>
                <c:pt idx="265">
                  <c:v>22.3</c:v>
                </c:pt>
                <c:pt idx="266">
                  <c:v>22.3</c:v>
                </c:pt>
                <c:pt idx="267">
                  <c:v>22.3</c:v>
                </c:pt>
                <c:pt idx="268">
                  <c:v>22.3</c:v>
                </c:pt>
                <c:pt idx="269">
                  <c:v>22.3</c:v>
                </c:pt>
                <c:pt idx="270">
                  <c:v>22.4</c:v>
                </c:pt>
                <c:pt idx="271">
                  <c:v>22.4</c:v>
                </c:pt>
                <c:pt idx="272">
                  <c:v>22.4</c:v>
                </c:pt>
                <c:pt idx="273">
                  <c:v>22.4</c:v>
                </c:pt>
                <c:pt idx="274">
                  <c:v>22.4</c:v>
                </c:pt>
                <c:pt idx="275">
                  <c:v>22.4</c:v>
                </c:pt>
                <c:pt idx="276">
                  <c:v>22.4</c:v>
                </c:pt>
                <c:pt idx="277">
                  <c:v>22.5</c:v>
                </c:pt>
                <c:pt idx="278">
                  <c:v>22.5</c:v>
                </c:pt>
                <c:pt idx="279">
                  <c:v>22.5</c:v>
                </c:pt>
                <c:pt idx="280">
                  <c:v>22.6</c:v>
                </c:pt>
                <c:pt idx="281">
                  <c:v>22.6</c:v>
                </c:pt>
                <c:pt idx="282">
                  <c:v>22.6</c:v>
                </c:pt>
                <c:pt idx="283">
                  <c:v>22.6</c:v>
                </c:pt>
                <c:pt idx="284">
                  <c:v>22.6</c:v>
                </c:pt>
                <c:pt idx="285">
                  <c:v>22.6</c:v>
                </c:pt>
                <c:pt idx="286">
                  <c:v>22.6</c:v>
                </c:pt>
                <c:pt idx="287">
                  <c:v>22.6</c:v>
                </c:pt>
                <c:pt idx="288">
                  <c:v>22.5</c:v>
                </c:pt>
                <c:pt idx="289">
                  <c:v>22.5</c:v>
                </c:pt>
                <c:pt idx="290">
                  <c:v>22.5</c:v>
                </c:pt>
                <c:pt idx="291">
                  <c:v>22.5</c:v>
                </c:pt>
                <c:pt idx="292">
                  <c:v>22.5</c:v>
                </c:pt>
                <c:pt idx="293">
                  <c:v>22.4</c:v>
                </c:pt>
                <c:pt idx="294">
                  <c:v>22.4</c:v>
                </c:pt>
                <c:pt idx="295">
                  <c:v>22.4</c:v>
                </c:pt>
                <c:pt idx="296">
                  <c:v>22.4</c:v>
                </c:pt>
                <c:pt idx="297">
                  <c:v>22.3</c:v>
                </c:pt>
                <c:pt idx="298">
                  <c:v>22.3</c:v>
                </c:pt>
                <c:pt idx="299">
                  <c:v>22.3</c:v>
                </c:pt>
                <c:pt idx="300">
                  <c:v>22.3</c:v>
                </c:pt>
                <c:pt idx="301">
                  <c:v>22.3</c:v>
                </c:pt>
                <c:pt idx="302">
                  <c:v>22.3</c:v>
                </c:pt>
                <c:pt idx="303">
                  <c:v>22.3</c:v>
                </c:pt>
                <c:pt idx="304">
                  <c:v>22.3</c:v>
                </c:pt>
                <c:pt idx="305">
                  <c:v>22.3</c:v>
                </c:pt>
                <c:pt idx="306">
                  <c:v>22.3</c:v>
                </c:pt>
                <c:pt idx="307">
                  <c:v>22.3</c:v>
                </c:pt>
                <c:pt idx="308">
                  <c:v>22.3</c:v>
                </c:pt>
                <c:pt idx="309">
                  <c:v>22.3</c:v>
                </c:pt>
                <c:pt idx="310">
                  <c:v>22.3</c:v>
                </c:pt>
                <c:pt idx="311">
                  <c:v>22.2</c:v>
                </c:pt>
                <c:pt idx="312">
                  <c:v>22.2</c:v>
                </c:pt>
                <c:pt idx="313">
                  <c:v>22.2</c:v>
                </c:pt>
                <c:pt idx="314">
                  <c:v>22.2</c:v>
                </c:pt>
                <c:pt idx="315">
                  <c:v>22.2</c:v>
                </c:pt>
                <c:pt idx="316">
                  <c:v>22.2</c:v>
                </c:pt>
                <c:pt idx="317">
                  <c:v>22.2</c:v>
                </c:pt>
                <c:pt idx="318">
                  <c:v>22.2</c:v>
                </c:pt>
                <c:pt idx="319">
                  <c:v>22.2</c:v>
                </c:pt>
                <c:pt idx="320">
                  <c:v>22.1</c:v>
                </c:pt>
                <c:pt idx="321">
                  <c:v>22.1</c:v>
                </c:pt>
                <c:pt idx="322">
                  <c:v>22.1</c:v>
                </c:pt>
                <c:pt idx="323">
                  <c:v>22.1</c:v>
                </c:pt>
                <c:pt idx="324">
                  <c:v>22.1</c:v>
                </c:pt>
                <c:pt idx="325">
                  <c:v>22.1</c:v>
                </c:pt>
                <c:pt idx="326">
                  <c:v>22.1</c:v>
                </c:pt>
                <c:pt idx="327">
                  <c:v>22.1</c:v>
                </c:pt>
                <c:pt idx="328">
                  <c:v>22.1</c:v>
                </c:pt>
                <c:pt idx="329">
                  <c:v>22.1</c:v>
                </c:pt>
                <c:pt idx="330">
                  <c:v>22.1</c:v>
                </c:pt>
                <c:pt idx="331">
                  <c:v>22.1</c:v>
                </c:pt>
                <c:pt idx="332">
                  <c:v>22</c:v>
                </c:pt>
                <c:pt idx="333">
                  <c:v>22</c:v>
                </c:pt>
                <c:pt idx="334">
                  <c:v>22</c:v>
                </c:pt>
                <c:pt idx="335">
                  <c:v>22</c:v>
                </c:pt>
                <c:pt idx="336">
                  <c:v>22</c:v>
                </c:pt>
                <c:pt idx="337">
                  <c:v>22</c:v>
                </c:pt>
                <c:pt idx="338">
                  <c:v>22</c:v>
                </c:pt>
                <c:pt idx="339">
                  <c:v>22</c:v>
                </c:pt>
                <c:pt idx="340">
                  <c:v>22</c:v>
                </c:pt>
                <c:pt idx="341">
                  <c:v>22</c:v>
                </c:pt>
                <c:pt idx="342">
                  <c:v>22</c:v>
                </c:pt>
                <c:pt idx="343">
                  <c:v>22</c:v>
                </c:pt>
                <c:pt idx="344">
                  <c:v>22</c:v>
                </c:pt>
                <c:pt idx="345">
                  <c:v>22</c:v>
                </c:pt>
                <c:pt idx="346">
                  <c:v>22</c:v>
                </c:pt>
                <c:pt idx="347">
                  <c:v>22</c:v>
                </c:pt>
                <c:pt idx="348">
                  <c:v>22</c:v>
                </c:pt>
                <c:pt idx="349">
                  <c:v>22</c:v>
                </c:pt>
                <c:pt idx="350">
                  <c:v>22</c:v>
                </c:pt>
                <c:pt idx="351">
                  <c:v>21.9</c:v>
                </c:pt>
                <c:pt idx="352">
                  <c:v>21.9</c:v>
                </c:pt>
                <c:pt idx="353">
                  <c:v>21.9</c:v>
                </c:pt>
                <c:pt idx="354">
                  <c:v>21.9</c:v>
                </c:pt>
                <c:pt idx="355">
                  <c:v>21.9</c:v>
                </c:pt>
                <c:pt idx="356">
                  <c:v>21.9</c:v>
                </c:pt>
                <c:pt idx="357">
                  <c:v>21.9</c:v>
                </c:pt>
                <c:pt idx="358">
                  <c:v>21.9</c:v>
                </c:pt>
                <c:pt idx="359">
                  <c:v>21.8</c:v>
                </c:pt>
                <c:pt idx="360">
                  <c:v>21.8</c:v>
                </c:pt>
                <c:pt idx="361">
                  <c:v>21.8</c:v>
                </c:pt>
                <c:pt idx="362">
                  <c:v>21.8</c:v>
                </c:pt>
                <c:pt idx="363">
                  <c:v>21.8</c:v>
                </c:pt>
                <c:pt idx="364">
                  <c:v>21.8</c:v>
                </c:pt>
                <c:pt idx="365">
                  <c:v>21.8</c:v>
                </c:pt>
                <c:pt idx="366">
                  <c:v>21.8</c:v>
                </c:pt>
                <c:pt idx="367">
                  <c:v>21.8</c:v>
                </c:pt>
                <c:pt idx="368">
                  <c:v>21.8</c:v>
                </c:pt>
                <c:pt idx="369">
                  <c:v>21.8</c:v>
                </c:pt>
                <c:pt idx="370">
                  <c:v>21.8</c:v>
                </c:pt>
                <c:pt idx="371">
                  <c:v>21.8</c:v>
                </c:pt>
                <c:pt idx="372">
                  <c:v>21.8</c:v>
                </c:pt>
                <c:pt idx="373">
                  <c:v>21.8</c:v>
                </c:pt>
                <c:pt idx="374">
                  <c:v>21.8</c:v>
                </c:pt>
                <c:pt idx="375">
                  <c:v>21.8</c:v>
                </c:pt>
                <c:pt idx="376">
                  <c:v>21.8</c:v>
                </c:pt>
                <c:pt idx="377">
                  <c:v>21.8</c:v>
                </c:pt>
                <c:pt idx="378">
                  <c:v>21.8</c:v>
                </c:pt>
                <c:pt idx="379">
                  <c:v>21.8</c:v>
                </c:pt>
                <c:pt idx="380">
                  <c:v>21.9</c:v>
                </c:pt>
                <c:pt idx="381">
                  <c:v>21.9</c:v>
                </c:pt>
                <c:pt idx="382">
                  <c:v>21.9</c:v>
                </c:pt>
                <c:pt idx="383">
                  <c:v>21.9</c:v>
                </c:pt>
                <c:pt idx="384">
                  <c:v>21.9</c:v>
                </c:pt>
                <c:pt idx="385">
                  <c:v>21.9</c:v>
                </c:pt>
                <c:pt idx="386">
                  <c:v>21.9</c:v>
                </c:pt>
                <c:pt idx="387">
                  <c:v>21.9</c:v>
                </c:pt>
                <c:pt idx="388">
                  <c:v>21.8</c:v>
                </c:pt>
                <c:pt idx="389">
                  <c:v>21.9</c:v>
                </c:pt>
                <c:pt idx="390">
                  <c:v>21.9</c:v>
                </c:pt>
                <c:pt idx="391">
                  <c:v>21.9</c:v>
                </c:pt>
                <c:pt idx="392">
                  <c:v>21.9</c:v>
                </c:pt>
                <c:pt idx="393">
                  <c:v>21.9</c:v>
                </c:pt>
                <c:pt idx="394">
                  <c:v>21.9</c:v>
                </c:pt>
                <c:pt idx="395">
                  <c:v>21.9</c:v>
                </c:pt>
                <c:pt idx="396">
                  <c:v>21.9</c:v>
                </c:pt>
                <c:pt idx="397">
                  <c:v>21.9</c:v>
                </c:pt>
                <c:pt idx="398">
                  <c:v>21.9</c:v>
                </c:pt>
                <c:pt idx="399">
                  <c:v>21.9</c:v>
                </c:pt>
                <c:pt idx="400">
                  <c:v>21.9</c:v>
                </c:pt>
                <c:pt idx="401">
                  <c:v>21.9</c:v>
                </c:pt>
                <c:pt idx="402">
                  <c:v>21.9</c:v>
                </c:pt>
                <c:pt idx="403">
                  <c:v>22</c:v>
                </c:pt>
                <c:pt idx="404">
                  <c:v>22</c:v>
                </c:pt>
                <c:pt idx="405">
                  <c:v>22</c:v>
                </c:pt>
                <c:pt idx="406">
                  <c:v>22</c:v>
                </c:pt>
                <c:pt idx="407">
                  <c:v>22</c:v>
                </c:pt>
                <c:pt idx="408">
                  <c:v>22</c:v>
                </c:pt>
                <c:pt idx="409">
                  <c:v>22</c:v>
                </c:pt>
                <c:pt idx="410">
                  <c:v>22</c:v>
                </c:pt>
                <c:pt idx="411">
                  <c:v>22</c:v>
                </c:pt>
                <c:pt idx="412">
                  <c:v>22.1</c:v>
                </c:pt>
                <c:pt idx="413">
                  <c:v>22.1</c:v>
                </c:pt>
                <c:pt idx="414">
                  <c:v>22.1</c:v>
                </c:pt>
                <c:pt idx="415">
                  <c:v>22.1</c:v>
                </c:pt>
                <c:pt idx="416">
                  <c:v>22.1</c:v>
                </c:pt>
                <c:pt idx="417">
                  <c:v>22.1</c:v>
                </c:pt>
                <c:pt idx="418">
                  <c:v>22.1</c:v>
                </c:pt>
                <c:pt idx="419">
                  <c:v>22.1</c:v>
                </c:pt>
                <c:pt idx="420">
                  <c:v>22.1</c:v>
                </c:pt>
                <c:pt idx="421">
                  <c:v>22.1</c:v>
                </c:pt>
                <c:pt idx="422">
                  <c:v>22.1</c:v>
                </c:pt>
                <c:pt idx="423">
                  <c:v>22.2</c:v>
                </c:pt>
                <c:pt idx="424">
                  <c:v>22.2</c:v>
                </c:pt>
                <c:pt idx="425">
                  <c:v>22.2</c:v>
                </c:pt>
                <c:pt idx="426">
                  <c:v>22.2</c:v>
                </c:pt>
                <c:pt idx="427">
                  <c:v>22.2</c:v>
                </c:pt>
                <c:pt idx="428">
                  <c:v>22.2</c:v>
                </c:pt>
                <c:pt idx="429">
                  <c:v>22.2</c:v>
                </c:pt>
                <c:pt idx="430">
                  <c:v>22.2</c:v>
                </c:pt>
                <c:pt idx="431">
                  <c:v>22.2</c:v>
                </c:pt>
                <c:pt idx="432">
                  <c:v>22.2</c:v>
                </c:pt>
                <c:pt idx="433">
                  <c:v>22.1</c:v>
                </c:pt>
                <c:pt idx="434">
                  <c:v>22.1</c:v>
                </c:pt>
                <c:pt idx="435">
                  <c:v>22.1</c:v>
                </c:pt>
                <c:pt idx="436">
                  <c:v>22.1</c:v>
                </c:pt>
                <c:pt idx="437">
                  <c:v>22.1</c:v>
                </c:pt>
                <c:pt idx="438">
                  <c:v>22.1</c:v>
                </c:pt>
                <c:pt idx="439">
                  <c:v>22.1</c:v>
                </c:pt>
                <c:pt idx="440">
                  <c:v>22.1</c:v>
                </c:pt>
                <c:pt idx="441">
                  <c:v>22.1</c:v>
                </c:pt>
                <c:pt idx="442">
                  <c:v>22.1</c:v>
                </c:pt>
                <c:pt idx="443">
                  <c:v>22.1</c:v>
                </c:pt>
                <c:pt idx="444">
                  <c:v>22.1</c:v>
                </c:pt>
                <c:pt idx="445">
                  <c:v>22.1</c:v>
                </c:pt>
                <c:pt idx="446">
                  <c:v>22.1</c:v>
                </c:pt>
                <c:pt idx="447">
                  <c:v>22.1</c:v>
                </c:pt>
                <c:pt idx="448">
                  <c:v>22.1</c:v>
                </c:pt>
                <c:pt idx="449">
                  <c:v>22.1</c:v>
                </c:pt>
                <c:pt idx="450">
                  <c:v>22.1</c:v>
                </c:pt>
                <c:pt idx="451">
                  <c:v>22</c:v>
                </c:pt>
                <c:pt idx="452">
                  <c:v>22</c:v>
                </c:pt>
                <c:pt idx="453">
                  <c:v>22.1</c:v>
                </c:pt>
                <c:pt idx="454">
                  <c:v>22.1</c:v>
                </c:pt>
                <c:pt idx="455">
                  <c:v>22.1</c:v>
                </c:pt>
                <c:pt idx="456">
                  <c:v>22.1</c:v>
                </c:pt>
                <c:pt idx="457">
                  <c:v>22.1</c:v>
                </c:pt>
                <c:pt idx="458">
                  <c:v>22.2</c:v>
                </c:pt>
                <c:pt idx="459">
                  <c:v>22.2</c:v>
                </c:pt>
                <c:pt idx="460">
                  <c:v>22.2</c:v>
                </c:pt>
                <c:pt idx="461">
                  <c:v>22.2</c:v>
                </c:pt>
                <c:pt idx="462">
                  <c:v>22.2</c:v>
                </c:pt>
                <c:pt idx="463">
                  <c:v>22.2</c:v>
                </c:pt>
                <c:pt idx="464">
                  <c:v>22.3</c:v>
                </c:pt>
                <c:pt idx="465">
                  <c:v>22.3</c:v>
                </c:pt>
                <c:pt idx="466">
                  <c:v>22.3</c:v>
                </c:pt>
                <c:pt idx="467">
                  <c:v>22.3</c:v>
                </c:pt>
                <c:pt idx="468">
                  <c:v>22.3</c:v>
                </c:pt>
                <c:pt idx="469">
                  <c:v>22.3</c:v>
                </c:pt>
                <c:pt idx="470">
                  <c:v>22.3</c:v>
                </c:pt>
                <c:pt idx="471">
                  <c:v>22.3</c:v>
                </c:pt>
                <c:pt idx="472">
                  <c:v>22.3</c:v>
                </c:pt>
                <c:pt idx="473">
                  <c:v>22.3</c:v>
                </c:pt>
                <c:pt idx="474">
                  <c:v>22.4</c:v>
                </c:pt>
                <c:pt idx="475">
                  <c:v>22.4</c:v>
                </c:pt>
                <c:pt idx="476">
                  <c:v>22.4</c:v>
                </c:pt>
                <c:pt idx="477">
                  <c:v>22.4</c:v>
                </c:pt>
                <c:pt idx="478">
                  <c:v>22.4</c:v>
                </c:pt>
                <c:pt idx="479">
                  <c:v>22.4</c:v>
                </c:pt>
                <c:pt idx="480">
                  <c:v>22.4</c:v>
                </c:pt>
                <c:pt idx="481">
                  <c:v>22.4</c:v>
                </c:pt>
                <c:pt idx="482">
                  <c:v>22.4</c:v>
                </c:pt>
                <c:pt idx="483">
                  <c:v>22.4</c:v>
                </c:pt>
                <c:pt idx="484">
                  <c:v>22.4</c:v>
                </c:pt>
                <c:pt idx="485">
                  <c:v>22.4</c:v>
                </c:pt>
                <c:pt idx="486">
                  <c:v>22.4</c:v>
                </c:pt>
                <c:pt idx="487">
                  <c:v>22.4</c:v>
                </c:pt>
                <c:pt idx="488">
                  <c:v>22.4</c:v>
                </c:pt>
                <c:pt idx="489">
                  <c:v>22.4</c:v>
                </c:pt>
                <c:pt idx="490">
                  <c:v>22.4</c:v>
                </c:pt>
                <c:pt idx="491">
                  <c:v>22.4</c:v>
                </c:pt>
                <c:pt idx="492">
                  <c:v>22.4</c:v>
                </c:pt>
                <c:pt idx="493">
                  <c:v>22.4</c:v>
                </c:pt>
                <c:pt idx="494">
                  <c:v>22.5</c:v>
                </c:pt>
                <c:pt idx="495">
                  <c:v>22.5</c:v>
                </c:pt>
                <c:pt idx="496">
                  <c:v>22.5</c:v>
                </c:pt>
                <c:pt idx="497">
                  <c:v>22.5</c:v>
                </c:pt>
                <c:pt idx="498">
                  <c:v>22.5</c:v>
                </c:pt>
                <c:pt idx="499">
                  <c:v>22.5</c:v>
                </c:pt>
                <c:pt idx="500">
                  <c:v>22.5</c:v>
                </c:pt>
                <c:pt idx="501">
                  <c:v>22.4</c:v>
                </c:pt>
                <c:pt idx="502">
                  <c:v>22.3</c:v>
                </c:pt>
                <c:pt idx="503">
                  <c:v>22.3</c:v>
                </c:pt>
                <c:pt idx="504">
                  <c:v>22.3</c:v>
                </c:pt>
                <c:pt idx="505">
                  <c:v>22.3</c:v>
                </c:pt>
                <c:pt idx="506">
                  <c:v>22.2</c:v>
                </c:pt>
                <c:pt idx="507">
                  <c:v>22.2</c:v>
                </c:pt>
                <c:pt idx="508">
                  <c:v>22.2</c:v>
                </c:pt>
                <c:pt idx="509">
                  <c:v>22.2</c:v>
                </c:pt>
                <c:pt idx="510">
                  <c:v>22.2</c:v>
                </c:pt>
                <c:pt idx="511">
                  <c:v>22.2</c:v>
                </c:pt>
                <c:pt idx="512">
                  <c:v>22.2</c:v>
                </c:pt>
                <c:pt idx="513">
                  <c:v>22.2</c:v>
                </c:pt>
                <c:pt idx="514">
                  <c:v>22.2</c:v>
                </c:pt>
                <c:pt idx="515">
                  <c:v>22.2</c:v>
                </c:pt>
                <c:pt idx="516">
                  <c:v>22.2</c:v>
                </c:pt>
                <c:pt idx="517">
                  <c:v>22.2</c:v>
                </c:pt>
                <c:pt idx="518">
                  <c:v>22.2</c:v>
                </c:pt>
                <c:pt idx="519">
                  <c:v>22.2</c:v>
                </c:pt>
                <c:pt idx="520">
                  <c:v>22.2</c:v>
                </c:pt>
                <c:pt idx="521">
                  <c:v>22.2</c:v>
                </c:pt>
                <c:pt idx="522">
                  <c:v>22.2</c:v>
                </c:pt>
                <c:pt idx="523">
                  <c:v>22.2</c:v>
                </c:pt>
                <c:pt idx="524">
                  <c:v>22.2</c:v>
                </c:pt>
                <c:pt idx="525">
                  <c:v>22.2</c:v>
                </c:pt>
                <c:pt idx="526">
                  <c:v>22.2</c:v>
                </c:pt>
                <c:pt idx="527">
                  <c:v>22.2</c:v>
                </c:pt>
                <c:pt idx="528">
                  <c:v>22.2</c:v>
                </c:pt>
                <c:pt idx="529">
                  <c:v>22.1</c:v>
                </c:pt>
                <c:pt idx="530">
                  <c:v>22.1</c:v>
                </c:pt>
                <c:pt idx="531">
                  <c:v>22.1</c:v>
                </c:pt>
                <c:pt idx="532">
                  <c:v>22.1</c:v>
                </c:pt>
                <c:pt idx="533">
                  <c:v>22.1</c:v>
                </c:pt>
                <c:pt idx="534">
                  <c:v>22.1</c:v>
                </c:pt>
                <c:pt idx="535">
                  <c:v>22.1</c:v>
                </c:pt>
                <c:pt idx="536">
                  <c:v>22.1</c:v>
                </c:pt>
                <c:pt idx="537">
                  <c:v>22.1</c:v>
                </c:pt>
                <c:pt idx="538">
                  <c:v>22.1</c:v>
                </c:pt>
                <c:pt idx="539">
                  <c:v>22.1</c:v>
                </c:pt>
                <c:pt idx="540">
                  <c:v>22.1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22D-4A85-8E60-60075F29AA2A}"/>
            </c:ext>
          </c:extLst>
        </c:ser>
        <c:ser>
          <c:idx val="1"/>
          <c:order val="1"/>
          <c:tx>
            <c:strRef>
              <c:f>'Slavkov-stará b.'!$J$6</c:f>
              <c:strCache>
                <c:ptCount val="1"/>
                <c:pt idx="0">
                  <c:v>Teplota ST 26.4.2017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'Slavkov-stará b.'!$H$427:$H$967</c:f>
              <c:numCache>
                <c:formatCode>h:mm</c:formatCode>
                <c:ptCount val="541"/>
                <c:pt idx="0">
                  <c:v>0.29166666666660201</c:v>
                </c:pt>
                <c:pt idx="1">
                  <c:v>0.29236111111104601</c:v>
                </c:pt>
                <c:pt idx="2">
                  <c:v>0.29305555555549001</c:v>
                </c:pt>
                <c:pt idx="3">
                  <c:v>0.29374999999993401</c:v>
                </c:pt>
                <c:pt idx="4">
                  <c:v>0.29444444444437801</c:v>
                </c:pt>
                <c:pt idx="5">
                  <c:v>0.295138888888822</c:v>
                </c:pt>
                <c:pt idx="6">
                  <c:v>0.295833333333266</c:v>
                </c:pt>
                <c:pt idx="7">
                  <c:v>0.29652777777771</c:v>
                </c:pt>
                <c:pt idx="8">
                  <c:v>0.297222222222154</c:v>
                </c:pt>
                <c:pt idx="9">
                  <c:v>0.297916666666598</c:v>
                </c:pt>
                <c:pt idx="10">
                  <c:v>0.29861111111104199</c:v>
                </c:pt>
                <c:pt idx="11">
                  <c:v>0.29930555555548599</c:v>
                </c:pt>
                <c:pt idx="12">
                  <c:v>0.29999999999992999</c:v>
                </c:pt>
                <c:pt idx="13">
                  <c:v>0.30069444444437399</c:v>
                </c:pt>
                <c:pt idx="14">
                  <c:v>0.30138888888881799</c:v>
                </c:pt>
                <c:pt idx="15">
                  <c:v>0.30208333333326198</c:v>
                </c:pt>
                <c:pt idx="16">
                  <c:v>0.30277777777770598</c:v>
                </c:pt>
                <c:pt idx="17">
                  <c:v>0.30347222222214998</c:v>
                </c:pt>
                <c:pt idx="18">
                  <c:v>0.30416666666659398</c:v>
                </c:pt>
                <c:pt idx="19">
                  <c:v>0.30486111111103797</c:v>
                </c:pt>
                <c:pt idx="20">
                  <c:v>0.30555555555548197</c:v>
                </c:pt>
                <c:pt idx="21">
                  <c:v>0.30624999999992603</c:v>
                </c:pt>
                <c:pt idx="22">
                  <c:v>0.30694444444437002</c:v>
                </c:pt>
                <c:pt idx="23">
                  <c:v>0.30763888888881402</c:v>
                </c:pt>
                <c:pt idx="24">
                  <c:v>0.30833333333325802</c:v>
                </c:pt>
                <c:pt idx="25">
                  <c:v>0.30902777777770202</c:v>
                </c:pt>
                <c:pt idx="26">
                  <c:v>0.30972222222214602</c:v>
                </c:pt>
                <c:pt idx="27">
                  <c:v>0.31041666666659001</c:v>
                </c:pt>
                <c:pt idx="28">
                  <c:v>0.31111111111103401</c:v>
                </c:pt>
                <c:pt idx="29">
                  <c:v>0.31180555555547801</c:v>
                </c:pt>
                <c:pt idx="30">
                  <c:v>0.31249999999992201</c:v>
                </c:pt>
                <c:pt idx="31">
                  <c:v>0.313194444444366</c:v>
                </c:pt>
                <c:pt idx="32">
                  <c:v>0.31388888888881</c:v>
                </c:pt>
                <c:pt idx="33">
                  <c:v>0.314583333333254</c:v>
                </c:pt>
                <c:pt idx="34">
                  <c:v>0.315277777777698</c:v>
                </c:pt>
                <c:pt idx="35">
                  <c:v>0.315972222222142</c:v>
                </c:pt>
                <c:pt idx="36">
                  <c:v>0.31666666666658599</c:v>
                </c:pt>
                <c:pt idx="37">
                  <c:v>0.31736111111102999</c:v>
                </c:pt>
                <c:pt idx="38">
                  <c:v>0.31805555555547399</c:v>
                </c:pt>
                <c:pt idx="39">
                  <c:v>0.31874999999991799</c:v>
                </c:pt>
                <c:pt idx="40">
                  <c:v>0.31944444444436199</c:v>
                </c:pt>
                <c:pt idx="41">
                  <c:v>0.32013888888880598</c:v>
                </c:pt>
                <c:pt idx="42">
                  <c:v>0.32083333333324998</c:v>
                </c:pt>
                <c:pt idx="43">
                  <c:v>0.32152777777769398</c:v>
                </c:pt>
                <c:pt idx="44">
                  <c:v>0.32222222222213798</c:v>
                </c:pt>
                <c:pt idx="45">
                  <c:v>0.32291666666658198</c:v>
                </c:pt>
                <c:pt idx="46">
                  <c:v>0.32361111111102597</c:v>
                </c:pt>
                <c:pt idx="47">
                  <c:v>0.32430555555547003</c:v>
                </c:pt>
                <c:pt idx="48">
                  <c:v>0.32499999999991402</c:v>
                </c:pt>
                <c:pt idx="49">
                  <c:v>0.32569444444435802</c:v>
                </c:pt>
                <c:pt idx="50">
                  <c:v>0.32638888888880202</c:v>
                </c:pt>
                <c:pt idx="51">
                  <c:v>0.32708333333324602</c:v>
                </c:pt>
                <c:pt idx="52">
                  <c:v>0.32777777777769002</c:v>
                </c:pt>
                <c:pt idx="53">
                  <c:v>0.32847222222213401</c:v>
                </c:pt>
                <c:pt idx="54">
                  <c:v>0.32916666666657801</c:v>
                </c:pt>
                <c:pt idx="55">
                  <c:v>0.32986111111102201</c:v>
                </c:pt>
                <c:pt idx="56">
                  <c:v>0.33055555555546601</c:v>
                </c:pt>
                <c:pt idx="57">
                  <c:v>0.33124999999991001</c:v>
                </c:pt>
                <c:pt idx="58">
                  <c:v>0.331944444444354</c:v>
                </c:pt>
                <c:pt idx="59">
                  <c:v>0.332638888888798</c:v>
                </c:pt>
                <c:pt idx="60">
                  <c:v>0.333333333333242</c:v>
                </c:pt>
                <c:pt idx="61">
                  <c:v>0.334027777777686</c:v>
                </c:pt>
                <c:pt idx="62">
                  <c:v>0.33472222222212999</c:v>
                </c:pt>
                <c:pt idx="63">
                  <c:v>0.33541666666657399</c:v>
                </c:pt>
                <c:pt idx="64">
                  <c:v>0.33611111111101799</c:v>
                </c:pt>
                <c:pt idx="65">
                  <c:v>0.33680555555546199</c:v>
                </c:pt>
                <c:pt idx="66">
                  <c:v>0.33749999999990599</c:v>
                </c:pt>
                <c:pt idx="67">
                  <c:v>0.33819444444434998</c:v>
                </c:pt>
                <c:pt idx="68">
                  <c:v>0.33888888888879398</c:v>
                </c:pt>
                <c:pt idx="69">
                  <c:v>0.33958333333323798</c:v>
                </c:pt>
                <c:pt idx="70">
                  <c:v>0.34027777777768198</c:v>
                </c:pt>
                <c:pt idx="71">
                  <c:v>0.34097222222212598</c:v>
                </c:pt>
                <c:pt idx="72">
                  <c:v>0.34166666666656997</c:v>
                </c:pt>
                <c:pt idx="73">
                  <c:v>0.34236111111101403</c:v>
                </c:pt>
                <c:pt idx="74">
                  <c:v>0.34305555555545802</c:v>
                </c:pt>
                <c:pt idx="75">
                  <c:v>0.34374999999990202</c:v>
                </c:pt>
                <c:pt idx="76">
                  <c:v>0.34444444444434602</c:v>
                </c:pt>
                <c:pt idx="77">
                  <c:v>0.34513888888879002</c:v>
                </c:pt>
                <c:pt idx="78">
                  <c:v>0.34583333333323402</c:v>
                </c:pt>
                <c:pt idx="79">
                  <c:v>0.34652777777767801</c:v>
                </c:pt>
                <c:pt idx="80">
                  <c:v>0.34722222222212201</c:v>
                </c:pt>
                <c:pt idx="81">
                  <c:v>0.34791666666656601</c:v>
                </c:pt>
                <c:pt idx="82">
                  <c:v>0.34861111111101001</c:v>
                </c:pt>
                <c:pt idx="83">
                  <c:v>0.34930555555545401</c:v>
                </c:pt>
                <c:pt idx="84">
                  <c:v>0.349999999999898</c:v>
                </c:pt>
                <c:pt idx="85">
                  <c:v>0.350694444444342</c:v>
                </c:pt>
                <c:pt idx="86">
                  <c:v>0.351388888888786</c:v>
                </c:pt>
                <c:pt idx="87">
                  <c:v>0.35208333333323</c:v>
                </c:pt>
                <c:pt idx="88">
                  <c:v>0.352777777777674</c:v>
                </c:pt>
                <c:pt idx="89">
                  <c:v>0.35347222222211799</c:v>
                </c:pt>
                <c:pt idx="90">
                  <c:v>0.35416666666656199</c:v>
                </c:pt>
                <c:pt idx="91">
                  <c:v>0.35486111111100499</c:v>
                </c:pt>
                <c:pt idx="92">
                  <c:v>0.35555555555544899</c:v>
                </c:pt>
                <c:pt idx="93">
                  <c:v>0.35624999999989299</c:v>
                </c:pt>
                <c:pt idx="94">
                  <c:v>0.35694444444433698</c:v>
                </c:pt>
                <c:pt idx="95">
                  <c:v>0.35763888888878098</c:v>
                </c:pt>
                <c:pt idx="96">
                  <c:v>0.35833333333322498</c:v>
                </c:pt>
                <c:pt idx="97">
                  <c:v>0.35902777777766898</c:v>
                </c:pt>
                <c:pt idx="98">
                  <c:v>0.35972222222211298</c:v>
                </c:pt>
                <c:pt idx="99">
                  <c:v>0.36041666666655697</c:v>
                </c:pt>
                <c:pt idx="100">
                  <c:v>0.36111111111100103</c:v>
                </c:pt>
                <c:pt idx="101">
                  <c:v>0.36180555555544502</c:v>
                </c:pt>
                <c:pt idx="102">
                  <c:v>0.36249999999988902</c:v>
                </c:pt>
                <c:pt idx="103">
                  <c:v>0.36319444444433302</c:v>
                </c:pt>
                <c:pt idx="104">
                  <c:v>0.36388888888877702</c:v>
                </c:pt>
                <c:pt idx="105">
                  <c:v>0.36458333333322102</c:v>
                </c:pt>
                <c:pt idx="106">
                  <c:v>0.36527777777766501</c:v>
                </c:pt>
                <c:pt idx="107">
                  <c:v>0.36597222222210901</c:v>
                </c:pt>
                <c:pt idx="108">
                  <c:v>0.36666666666655301</c:v>
                </c:pt>
                <c:pt idx="109">
                  <c:v>0.36736111111099701</c:v>
                </c:pt>
                <c:pt idx="110">
                  <c:v>0.36805555555544101</c:v>
                </c:pt>
                <c:pt idx="111">
                  <c:v>0.368749999999885</c:v>
                </c:pt>
                <c:pt idx="112">
                  <c:v>0.369444444444329</c:v>
                </c:pt>
                <c:pt idx="113">
                  <c:v>0.370138888888773</c:v>
                </c:pt>
                <c:pt idx="114">
                  <c:v>0.370833333333217</c:v>
                </c:pt>
                <c:pt idx="115">
                  <c:v>0.37152777777766099</c:v>
                </c:pt>
                <c:pt idx="116">
                  <c:v>0.37222222222210499</c:v>
                </c:pt>
                <c:pt idx="117">
                  <c:v>0.37291666666654899</c:v>
                </c:pt>
                <c:pt idx="118">
                  <c:v>0.37361111111099299</c:v>
                </c:pt>
                <c:pt idx="119">
                  <c:v>0.37430555555543699</c:v>
                </c:pt>
                <c:pt idx="120">
                  <c:v>0.37499999999988098</c:v>
                </c:pt>
                <c:pt idx="121">
                  <c:v>0.37569444444432498</c:v>
                </c:pt>
                <c:pt idx="122">
                  <c:v>0.37638888888876898</c:v>
                </c:pt>
                <c:pt idx="123">
                  <c:v>0.37708333333321298</c:v>
                </c:pt>
                <c:pt idx="124">
                  <c:v>0.37777777777765698</c:v>
                </c:pt>
                <c:pt idx="125">
                  <c:v>0.37847222222210097</c:v>
                </c:pt>
                <c:pt idx="126">
                  <c:v>0.37916666666654503</c:v>
                </c:pt>
                <c:pt idx="127">
                  <c:v>0.37986111111098902</c:v>
                </c:pt>
                <c:pt idx="128">
                  <c:v>0.38055555555543302</c:v>
                </c:pt>
                <c:pt idx="129">
                  <c:v>0.38124999999987702</c:v>
                </c:pt>
                <c:pt idx="130">
                  <c:v>0.38194444444432102</c:v>
                </c:pt>
                <c:pt idx="131">
                  <c:v>0.38263888888876502</c:v>
                </c:pt>
                <c:pt idx="132">
                  <c:v>0.38333333333320901</c:v>
                </c:pt>
                <c:pt idx="133">
                  <c:v>0.38402777777765301</c:v>
                </c:pt>
                <c:pt idx="134">
                  <c:v>0.38472222222209701</c:v>
                </c:pt>
                <c:pt idx="135">
                  <c:v>0.38541666666654101</c:v>
                </c:pt>
                <c:pt idx="136">
                  <c:v>0.38611111111098501</c:v>
                </c:pt>
                <c:pt idx="137">
                  <c:v>0.386805555555429</c:v>
                </c:pt>
                <c:pt idx="138">
                  <c:v>0.387499999999873</c:v>
                </c:pt>
                <c:pt idx="139">
                  <c:v>0.388194444444317</c:v>
                </c:pt>
                <c:pt idx="140">
                  <c:v>0.388888888888761</c:v>
                </c:pt>
                <c:pt idx="141">
                  <c:v>0.389583333333205</c:v>
                </c:pt>
                <c:pt idx="142">
                  <c:v>0.39027777777764899</c:v>
                </c:pt>
                <c:pt idx="143">
                  <c:v>0.39097222222209299</c:v>
                </c:pt>
                <c:pt idx="144">
                  <c:v>0.39166666666653699</c:v>
                </c:pt>
                <c:pt idx="145">
                  <c:v>0.39236111111098099</c:v>
                </c:pt>
                <c:pt idx="146">
                  <c:v>0.39305555555542498</c:v>
                </c:pt>
                <c:pt idx="147">
                  <c:v>0.39374999999986898</c:v>
                </c:pt>
                <c:pt idx="148">
                  <c:v>0.39444444444431298</c:v>
                </c:pt>
                <c:pt idx="149">
                  <c:v>0.39513888888875698</c:v>
                </c:pt>
                <c:pt idx="150">
                  <c:v>0.39583333333320098</c:v>
                </c:pt>
                <c:pt idx="151">
                  <c:v>0.39652777777764497</c:v>
                </c:pt>
                <c:pt idx="152">
                  <c:v>0.39722222222208903</c:v>
                </c:pt>
                <c:pt idx="153">
                  <c:v>0.39791666666653303</c:v>
                </c:pt>
                <c:pt idx="154">
                  <c:v>0.39861111111097702</c:v>
                </c:pt>
                <c:pt idx="155">
                  <c:v>0.39930555555542102</c:v>
                </c:pt>
                <c:pt idx="156">
                  <c:v>0.39999999999986502</c:v>
                </c:pt>
                <c:pt idx="157">
                  <c:v>0.40069444444430902</c:v>
                </c:pt>
                <c:pt idx="158">
                  <c:v>0.40138888888875301</c:v>
                </c:pt>
                <c:pt idx="159">
                  <c:v>0.40208333333319701</c:v>
                </c:pt>
                <c:pt idx="160">
                  <c:v>0.40277777777764101</c:v>
                </c:pt>
                <c:pt idx="161">
                  <c:v>0.40347222222208501</c:v>
                </c:pt>
                <c:pt idx="162">
                  <c:v>0.40416666666652901</c:v>
                </c:pt>
                <c:pt idx="163">
                  <c:v>0.404861111110973</c:v>
                </c:pt>
                <c:pt idx="164">
                  <c:v>0.405555555555417</c:v>
                </c:pt>
                <c:pt idx="165">
                  <c:v>0.406249999999861</c:v>
                </c:pt>
                <c:pt idx="166">
                  <c:v>0.406944444444305</c:v>
                </c:pt>
                <c:pt idx="167">
                  <c:v>0.407638888888749</c:v>
                </c:pt>
                <c:pt idx="168">
                  <c:v>0.40833333333319299</c:v>
                </c:pt>
                <c:pt idx="169">
                  <c:v>0.40902777777763699</c:v>
                </c:pt>
                <c:pt idx="170">
                  <c:v>0.40972222222208099</c:v>
                </c:pt>
                <c:pt idx="171">
                  <c:v>0.41041666666652499</c:v>
                </c:pt>
                <c:pt idx="172">
                  <c:v>0.41111111111096899</c:v>
                </c:pt>
                <c:pt idx="173">
                  <c:v>0.41180555555541298</c:v>
                </c:pt>
                <c:pt idx="174">
                  <c:v>0.41249999999985698</c:v>
                </c:pt>
                <c:pt idx="175">
                  <c:v>0.41319444444430098</c:v>
                </c:pt>
                <c:pt idx="176">
                  <c:v>0.41388888888874498</c:v>
                </c:pt>
                <c:pt idx="177">
                  <c:v>0.41458333333318897</c:v>
                </c:pt>
                <c:pt idx="178">
                  <c:v>0.41527777777763297</c:v>
                </c:pt>
                <c:pt idx="179">
                  <c:v>0.41597222222207703</c:v>
                </c:pt>
                <c:pt idx="180">
                  <c:v>0.41666666666652102</c:v>
                </c:pt>
                <c:pt idx="181">
                  <c:v>0.41736111111096502</c:v>
                </c:pt>
                <c:pt idx="182">
                  <c:v>0.41805555555540902</c:v>
                </c:pt>
                <c:pt idx="183">
                  <c:v>0.41874999999985302</c:v>
                </c:pt>
                <c:pt idx="184">
                  <c:v>0.41944444444429702</c:v>
                </c:pt>
                <c:pt idx="185">
                  <c:v>0.42013888888874101</c:v>
                </c:pt>
                <c:pt idx="186">
                  <c:v>0.42083333333318501</c:v>
                </c:pt>
                <c:pt idx="187">
                  <c:v>0.42152777777762901</c:v>
                </c:pt>
                <c:pt idx="188">
                  <c:v>0.42222222222207301</c:v>
                </c:pt>
                <c:pt idx="189">
                  <c:v>0.422916666666517</c:v>
                </c:pt>
                <c:pt idx="190">
                  <c:v>0.423611111110961</c:v>
                </c:pt>
                <c:pt idx="191">
                  <c:v>0.424305555555405</c:v>
                </c:pt>
                <c:pt idx="192">
                  <c:v>0.424999999999849</c:v>
                </c:pt>
                <c:pt idx="193">
                  <c:v>0.425694444444293</c:v>
                </c:pt>
                <c:pt idx="194">
                  <c:v>0.42638888888873699</c:v>
                </c:pt>
                <c:pt idx="195">
                  <c:v>0.42708333333318099</c:v>
                </c:pt>
                <c:pt idx="196">
                  <c:v>0.42777777777762499</c:v>
                </c:pt>
                <c:pt idx="197">
                  <c:v>0.42847222222206899</c:v>
                </c:pt>
                <c:pt idx="198">
                  <c:v>0.42916666666651299</c:v>
                </c:pt>
                <c:pt idx="199">
                  <c:v>0.42986111111095698</c:v>
                </c:pt>
                <c:pt idx="200">
                  <c:v>0.43055555555540098</c:v>
                </c:pt>
                <c:pt idx="201">
                  <c:v>0.43124999999984498</c:v>
                </c:pt>
                <c:pt idx="202">
                  <c:v>0.43194444444428898</c:v>
                </c:pt>
                <c:pt idx="203">
                  <c:v>0.43263888888873298</c:v>
                </c:pt>
                <c:pt idx="204">
                  <c:v>0.43333333333317697</c:v>
                </c:pt>
                <c:pt idx="205">
                  <c:v>0.43402777777762103</c:v>
                </c:pt>
                <c:pt idx="206">
                  <c:v>0.43472222222206502</c:v>
                </c:pt>
                <c:pt idx="207">
                  <c:v>0.43541666666650902</c:v>
                </c:pt>
                <c:pt idx="208">
                  <c:v>0.43611111111095302</c:v>
                </c:pt>
                <c:pt idx="209">
                  <c:v>0.43680555555539702</c:v>
                </c:pt>
                <c:pt idx="210">
                  <c:v>0.43749999999984102</c:v>
                </c:pt>
                <c:pt idx="211">
                  <c:v>0.43819444444428501</c:v>
                </c:pt>
                <c:pt idx="212">
                  <c:v>0.43888888888872901</c:v>
                </c:pt>
                <c:pt idx="213">
                  <c:v>0.43958333333317301</c:v>
                </c:pt>
                <c:pt idx="214">
                  <c:v>0.44027777777761701</c:v>
                </c:pt>
                <c:pt idx="215">
                  <c:v>0.44097222222206101</c:v>
                </c:pt>
                <c:pt idx="216">
                  <c:v>0.441666666666505</c:v>
                </c:pt>
                <c:pt idx="217">
                  <c:v>0.442361111110949</c:v>
                </c:pt>
                <c:pt idx="218">
                  <c:v>0.443055555555393</c:v>
                </c:pt>
                <c:pt idx="219">
                  <c:v>0.443749999999837</c:v>
                </c:pt>
                <c:pt idx="220">
                  <c:v>0.44444444444428099</c:v>
                </c:pt>
                <c:pt idx="221">
                  <c:v>0.44513888888872499</c:v>
                </c:pt>
                <c:pt idx="222">
                  <c:v>0.44583333333316899</c:v>
                </c:pt>
                <c:pt idx="223">
                  <c:v>0.44652777777761299</c:v>
                </c:pt>
                <c:pt idx="224">
                  <c:v>0.44722222222205699</c:v>
                </c:pt>
                <c:pt idx="225">
                  <c:v>0.44791666666650098</c:v>
                </c:pt>
                <c:pt idx="226">
                  <c:v>0.44861111111094498</c:v>
                </c:pt>
                <c:pt idx="227">
                  <c:v>0.44930555555538898</c:v>
                </c:pt>
                <c:pt idx="228">
                  <c:v>0.44999999999983298</c:v>
                </c:pt>
                <c:pt idx="229">
                  <c:v>0.45069444444427698</c:v>
                </c:pt>
                <c:pt idx="230">
                  <c:v>0.45138888888872097</c:v>
                </c:pt>
                <c:pt idx="231">
                  <c:v>0.45208333333316503</c:v>
                </c:pt>
                <c:pt idx="232">
                  <c:v>0.45277777777760903</c:v>
                </c:pt>
                <c:pt idx="233">
                  <c:v>0.45347222222205302</c:v>
                </c:pt>
                <c:pt idx="234">
                  <c:v>0.45416666666649702</c:v>
                </c:pt>
                <c:pt idx="235">
                  <c:v>0.45486111111094102</c:v>
                </c:pt>
                <c:pt idx="236">
                  <c:v>0.45555555555538502</c:v>
                </c:pt>
                <c:pt idx="237">
                  <c:v>0.45624999999982901</c:v>
                </c:pt>
                <c:pt idx="238">
                  <c:v>0.45694444444427301</c:v>
                </c:pt>
                <c:pt idx="239">
                  <c:v>0.45763888888871701</c:v>
                </c:pt>
                <c:pt idx="240">
                  <c:v>0.45833333333316101</c:v>
                </c:pt>
                <c:pt idx="241">
                  <c:v>0.45902777777760501</c:v>
                </c:pt>
                <c:pt idx="242">
                  <c:v>0.459722222222049</c:v>
                </c:pt>
                <c:pt idx="243">
                  <c:v>0.460416666666493</c:v>
                </c:pt>
                <c:pt idx="244">
                  <c:v>0.461111111110937</c:v>
                </c:pt>
                <c:pt idx="245">
                  <c:v>0.461805555555381</c:v>
                </c:pt>
                <c:pt idx="246">
                  <c:v>0.462499999999825</c:v>
                </c:pt>
                <c:pt idx="247">
                  <c:v>0.46319444444426899</c:v>
                </c:pt>
                <c:pt idx="248">
                  <c:v>0.46388888888871299</c:v>
                </c:pt>
                <c:pt idx="249">
                  <c:v>0.46458333333315699</c:v>
                </c:pt>
                <c:pt idx="250">
                  <c:v>0.46527777777760099</c:v>
                </c:pt>
                <c:pt idx="251">
                  <c:v>0.46597222222204498</c:v>
                </c:pt>
                <c:pt idx="252">
                  <c:v>0.46666666666648898</c:v>
                </c:pt>
                <c:pt idx="253">
                  <c:v>0.46736111111093298</c:v>
                </c:pt>
                <c:pt idx="254">
                  <c:v>0.46805555555537698</c:v>
                </c:pt>
                <c:pt idx="255">
                  <c:v>0.46874999999982098</c:v>
                </c:pt>
                <c:pt idx="256">
                  <c:v>0.46944444444426497</c:v>
                </c:pt>
                <c:pt idx="257">
                  <c:v>0.47013888888870897</c:v>
                </c:pt>
                <c:pt idx="258">
                  <c:v>0.47083333333315303</c:v>
                </c:pt>
                <c:pt idx="259">
                  <c:v>0.47152777777759702</c:v>
                </c:pt>
                <c:pt idx="260">
                  <c:v>0.47222222222204102</c:v>
                </c:pt>
                <c:pt idx="261">
                  <c:v>0.47291666666648502</c:v>
                </c:pt>
                <c:pt idx="262">
                  <c:v>0.47361111111092902</c:v>
                </c:pt>
                <c:pt idx="263">
                  <c:v>0.47430555555537302</c:v>
                </c:pt>
                <c:pt idx="264">
                  <c:v>0.47499999999981701</c:v>
                </c:pt>
                <c:pt idx="265">
                  <c:v>0.47569444444426101</c:v>
                </c:pt>
                <c:pt idx="266">
                  <c:v>0.47638888888870501</c:v>
                </c:pt>
                <c:pt idx="267">
                  <c:v>0.47708333333314901</c:v>
                </c:pt>
                <c:pt idx="268">
                  <c:v>0.477777777777593</c:v>
                </c:pt>
                <c:pt idx="269">
                  <c:v>0.478472222222037</c:v>
                </c:pt>
                <c:pt idx="270">
                  <c:v>0.479166666666481</c:v>
                </c:pt>
                <c:pt idx="271">
                  <c:v>0.479861111110925</c:v>
                </c:pt>
                <c:pt idx="272">
                  <c:v>0.480555555555369</c:v>
                </c:pt>
                <c:pt idx="273">
                  <c:v>0.48124999999981299</c:v>
                </c:pt>
                <c:pt idx="274">
                  <c:v>0.48194444444425699</c:v>
                </c:pt>
                <c:pt idx="275">
                  <c:v>0.48263888888870099</c:v>
                </c:pt>
                <c:pt idx="276">
                  <c:v>0.48333333333314499</c:v>
                </c:pt>
                <c:pt idx="277">
                  <c:v>0.48402777777758899</c:v>
                </c:pt>
                <c:pt idx="278">
                  <c:v>0.48472222222203298</c:v>
                </c:pt>
                <c:pt idx="279">
                  <c:v>0.48541666666647698</c:v>
                </c:pt>
                <c:pt idx="280">
                  <c:v>0.48611111111092098</c:v>
                </c:pt>
                <c:pt idx="281">
                  <c:v>0.48680555555536498</c:v>
                </c:pt>
                <c:pt idx="282">
                  <c:v>0.48749999999980898</c:v>
                </c:pt>
                <c:pt idx="283">
                  <c:v>0.48819444444425297</c:v>
                </c:pt>
                <c:pt idx="284">
                  <c:v>0.48888888888869703</c:v>
                </c:pt>
                <c:pt idx="285">
                  <c:v>0.48958333333314102</c:v>
                </c:pt>
                <c:pt idx="286">
                  <c:v>0.49027777777758502</c:v>
                </c:pt>
                <c:pt idx="287">
                  <c:v>0.49097222222202902</c:v>
                </c:pt>
                <c:pt idx="288">
                  <c:v>0.49166666666647302</c:v>
                </c:pt>
                <c:pt idx="289">
                  <c:v>0.49236111111091702</c:v>
                </c:pt>
                <c:pt idx="290">
                  <c:v>0.49305555555536101</c:v>
                </c:pt>
                <c:pt idx="291">
                  <c:v>0.49374999999980501</c:v>
                </c:pt>
                <c:pt idx="292">
                  <c:v>0.49444444444424901</c:v>
                </c:pt>
                <c:pt idx="293">
                  <c:v>0.49513888888869301</c:v>
                </c:pt>
                <c:pt idx="294">
                  <c:v>0.49583333333313701</c:v>
                </c:pt>
                <c:pt idx="295">
                  <c:v>0.496527777777581</c:v>
                </c:pt>
                <c:pt idx="296">
                  <c:v>0.497222222222025</c:v>
                </c:pt>
                <c:pt idx="297">
                  <c:v>0.497916666666469</c:v>
                </c:pt>
                <c:pt idx="298">
                  <c:v>0.498611111110913</c:v>
                </c:pt>
                <c:pt idx="299">
                  <c:v>0.49930555555535699</c:v>
                </c:pt>
                <c:pt idx="300">
                  <c:v>0.49999999999980099</c:v>
                </c:pt>
                <c:pt idx="301">
                  <c:v>0.50069444444424505</c:v>
                </c:pt>
                <c:pt idx="302">
                  <c:v>0.50138888888868904</c:v>
                </c:pt>
                <c:pt idx="303">
                  <c:v>0.50208333333313304</c:v>
                </c:pt>
                <c:pt idx="304">
                  <c:v>0.50277777777757704</c:v>
                </c:pt>
                <c:pt idx="305">
                  <c:v>0.50347222222202104</c:v>
                </c:pt>
                <c:pt idx="306">
                  <c:v>0.50416666666646504</c:v>
                </c:pt>
                <c:pt idx="307">
                  <c:v>0.50486111111090903</c:v>
                </c:pt>
                <c:pt idx="308">
                  <c:v>0.50555555555535303</c:v>
                </c:pt>
                <c:pt idx="309">
                  <c:v>0.50624999999979703</c:v>
                </c:pt>
                <c:pt idx="310">
                  <c:v>0.50694444444424103</c:v>
                </c:pt>
                <c:pt idx="311">
                  <c:v>0.50763888888868502</c:v>
                </c:pt>
                <c:pt idx="312">
                  <c:v>0.50833333333312902</c:v>
                </c:pt>
                <c:pt idx="313">
                  <c:v>0.50902777777757302</c:v>
                </c:pt>
                <c:pt idx="314">
                  <c:v>0.50972222222201702</c:v>
                </c:pt>
                <c:pt idx="315">
                  <c:v>0.51041666666646102</c:v>
                </c:pt>
                <c:pt idx="316">
                  <c:v>0.51111111111090501</c:v>
                </c:pt>
                <c:pt idx="317">
                  <c:v>0.51180555555534901</c:v>
                </c:pt>
                <c:pt idx="318">
                  <c:v>0.51249999999979301</c:v>
                </c:pt>
                <c:pt idx="319">
                  <c:v>0.51319444444423701</c:v>
                </c:pt>
                <c:pt idx="320">
                  <c:v>0.51388888888868101</c:v>
                </c:pt>
                <c:pt idx="321">
                  <c:v>0.514583333333125</c:v>
                </c:pt>
                <c:pt idx="322">
                  <c:v>0.515277777777569</c:v>
                </c:pt>
                <c:pt idx="323">
                  <c:v>0.515972222222013</c:v>
                </c:pt>
                <c:pt idx="324">
                  <c:v>0.516666666666457</c:v>
                </c:pt>
                <c:pt idx="325">
                  <c:v>0.517361111110901</c:v>
                </c:pt>
                <c:pt idx="326">
                  <c:v>0.51805555555534499</c:v>
                </c:pt>
                <c:pt idx="327">
                  <c:v>0.51874999999978899</c:v>
                </c:pt>
                <c:pt idx="328">
                  <c:v>0.51944444444423299</c:v>
                </c:pt>
                <c:pt idx="329">
                  <c:v>0.52013888888867699</c:v>
                </c:pt>
                <c:pt idx="330">
                  <c:v>0.52083333333312098</c:v>
                </c:pt>
                <c:pt idx="331">
                  <c:v>0.52152777777756498</c:v>
                </c:pt>
                <c:pt idx="332">
                  <c:v>0.52222222222200898</c:v>
                </c:pt>
                <c:pt idx="333">
                  <c:v>0.52291666666645298</c:v>
                </c:pt>
                <c:pt idx="334">
                  <c:v>0.52361111111089698</c:v>
                </c:pt>
                <c:pt idx="335">
                  <c:v>0.52430555555534097</c:v>
                </c:pt>
                <c:pt idx="336">
                  <c:v>0.52499999999978497</c:v>
                </c:pt>
                <c:pt idx="337">
                  <c:v>0.52569444444422897</c:v>
                </c:pt>
                <c:pt idx="338">
                  <c:v>0.52638888888867297</c:v>
                </c:pt>
                <c:pt idx="339">
                  <c:v>0.52708333333311697</c:v>
                </c:pt>
                <c:pt idx="340">
                  <c:v>0.52777777777756096</c:v>
                </c:pt>
                <c:pt idx="341">
                  <c:v>0.52847222222200496</c:v>
                </c:pt>
                <c:pt idx="342">
                  <c:v>0.52916666666644896</c:v>
                </c:pt>
                <c:pt idx="343">
                  <c:v>0.52986111111089296</c:v>
                </c:pt>
                <c:pt idx="344">
                  <c:v>0.53055555555533696</c:v>
                </c:pt>
                <c:pt idx="345">
                  <c:v>0.53124999999978095</c:v>
                </c:pt>
                <c:pt idx="346">
                  <c:v>0.53194444444422495</c:v>
                </c:pt>
                <c:pt idx="347">
                  <c:v>0.53263888888866895</c:v>
                </c:pt>
                <c:pt idx="348">
                  <c:v>0.53333333333311295</c:v>
                </c:pt>
                <c:pt idx="349">
                  <c:v>0.53402777777755694</c:v>
                </c:pt>
                <c:pt idx="350">
                  <c:v>0.53472222222200105</c:v>
                </c:pt>
                <c:pt idx="351">
                  <c:v>0.53541666666644505</c:v>
                </c:pt>
                <c:pt idx="352">
                  <c:v>0.53611111111088905</c:v>
                </c:pt>
                <c:pt idx="353">
                  <c:v>0.53680555555533305</c:v>
                </c:pt>
                <c:pt idx="354">
                  <c:v>0.53749999999977705</c:v>
                </c:pt>
                <c:pt idx="355">
                  <c:v>0.53819444444422104</c:v>
                </c:pt>
                <c:pt idx="356">
                  <c:v>0.53888888888866504</c:v>
                </c:pt>
                <c:pt idx="357">
                  <c:v>0.53958333333310904</c:v>
                </c:pt>
                <c:pt idx="358">
                  <c:v>0.54027777777755304</c:v>
                </c:pt>
                <c:pt idx="359">
                  <c:v>0.54097222222199703</c:v>
                </c:pt>
                <c:pt idx="360">
                  <c:v>0.54166666666644103</c:v>
                </c:pt>
                <c:pt idx="361">
                  <c:v>0.54236111111088503</c:v>
                </c:pt>
                <c:pt idx="362">
                  <c:v>0.54305555555532903</c:v>
                </c:pt>
                <c:pt idx="363">
                  <c:v>0.54374999999977303</c:v>
                </c:pt>
                <c:pt idx="364">
                  <c:v>0.54444444444421702</c:v>
                </c:pt>
                <c:pt idx="365">
                  <c:v>0.54513888888866102</c:v>
                </c:pt>
                <c:pt idx="366">
                  <c:v>0.54583333333310502</c:v>
                </c:pt>
                <c:pt idx="367">
                  <c:v>0.54652777777754902</c:v>
                </c:pt>
                <c:pt idx="368">
                  <c:v>0.54722222222199302</c:v>
                </c:pt>
                <c:pt idx="369">
                  <c:v>0.54791666666643701</c:v>
                </c:pt>
                <c:pt idx="370">
                  <c:v>0.54861111111088101</c:v>
                </c:pt>
                <c:pt idx="371">
                  <c:v>0.54930555555532501</c:v>
                </c:pt>
                <c:pt idx="372">
                  <c:v>0.54999999999976901</c:v>
                </c:pt>
                <c:pt idx="373">
                  <c:v>0.550694444444213</c:v>
                </c:pt>
                <c:pt idx="374">
                  <c:v>0.551388888888657</c:v>
                </c:pt>
                <c:pt idx="375">
                  <c:v>0.552083333333101</c:v>
                </c:pt>
                <c:pt idx="376">
                  <c:v>0.552777777777545</c:v>
                </c:pt>
                <c:pt idx="377">
                  <c:v>0.553472222221989</c:v>
                </c:pt>
                <c:pt idx="378">
                  <c:v>0.55416666666643299</c:v>
                </c:pt>
                <c:pt idx="379">
                  <c:v>0.55486111111087699</c:v>
                </c:pt>
                <c:pt idx="380">
                  <c:v>0.55555555555532099</c:v>
                </c:pt>
                <c:pt idx="381">
                  <c:v>0.55624999999976499</c:v>
                </c:pt>
                <c:pt idx="382">
                  <c:v>0.55694444444420899</c:v>
                </c:pt>
                <c:pt idx="383">
                  <c:v>0.55763888888865298</c:v>
                </c:pt>
                <c:pt idx="384">
                  <c:v>0.55833333333309698</c:v>
                </c:pt>
                <c:pt idx="385">
                  <c:v>0.55902777777754098</c:v>
                </c:pt>
                <c:pt idx="386">
                  <c:v>0.55972222222198498</c:v>
                </c:pt>
                <c:pt idx="387">
                  <c:v>0.56041666666642898</c:v>
                </c:pt>
                <c:pt idx="388">
                  <c:v>0.56111111111087297</c:v>
                </c:pt>
                <c:pt idx="389">
                  <c:v>0.56180555555531697</c:v>
                </c:pt>
                <c:pt idx="390">
                  <c:v>0.56249999999976097</c:v>
                </c:pt>
                <c:pt idx="391">
                  <c:v>0.56319444444420497</c:v>
                </c:pt>
                <c:pt idx="392">
                  <c:v>0.56388888888864896</c:v>
                </c:pt>
                <c:pt idx="393">
                  <c:v>0.56458333333309296</c:v>
                </c:pt>
                <c:pt idx="394">
                  <c:v>0.56527777777753696</c:v>
                </c:pt>
                <c:pt idx="395">
                  <c:v>0.56597222222198096</c:v>
                </c:pt>
                <c:pt idx="396">
                  <c:v>0.56666666666642496</c:v>
                </c:pt>
                <c:pt idx="397">
                  <c:v>0.56736111111086895</c:v>
                </c:pt>
                <c:pt idx="398">
                  <c:v>0.56805555555531295</c:v>
                </c:pt>
                <c:pt idx="399">
                  <c:v>0.56874999999975695</c:v>
                </c:pt>
                <c:pt idx="400">
                  <c:v>0.56944444444420095</c:v>
                </c:pt>
                <c:pt idx="401">
                  <c:v>0.57013888888864495</c:v>
                </c:pt>
                <c:pt idx="402">
                  <c:v>0.57083333333308905</c:v>
                </c:pt>
                <c:pt idx="403">
                  <c:v>0.57152777777753305</c:v>
                </c:pt>
                <c:pt idx="404">
                  <c:v>0.57222222222197705</c:v>
                </c:pt>
                <c:pt idx="405">
                  <c:v>0.57291666666642105</c:v>
                </c:pt>
                <c:pt idx="406">
                  <c:v>0.57361111111086505</c:v>
                </c:pt>
                <c:pt idx="407">
                  <c:v>0.57430555555530904</c:v>
                </c:pt>
                <c:pt idx="408">
                  <c:v>0.57499999999975304</c:v>
                </c:pt>
                <c:pt idx="409">
                  <c:v>0.57569444444419704</c:v>
                </c:pt>
                <c:pt idx="410">
                  <c:v>0.57638888888864104</c:v>
                </c:pt>
                <c:pt idx="411">
                  <c:v>0.57708333333308504</c:v>
                </c:pt>
                <c:pt idx="412">
                  <c:v>0.57777777777752903</c:v>
                </c:pt>
                <c:pt idx="413">
                  <c:v>0.57847222222197303</c:v>
                </c:pt>
                <c:pt idx="414">
                  <c:v>0.57916666666641703</c:v>
                </c:pt>
                <c:pt idx="415">
                  <c:v>0.57986111111086103</c:v>
                </c:pt>
                <c:pt idx="416">
                  <c:v>0.58055555555530503</c:v>
                </c:pt>
                <c:pt idx="417">
                  <c:v>0.58124999999974902</c:v>
                </c:pt>
                <c:pt idx="418">
                  <c:v>0.58194444444419302</c:v>
                </c:pt>
                <c:pt idx="419">
                  <c:v>0.58263888888863702</c:v>
                </c:pt>
                <c:pt idx="420">
                  <c:v>0.58333333333308102</c:v>
                </c:pt>
                <c:pt idx="421">
                  <c:v>0.58402777777752501</c:v>
                </c:pt>
                <c:pt idx="422">
                  <c:v>0.58472222222196901</c:v>
                </c:pt>
                <c:pt idx="423">
                  <c:v>0.58541666666641301</c:v>
                </c:pt>
                <c:pt idx="424">
                  <c:v>0.58611111111085701</c:v>
                </c:pt>
                <c:pt idx="425">
                  <c:v>0.58680555555530101</c:v>
                </c:pt>
                <c:pt idx="426">
                  <c:v>0.587499999999745</c:v>
                </c:pt>
                <c:pt idx="427">
                  <c:v>0.588194444444189</c:v>
                </c:pt>
                <c:pt idx="428">
                  <c:v>0.588888888888633</c:v>
                </c:pt>
                <c:pt idx="429">
                  <c:v>0.589583333333077</c:v>
                </c:pt>
                <c:pt idx="430">
                  <c:v>0.590277777777521</c:v>
                </c:pt>
                <c:pt idx="431">
                  <c:v>0.59097222222196499</c:v>
                </c:pt>
                <c:pt idx="432">
                  <c:v>0.59166666666640899</c:v>
                </c:pt>
                <c:pt idx="433">
                  <c:v>0.59236111111085299</c:v>
                </c:pt>
                <c:pt idx="434">
                  <c:v>0.59305555555529699</c:v>
                </c:pt>
                <c:pt idx="435">
                  <c:v>0.59374999999974098</c:v>
                </c:pt>
                <c:pt idx="436">
                  <c:v>0.59444444444418498</c:v>
                </c:pt>
                <c:pt idx="437">
                  <c:v>0.59513888888862898</c:v>
                </c:pt>
                <c:pt idx="438">
                  <c:v>0.59583333333307298</c:v>
                </c:pt>
                <c:pt idx="439">
                  <c:v>0.59652777777751698</c:v>
                </c:pt>
                <c:pt idx="440">
                  <c:v>0.59722222222196097</c:v>
                </c:pt>
                <c:pt idx="441">
                  <c:v>0.59791666666640497</c:v>
                </c:pt>
                <c:pt idx="442">
                  <c:v>0.59861111111084897</c:v>
                </c:pt>
                <c:pt idx="443">
                  <c:v>0.59930555555529297</c:v>
                </c:pt>
                <c:pt idx="444">
                  <c:v>0.59999999999973697</c:v>
                </c:pt>
                <c:pt idx="445">
                  <c:v>0.60069444444418096</c:v>
                </c:pt>
                <c:pt idx="446">
                  <c:v>0.60138888888862496</c:v>
                </c:pt>
                <c:pt idx="447">
                  <c:v>0.60208333333306896</c:v>
                </c:pt>
                <c:pt idx="448">
                  <c:v>0.60277777777751296</c:v>
                </c:pt>
                <c:pt idx="449">
                  <c:v>0.60347222222195696</c:v>
                </c:pt>
                <c:pt idx="450">
                  <c:v>0.60416666666640095</c:v>
                </c:pt>
                <c:pt idx="451">
                  <c:v>0.60486111111084495</c:v>
                </c:pt>
                <c:pt idx="452">
                  <c:v>0.60555555555528895</c:v>
                </c:pt>
                <c:pt idx="453">
                  <c:v>0.60624999999973295</c:v>
                </c:pt>
                <c:pt idx="454">
                  <c:v>0.60694444444417694</c:v>
                </c:pt>
                <c:pt idx="455">
                  <c:v>0.60763888888862105</c:v>
                </c:pt>
                <c:pt idx="456">
                  <c:v>0.60833333333306505</c:v>
                </c:pt>
                <c:pt idx="457">
                  <c:v>0.60902777777750905</c:v>
                </c:pt>
                <c:pt idx="458">
                  <c:v>0.60972222222195305</c:v>
                </c:pt>
                <c:pt idx="459">
                  <c:v>0.61041666666639705</c:v>
                </c:pt>
                <c:pt idx="460">
                  <c:v>0.61111111111084104</c:v>
                </c:pt>
                <c:pt idx="461">
                  <c:v>0.61180555555528504</c:v>
                </c:pt>
                <c:pt idx="462">
                  <c:v>0.61249999999972904</c:v>
                </c:pt>
                <c:pt idx="463">
                  <c:v>0.61319444444417304</c:v>
                </c:pt>
                <c:pt idx="464">
                  <c:v>0.61388888888861703</c:v>
                </c:pt>
                <c:pt idx="465">
                  <c:v>0.61458333333306103</c:v>
                </c:pt>
                <c:pt idx="466">
                  <c:v>0.61527777777750503</c:v>
                </c:pt>
                <c:pt idx="467">
                  <c:v>0.61597222222194903</c:v>
                </c:pt>
                <c:pt idx="468">
                  <c:v>0.61666666666639303</c:v>
                </c:pt>
                <c:pt idx="469">
                  <c:v>0.61736111111083702</c:v>
                </c:pt>
                <c:pt idx="470">
                  <c:v>0.61805555555528102</c:v>
                </c:pt>
                <c:pt idx="471">
                  <c:v>0.61874999999972502</c:v>
                </c:pt>
                <c:pt idx="472">
                  <c:v>0.61944444444416902</c:v>
                </c:pt>
                <c:pt idx="473">
                  <c:v>0.62013888888861302</c:v>
                </c:pt>
                <c:pt idx="474">
                  <c:v>0.62083333333305701</c:v>
                </c:pt>
                <c:pt idx="475">
                  <c:v>0.62152777777750101</c:v>
                </c:pt>
                <c:pt idx="476">
                  <c:v>0.62222222222194501</c:v>
                </c:pt>
                <c:pt idx="477">
                  <c:v>0.62291666666638901</c:v>
                </c:pt>
                <c:pt idx="478">
                  <c:v>0.62361111111083301</c:v>
                </c:pt>
                <c:pt idx="479">
                  <c:v>0.624305555555277</c:v>
                </c:pt>
                <c:pt idx="480">
                  <c:v>0.624999999999721</c:v>
                </c:pt>
                <c:pt idx="481">
                  <c:v>0.625694444444165</c:v>
                </c:pt>
                <c:pt idx="482">
                  <c:v>0.626388888888609</c:v>
                </c:pt>
                <c:pt idx="483">
                  <c:v>0.62708333333305299</c:v>
                </c:pt>
                <c:pt idx="484">
                  <c:v>0.62777777777749699</c:v>
                </c:pt>
                <c:pt idx="485">
                  <c:v>0.62847222222194099</c:v>
                </c:pt>
                <c:pt idx="486">
                  <c:v>0.62916666666638499</c:v>
                </c:pt>
                <c:pt idx="487">
                  <c:v>0.62986111111082899</c:v>
                </c:pt>
                <c:pt idx="488">
                  <c:v>0.63055555555527298</c:v>
                </c:pt>
                <c:pt idx="489">
                  <c:v>0.63124999999971698</c:v>
                </c:pt>
                <c:pt idx="490">
                  <c:v>0.63194444444416098</c:v>
                </c:pt>
                <c:pt idx="491">
                  <c:v>0.63263888888860498</c:v>
                </c:pt>
                <c:pt idx="492">
                  <c:v>0.63333333333304898</c:v>
                </c:pt>
                <c:pt idx="493">
                  <c:v>0.63402777777749297</c:v>
                </c:pt>
                <c:pt idx="494">
                  <c:v>0.63472222222193697</c:v>
                </c:pt>
                <c:pt idx="495">
                  <c:v>0.63541666666638097</c:v>
                </c:pt>
                <c:pt idx="496">
                  <c:v>0.63611111111082497</c:v>
                </c:pt>
                <c:pt idx="497">
                  <c:v>0.63680555555526897</c:v>
                </c:pt>
                <c:pt idx="498">
                  <c:v>0.63749999999971296</c:v>
                </c:pt>
                <c:pt idx="499">
                  <c:v>0.63819444444415696</c:v>
                </c:pt>
                <c:pt idx="500">
                  <c:v>0.63888888888860096</c:v>
                </c:pt>
                <c:pt idx="501">
                  <c:v>0.63958333333304496</c:v>
                </c:pt>
                <c:pt idx="502">
                  <c:v>0.64027777777748895</c:v>
                </c:pt>
                <c:pt idx="503">
                  <c:v>0.64097222222193295</c:v>
                </c:pt>
                <c:pt idx="504">
                  <c:v>0.64166666666637695</c:v>
                </c:pt>
                <c:pt idx="505">
                  <c:v>0.64236111111082095</c:v>
                </c:pt>
                <c:pt idx="506">
                  <c:v>0.64305555555526495</c:v>
                </c:pt>
                <c:pt idx="507">
                  <c:v>0.64374999999970905</c:v>
                </c:pt>
                <c:pt idx="508">
                  <c:v>0.64444444444415305</c:v>
                </c:pt>
                <c:pt idx="509">
                  <c:v>0.64513888888859705</c:v>
                </c:pt>
                <c:pt idx="510">
                  <c:v>0.64583333333304105</c:v>
                </c:pt>
                <c:pt idx="511">
                  <c:v>0.64652777777748505</c:v>
                </c:pt>
                <c:pt idx="512">
                  <c:v>0.64722222222192904</c:v>
                </c:pt>
                <c:pt idx="513">
                  <c:v>0.64791666666637304</c:v>
                </c:pt>
                <c:pt idx="514">
                  <c:v>0.64861111111081704</c:v>
                </c:pt>
                <c:pt idx="515">
                  <c:v>0.64930555555526104</c:v>
                </c:pt>
                <c:pt idx="516">
                  <c:v>0.64999999999970504</c:v>
                </c:pt>
                <c:pt idx="517">
                  <c:v>0.65069444444414903</c:v>
                </c:pt>
                <c:pt idx="518">
                  <c:v>0.65138888888859303</c:v>
                </c:pt>
                <c:pt idx="519">
                  <c:v>0.65208333333303703</c:v>
                </c:pt>
                <c:pt idx="520">
                  <c:v>0.65277777777748103</c:v>
                </c:pt>
                <c:pt idx="521">
                  <c:v>0.65347222222192503</c:v>
                </c:pt>
                <c:pt idx="522">
                  <c:v>0.65416666666636902</c:v>
                </c:pt>
                <c:pt idx="523">
                  <c:v>0.65486111111081302</c:v>
                </c:pt>
                <c:pt idx="524">
                  <c:v>0.65555555555525702</c:v>
                </c:pt>
                <c:pt idx="525">
                  <c:v>0.65624999999970102</c:v>
                </c:pt>
                <c:pt idx="526">
                  <c:v>0.65694444444414501</c:v>
                </c:pt>
                <c:pt idx="527">
                  <c:v>0.65763888888858901</c:v>
                </c:pt>
                <c:pt idx="528">
                  <c:v>0.65833333333303301</c:v>
                </c:pt>
                <c:pt idx="529">
                  <c:v>0.65902777777747701</c:v>
                </c:pt>
                <c:pt idx="530">
                  <c:v>0.65972222222192101</c:v>
                </c:pt>
                <c:pt idx="531">
                  <c:v>0.660416666666365</c:v>
                </c:pt>
                <c:pt idx="532">
                  <c:v>0.661111111110809</c:v>
                </c:pt>
                <c:pt idx="533">
                  <c:v>0.661805555555253</c:v>
                </c:pt>
                <c:pt idx="534">
                  <c:v>0.662499999999697</c:v>
                </c:pt>
                <c:pt idx="535">
                  <c:v>0.663194444444141</c:v>
                </c:pt>
                <c:pt idx="536">
                  <c:v>0.66388888888858499</c:v>
                </c:pt>
                <c:pt idx="537">
                  <c:v>0.66458333333302899</c:v>
                </c:pt>
                <c:pt idx="538">
                  <c:v>0.66527777777747299</c:v>
                </c:pt>
                <c:pt idx="539">
                  <c:v>0.66597222222191699</c:v>
                </c:pt>
                <c:pt idx="540">
                  <c:v>0.66666666666636099</c:v>
                </c:pt>
              </c:numCache>
            </c:numRef>
          </c:cat>
          <c:val>
            <c:numRef>
              <c:f>'Slavkov-stará b.'!$J$427:$J$967</c:f>
              <c:numCache>
                <c:formatCode>General</c:formatCode>
                <c:ptCount val="541"/>
                <c:pt idx="0">
                  <c:v>19.899999999999999</c:v>
                </c:pt>
                <c:pt idx="1">
                  <c:v>19.899999999999999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20.100000000000001</c:v>
                </c:pt>
                <c:pt idx="6">
                  <c:v>20.100000000000001</c:v>
                </c:pt>
                <c:pt idx="7">
                  <c:v>20.100000000000001</c:v>
                </c:pt>
                <c:pt idx="8">
                  <c:v>20.100000000000001</c:v>
                </c:pt>
                <c:pt idx="9">
                  <c:v>20.100000000000001</c:v>
                </c:pt>
                <c:pt idx="10">
                  <c:v>20.100000000000001</c:v>
                </c:pt>
                <c:pt idx="11">
                  <c:v>20.100000000000001</c:v>
                </c:pt>
                <c:pt idx="12">
                  <c:v>20.100000000000001</c:v>
                </c:pt>
                <c:pt idx="13">
                  <c:v>20.2</c:v>
                </c:pt>
                <c:pt idx="14">
                  <c:v>20.2</c:v>
                </c:pt>
                <c:pt idx="15">
                  <c:v>20.2</c:v>
                </c:pt>
                <c:pt idx="16">
                  <c:v>20.2</c:v>
                </c:pt>
                <c:pt idx="17">
                  <c:v>20.2</c:v>
                </c:pt>
                <c:pt idx="18">
                  <c:v>20.2</c:v>
                </c:pt>
                <c:pt idx="19">
                  <c:v>20.2</c:v>
                </c:pt>
                <c:pt idx="20">
                  <c:v>20.3</c:v>
                </c:pt>
                <c:pt idx="21">
                  <c:v>20.3</c:v>
                </c:pt>
                <c:pt idx="22">
                  <c:v>20.3</c:v>
                </c:pt>
                <c:pt idx="23">
                  <c:v>20.3</c:v>
                </c:pt>
                <c:pt idx="24">
                  <c:v>20.3</c:v>
                </c:pt>
                <c:pt idx="25">
                  <c:v>20.3</c:v>
                </c:pt>
                <c:pt idx="26">
                  <c:v>20.3</c:v>
                </c:pt>
                <c:pt idx="27">
                  <c:v>20.3</c:v>
                </c:pt>
                <c:pt idx="28">
                  <c:v>20.399999999999999</c:v>
                </c:pt>
                <c:pt idx="29">
                  <c:v>20.399999999999999</c:v>
                </c:pt>
                <c:pt idx="30">
                  <c:v>20.399999999999999</c:v>
                </c:pt>
                <c:pt idx="31">
                  <c:v>20.399999999999999</c:v>
                </c:pt>
                <c:pt idx="32">
                  <c:v>20.3</c:v>
                </c:pt>
                <c:pt idx="33">
                  <c:v>20.2</c:v>
                </c:pt>
                <c:pt idx="34">
                  <c:v>20.2</c:v>
                </c:pt>
                <c:pt idx="35">
                  <c:v>20.100000000000001</c:v>
                </c:pt>
                <c:pt idx="36">
                  <c:v>20.100000000000001</c:v>
                </c:pt>
                <c:pt idx="37">
                  <c:v>20.100000000000001</c:v>
                </c:pt>
                <c:pt idx="38">
                  <c:v>20.100000000000001</c:v>
                </c:pt>
                <c:pt idx="39">
                  <c:v>20.2</c:v>
                </c:pt>
                <c:pt idx="40">
                  <c:v>20.2</c:v>
                </c:pt>
                <c:pt idx="41">
                  <c:v>20.2</c:v>
                </c:pt>
                <c:pt idx="42">
                  <c:v>20.2</c:v>
                </c:pt>
                <c:pt idx="43">
                  <c:v>20.2</c:v>
                </c:pt>
                <c:pt idx="44">
                  <c:v>20.2</c:v>
                </c:pt>
                <c:pt idx="45">
                  <c:v>20.2</c:v>
                </c:pt>
                <c:pt idx="46">
                  <c:v>20.3</c:v>
                </c:pt>
                <c:pt idx="47">
                  <c:v>20.3</c:v>
                </c:pt>
                <c:pt idx="48">
                  <c:v>20.3</c:v>
                </c:pt>
                <c:pt idx="49">
                  <c:v>20.3</c:v>
                </c:pt>
                <c:pt idx="50">
                  <c:v>20.399999999999999</c:v>
                </c:pt>
                <c:pt idx="51">
                  <c:v>20.399999999999999</c:v>
                </c:pt>
                <c:pt idx="52">
                  <c:v>20.399999999999999</c:v>
                </c:pt>
                <c:pt idx="53">
                  <c:v>20.399999999999999</c:v>
                </c:pt>
                <c:pt idx="54">
                  <c:v>20.5</c:v>
                </c:pt>
                <c:pt idx="55">
                  <c:v>20.5</c:v>
                </c:pt>
                <c:pt idx="56">
                  <c:v>20.5</c:v>
                </c:pt>
                <c:pt idx="57">
                  <c:v>20.6</c:v>
                </c:pt>
                <c:pt idx="58">
                  <c:v>20.6</c:v>
                </c:pt>
                <c:pt idx="59">
                  <c:v>20.6</c:v>
                </c:pt>
                <c:pt idx="60">
                  <c:v>20.6</c:v>
                </c:pt>
                <c:pt idx="61">
                  <c:v>20.6</c:v>
                </c:pt>
                <c:pt idx="62">
                  <c:v>20.6</c:v>
                </c:pt>
                <c:pt idx="63">
                  <c:v>20.7</c:v>
                </c:pt>
                <c:pt idx="64">
                  <c:v>20.7</c:v>
                </c:pt>
                <c:pt idx="65">
                  <c:v>20.7</c:v>
                </c:pt>
                <c:pt idx="66">
                  <c:v>20.8</c:v>
                </c:pt>
                <c:pt idx="67">
                  <c:v>20.8</c:v>
                </c:pt>
                <c:pt idx="68">
                  <c:v>20.8</c:v>
                </c:pt>
                <c:pt idx="69">
                  <c:v>20.8</c:v>
                </c:pt>
                <c:pt idx="70">
                  <c:v>20.9</c:v>
                </c:pt>
                <c:pt idx="71">
                  <c:v>20.9</c:v>
                </c:pt>
                <c:pt idx="72">
                  <c:v>21</c:v>
                </c:pt>
                <c:pt idx="73">
                  <c:v>21</c:v>
                </c:pt>
                <c:pt idx="74">
                  <c:v>21.1</c:v>
                </c:pt>
                <c:pt idx="75">
                  <c:v>21.2</c:v>
                </c:pt>
                <c:pt idx="76">
                  <c:v>21.3</c:v>
                </c:pt>
                <c:pt idx="77">
                  <c:v>21.3</c:v>
                </c:pt>
                <c:pt idx="78">
                  <c:v>21.3</c:v>
                </c:pt>
                <c:pt idx="79">
                  <c:v>21.4</c:v>
                </c:pt>
                <c:pt idx="80">
                  <c:v>21.4</c:v>
                </c:pt>
                <c:pt idx="81">
                  <c:v>21.4</c:v>
                </c:pt>
                <c:pt idx="82">
                  <c:v>21.4</c:v>
                </c:pt>
                <c:pt idx="83">
                  <c:v>21.4</c:v>
                </c:pt>
                <c:pt idx="84">
                  <c:v>21.5</c:v>
                </c:pt>
                <c:pt idx="85">
                  <c:v>21.6</c:v>
                </c:pt>
                <c:pt idx="86">
                  <c:v>21.6</c:v>
                </c:pt>
                <c:pt idx="87">
                  <c:v>21.6</c:v>
                </c:pt>
                <c:pt idx="88">
                  <c:v>21.7</c:v>
                </c:pt>
                <c:pt idx="89">
                  <c:v>21.7</c:v>
                </c:pt>
                <c:pt idx="90">
                  <c:v>21.7</c:v>
                </c:pt>
                <c:pt idx="91">
                  <c:v>21.8</c:v>
                </c:pt>
                <c:pt idx="92">
                  <c:v>21.8</c:v>
                </c:pt>
                <c:pt idx="93">
                  <c:v>21.9</c:v>
                </c:pt>
                <c:pt idx="94">
                  <c:v>21.9</c:v>
                </c:pt>
                <c:pt idx="95">
                  <c:v>21.9</c:v>
                </c:pt>
                <c:pt idx="96">
                  <c:v>21.9</c:v>
                </c:pt>
                <c:pt idx="97">
                  <c:v>22</c:v>
                </c:pt>
                <c:pt idx="98">
                  <c:v>22.1</c:v>
                </c:pt>
                <c:pt idx="99">
                  <c:v>22.1</c:v>
                </c:pt>
                <c:pt idx="100">
                  <c:v>22.1</c:v>
                </c:pt>
                <c:pt idx="101">
                  <c:v>22.1</c:v>
                </c:pt>
                <c:pt idx="102">
                  <c:v>22.2</c:v>
                </c:pt>
                <c:pt idx="103">
                  <c:v>22.2</c:v>
                </c:pt>
                <c:pt idx="104">
                  <c:v>22.2</c:v>
                </c:pt>
                <c:pt idx="105">
                  <c:v>22.2</c:v>
                </c:pt>
                <c:pt idx="106">
                  <c:v>22.2</c:v>
                </c:pt>
                <c:pt idx="107">
                  <c:v>22.2</c:v>
                </c:pt>
                <c:pt idx="108">
                  <c:v>22.2</c:v>
                </c:pt>
                <c:pt idx="109">
                  <c:v>22.1</c:v>
                </c:pt>
                <c:pt idx="110">
                  <c:v>22.1</c:v>
                </c:pt>
                <c:pt idx="111">
                  <c:v>22</c:v>
                </c:pt>
                <c:pt idx="112">
                  <c:v>22</c:v>
                </c:pt>
                <c:pt idx="113">
                  <c:v>22</c:v>
                </c:pt>
                <c:pt idx="114">
                  <c:v>22</c:v>
                </c:pt>
                <c:pt idx="115">
                  <c:v>21.9</c:v>
                </c:pt>
                <c:pt idx="116">
                  <c:v>21.9</c:v>
                </c:pt>
                <c:pt idx="117">
                  <c:v>21.8</c:v>
                </c:pt>
                <c:pt idx="118">
                  <c:v>21.8</c:v>
                </c:pt>
                <c:pt idx="119">
                  <c:v>21.8</c:v>
                </c:pt>
                <c:pt idx="120">
                  <c:v>21.8</c:v>
                </c:pt>
                <c:pt idx="121">
                  <c:v>21.8</c:v>
                </c:pt>
                <c:pt idx="122">
                  <c:v>21.9</c:v>
                </c:pt>
                <c:pt idx="123">
                  <c:v>21.9</c:v>
                </c:pt>
                <c:pt idx="124">
                  <c:v>21.9</c:v>
                </c:pt>
                <c:pt idx="125">
                  <c:v>21.9</c:v>
                </c:pt>
                <c:pt idx="126">
                  <c:v>22</c:v>
                </c:pt>
                <c:pt idx="127">
                  <c:v>22</c:v>
                </c:pt>
                <c:pt idx="128">
                  <c:v>22.1</c:v>
                </c:pt>
                <c:pt idx="129">
                  <c:v>22.1</c:v>
                </c:pt>
                <c:pt idx="130">
                  <c:v>22.1</c:v>
                </c:pt>
                <c:pt idx="131">
                  <c:v>22.1</c:v>
                </c:pt>
                <c:pt idx="132">
                  <c:v>22.1</c:v>
                </c:pt>
                <c:pt idx="133">
                  <c:v>22.2</c:v>
                </c:pt>
                <c:pt idx="134">
                  <c:v>22.2</c:v>
                </c:pt>
                <c:pt idx="135">
                  <c:v>22.2</c:v>
                </c:pt>
                <c:pt idx="136">
                  <c:v>22.2</c:v>
                </c:pt>
                <c:pt idx="137">
                  <c:v>22.2</c:v>
                </c:pt>
                <c:pt idx="138">
                  <c:v>22.2</c:v>
                </c:pt>
                <c:pt idx="139">
                  <c:v>22.3</c:v>
                </c:pt>
                <c:pt idx="140">
                  <c:v>22.3</c:v>
                </c:pt>
                <c:pt idx="141">
                  <c:v>22.3</c:v>
                </c:pt>
                <c:pt idx="142">
                  <c:v>22.3</c:v>
                </c:pt>
                <c:pt idx="143">
                  <c:v>22.3</c:v>
                </c:pt>
                <c:pt idx="144">
                  <c:v>22.3</c:v>
                </c:pt>
                <c:pt idx="145">
                  <c:v>22.3</c:v>
                </c:pt>
                <c:pt idx="146">
                  <c:v>22.3</c:v>
                </c:pt>
                <c:pt idx="147">
                  <c:v>22.3</c:v>
                </c:pt>
                <c:pt idx="148">
                  <c:v>22.3</c:v>
                </c:pt>
                <c:pt idx="149">
                  <c:v>22.4</c:v>
                </c:pt>
                <c:pt idx="150">
                  <c:v>22.4</c:v>
                </c:pt>
                <c:pt idx="151">
                  <c:v>22.4</c:v>
                </c:pt>
                <c:pt idx="152">
                  <c:v>22.4</c:v>
                </c:pt>
                <c:pt idx="153">
                  <c:v>22.4</c:v>
                </c:pt>
                <c:pt idx="154">
                  <c:v>22.4</c:v>
                </c:pt>
                <c:pt idx="155">
                  <c:v>22.4</c:v>
                </c:pt>
                <c:pt idx="156">
                  <c:v>22.4</c:v>
                </c:pt>
                <c:pt idx="157">
                  <c:v>22.4</c:v>
                </c:pt>
                <c:pt idx="158">
                  <c:v>22.4</c:v>
                </c:pt>
                <c:pt idx="159">
                  <c:v>22.4</c:v>
                </c:pt>
                <c:pt idx="160">
                  <c:v>22.4</c:v>
                </c:pt>
                <c:pt idx="161">
                  <c:v>22.4</c:v>
                </c:pt>
                <c:pt idx="162">
                  <c:v>22.4</c:v>
                </c:pt>
                <c:pt idx="163">
                  <c:v>22.4</c:v>
                </c:pt>
                <c:pt idx="164">
                  <c:v>22.4</c:v>
                </c:pt>
                <c:pt idx="165">
                  <c:v>22.4</c:v>
                </c:pt>
                <c:pt idx="166">
                  <c:v>22.4</c:v>
                </c:pt>
                <c:pt idx="167">
                  <c:v>22.4</c:v>
                </c:pt>
                <c:pt idx="168">
                  <c:v>22.4</c:v>
                </c:pt>
                <c:pt idx="169">
                  <c:v>22.4</c:v>
                </c:pt>
                <c:pt idx="170">
                  <c:v>22.4</c:v>
                </c:pt>
                <c:pt idx="171">
                  <c:v>22.4</c:v>
                </c:pt>
                <c:pt idx="172">
                  <c:v>22.4</c:v>
                </c:pt>
                <c:pt idx="173">
                  <c:v>22.3</c:v>
                </c:pt>
                <c:pt idx="174">
                  <c:v>22.3</c:v>
                </c:pt>
                <c:pt idx="175">
                  <c:v>22.3</c:v>
                </c:pt>
                <c:pt idx="176">
                  <c:v>22.3</c:v>
                </c:pt>
                <c:pt idx="177">
                  <c:v>22.3</c:v>
                </c:pt>
                <c:pt idx="178">
                  <c:v>22.3</c:v>
                </c:pt>
                <c:pt idx="179">
                  <c:v>22.3</c:v>
                </c:pt>
                <c:pt idx="180">
                  <c:v>22.3</c:v>
                </c:pt>
                <c:pt idx="181">
                  <c:v>22.3</c:v>
                </c:pt>
                <c:pt idx="182">
                  <c:v>22.3</c:v>
                </c:pt>
                <c:pt idx="183">
                  <c:v>22.2</c:v>
                </c:pt>
                <c:pt idx="184">
                  <c:v>22.2</c:v>
                </c:pt>
                <c:pt idx="185">
                  <c:v>22.3</c:v>
                </c:pt>
                <c:pt idx="186">
                  <c:v>22.3</c:v>
                </c:pt>
                <c:pt idx="187">
                  <c:v>22.3</c:v>
                </c:pt>
                <c:pt idx="188">
                  <c:v>22.3</c:v>
                </c:pt>
                <c:pt idx="189">
                  <c:v>22.3</c:v>
                </c:pt>
                <c:pt idx="190">
                  <c:v>22.4</c:v>
                </c:pt>
                <c:pt idx="191">
                  <c:v>22.4</c:v>
                </c:pt>
                <c:pt idx="192">
                  <c:v>22.4</c:v>
                </c:pt>
                <c:pt idx="193">
                  <c:v>22.4</c:v>
                </c:pt>
                <c:pt idx="194">
                  <c:v>22.4</c:v>
                </c:pt>
                <c:pt idx="195">
                  <c:v>22.4</c:v>
                </c:pt>
                <c:pt idx="196">
                  <c:v>22.4</c:v>
                </c:pt>
                <c:pt idx="197">
                  <c:v>22.4</c:v>
                </c:pt>
                <c:pt idx="198">
                  <c:v>22.4</c:v>
                </c:pt>
                <c:pt idx="199">
                  <c:v>22.4</c:v>
                </c:pt>
                <c:pt idx="200">
                  <c:v>22.4</c:v>
                </c:pt>
                <c:pt idx="201">
                  <c:v>22.4</c:v>
                </c:pt>
                <c:pt idx="202">
                  <c:v>22.5</c:v>
                </c:pt>
                <c:pt idx="203">
                  <c:v>22.6</c:v>
                </c:pt>
                <c:pt idx="204">
                  <c:v>22.6</c:v>
                </c:pt>
                <c:pt idx="205">
                  <c:v>22.6</c:v>
                </c:pt>
                <c:pt idx="206">
                  <c:v>22.6</c:v>
                </c:pt>
                <c:pt idx="207">
                  <c:v>22.6</c:v>
                </c:pt>
                <c:pt idx="208">
                  <c:v>22.6</c:v>
                </c:pt>
                <c:pt idx="209">
                  <c:v>22.6</c:v>
                </c:pt>
                <c:pt idx="210">
                  <c:v>22.6</c:v>
                </c:pt>
                <c:pt idx="211">
                  <c:v>22.7</c:v>
                </c:pt>
                <c:pt idx="212">
                  <c:v>22.7</c:v>
                </c:pt>
                <c:pt idx="213">
                  <c:v>22.7</c:v>
                </c:pt>
                <c:pt idx="214">
                  <c:v>22.8</c:v>
                </c:pt>
                <c:pt idx="215">
                  <c:v>22.8</c:v>
                </c:pt>
                <c:pt idx="216">
                  <c:v>22.8</c:v>
                </c:pt>
                <c:pt idx="217">
                  <c:v>22.8</c:v>
                </c:pt>
                <c:pt idx="218">
                  <c:v>22.8</c:v>
                </c:pt>
                <c:pt idx="219">
                  <c:v>22.8</c:v>
                </c:pt>
                <c:pt idx="220">
                  <c:v>22.9</c:v>
                </c:pt>
                <c:pt idx="221">
                  <c:v>22.9</c:v>
                </c:pt>
                <c:pt idx="222">
                  <c:v>22.9</c:v>
                </c:pt>
                <c:pt idx="223">
                  <c:v>22.9</c:v>
                </c:pt>
                <c:pt idx="224">
                  <c:v>22.9</c:v>
                </c:pt>
                <c:pt idx="225">
                  <c:v>23</c:v>
                </c:pt>
                <c:pt idx="226">
                  <c:v>23</c:v>
                </c:pt>
                <c:pt idx="227">
                  <c:v>23</c:v>
                </c:pt>
                <c:pt idx="228">
                  <c:v>23</c:v>
                </c:pt>
                <c:pt idx="229">
                  <c:v>23</c:v>
                </c:pt>
                <c:pt idx="230">
                  <c:v>23</c:v>
                </c:pt>
                <c:pt idx="231">
                  <c:v>23</c:v>
                </c:pt>
                <c:pt idx="232">
                  <c:v>23</c:v>
                </c:pt>
                <c:pt idx="233">
                  <c:v>22.8</c:v>
                </c:pt>
                <c:pt idx="234">
                  <c:v>22.8</c:v>
                </c:pt>
                <c:pt idx="235">
                  <c:v>22.7</c:v>
                </c:pt>
                <c:pt idx="236">
                  <c:v>22.7</c:v>
                </c:pt>
                <c:pt idx="237">
                  <c:v>22.7</c:v>
                </c:pt>
                <c:pt idx="238">
                  <c:v>22.7</c:v>
                </c:pt>
                <c:pt idx="239">
                  <c:v>22.7</c:v>
                </c:pt>
                <c:pt idx="240">
                  <c:v>22.7</c:v>
                </c:pt>
                <c:pt idx="241">
                  <c:v>22.6</c:v>
                </c:pt>
                <c:pt idx="242">
                  <c:v>22.6</c:v>
                </c:pt>
                <c:pt idx="243">
                  <c:v>22.6</c:v>
                </c:pt>
                <c:pt idx="244">
                  <c:v>22.6</c:v>
                </c:pt>
                <c:pt idx="245">
                  <c:v>22.6</c:v>
                </c:pt>
                <c:pt idx="246">
                  <c:v>22.6</c:v>
                </c:pt>
                <c:pt idx="247">
                  <c:v>22.6</c:v>
                </c:pt>
                <c:pt idx="248">
                  <c:v>22.6</c:v>
                </c:pt>
                <c:pt idx="249">
                  <c:v>22.5</c:v>
                </c:pt>
                <c:pt idx="250">
                  <c:v>22.5</c:v>
                </c:pt>
                <c:pt idx="251">
                  <c:v>22.5</c:v>
                </c:pt>
                <c:pt idx="252">
                  <c:v>22.5</c:v>
                </c:pt>
                <c:pt idx="253">
                  <c:v>22.5</c:v>
                </c:pt>
                <c:pt idx="254">
                  <c:v>22.5</c:v>
                </c:pt>
                <c:pt idx="255">
                  <c:v>22.5</c:v>
                </c:pt>
                <c:pt idx="256">
                  <c:v>22.5</c:v>
                </c:pt>
                <c:pt idx="257">
                  <c:v>22.5</c:v>
                </c:pt>
                <c:pt idx="258">
                  <c:v>22.5</c:v>
                </c:pt>
                <c:pt idx="259">
                  <c:v>22.4</c:v>
                </c:pt>
                <c:pt idx="260">
                  <c:v>22.4</c:v>
                </c:pt>
                <c:pt idx="261">
                  <c:v>22.4</c:v>
                </c:pt>
                <c:pt idx="262">
                  <c:v>22.3</c:v>
                </c:pt>
                <c:pt idx="263">
                  <c:v>22.3</c:v>
                </c:pt>
                <c:pt idx="264">
                  <c:v>22.3</c:v>
                </c:pt>
                <c:pt idx="265">
                  <c:v>22.3</c:v>
                </c:pt>
                <c:pt idx="266">
                  <c:v>22.3</c:v>
                </c:pt>
                <c:pt idx="267">
                  <c:v>22.3</c:v>
                </c:pt>
                <c:pt idx="268">
                  <c:v>22.2</c:v>
                </c:pt>
                <c:pt idx="269">
                  <c:v>22.2</c:v>
                </c:pt>
                <c:pt idx="270">
                  <c:v>22.2</c:v>
                </c:pt>
                <c:pt idx="271">
                  <c:v>22.2</c:v>
                </c:pt>
                <c:pt idx="272">
                  <c:v>22.2</c:v>
                </c:pt>
                <c:pt idx="273">
                  <c:v>22.2</c:v>
                </c:pt>
                <c:pt idx="274">
                  <c:v>22.2</c:v>
                </c:pt>
                <c:pt idx="275">
                  <c:v>22.2</c:v>
                </c:pt>
                <c:pt idx="276">
                  <c:v>22.2</c:v>
                </c:pt>
                <c:pt idx="277">
                  <c:v>22.2</c:v>
                </c:pt>
                <c:pt idx="278">
                  <c:v>22.2</c:v>
                </c:pt>
                <c:pt idx="279">
                  <c:v>22.1</c:v>
                </c:pt>
                <c:pt idx="280">
                  <c:v>22.1</c:v>
                </c:pt>
                <c:pt idx="281">
                  <c:v>22.1</c:v>
                </c:pt>
                <c:pt idx="282">
                  <c:v>22.1</c:v>
                </c:pt>
                <c:pt idx="283">
                  <c:v>22.1</c:v>
                </c:pt>
                <c:pt idx="284">
                  <c:v>22.1</c:v>
                </c:pt>
                <c:pt idx="285">
                  <c:v>22.1</c:v>
                </c:pt>
                <c:pt idx="286">
                  <c:v>22.1</c:v>
                </c:pt>
                <c:pt idx="287">
                  <c:v>22.1</c:v>
                </c:pt>
                <c:pt idx="288">
                  <c:v>22.1</c:v>
                </c:pt>
                <c:pt idx="289">
                  <c:v>22.1</c:v>
                </c:pt>
                <c:pt idx="290">
                  <c:v>22.1</c:v>
                </c:pt>
                <c:pt idx="291">
                  <c:v>22.1</c:v>
                </c:pt>
                <c:pt idx="292">
                  <c:v>22.2</c:v>
                </c:pt>
                <c:pt idx="293">
                  <c:v>22.2</c:v>
                </c:pt>
                <c:pt idx="294">
                  <c:v>22.2</c:v>
                </c:pt>
                <c:pt idx="295">
                  <c:v>22.2</c:v>
                </c:pt>
                <c:pt idx="296">
                  <c:v>22.2</c:v>
                </c:pt>
                <c:pt idx="297">
                  <c:v>22.2</c:v>
                </c:pt>
                <c:pt idx="298">
                  <c:v>22.2</c:v>
                </c:pt>
                <c:pt idx="299">
                  <c:v>22.3</c:v>
                </c:pt>
                <c:pt idx="300">
                  <c:v>22.3</c:v>
                </c:pt>
                <c:pt idx="301">
                  <c:v>22.4</c:v>
                </c:pt>
                <c:pt idx="302">
                  <c:v>22.4</c:v>
                </c:pt>
                <c:pt idx="303">
                  <c:v>22.4</c:v>
                </c:pt>
                <c:pt idx="304">
                  <c:v>22.4</c:v>
                </c:pt>
                <c:pt idx="305">
                  <c:v>22.4</c:v>
                </c:pt>
                <c:pt idx="306">
                  <c:v>22.5</c:v>
                </c:pt>
                <c:pt idx="307">
                  <c:v>22.5</c:v>
                </c:pt>
                <c:pt idx="308">
                  <c:v>22.6</c:v>
                </c:pt>
                <c:pt idx="309">
                  <c:v>22.6</c:v>
                </c:pt>
                <c:pt idx="310">
                  <c:v>22.6</c:v>
                </c:pt>
                <c:pt idx="311">
                  <c:v>22.6</c:v>
                </c:pt>
                <c:pt idx="312">
                  <c:v>22.6</c:v>
                </c:pt>
                <c:pt idx="313">
                  <c:v>22.7</c:v>
                </c:pt>
                <c:pt idx="314">
                  <c:v>22.8</c:v>
                </c:pt>
                <c:pt idx="315">
                  <c:v>22.7</c:v>
                </c:pt>
                <c:pt idx="316">
                  <c:v>22.7</c:v>
                </c:pt>
                <c:pt idx="317">
                  <c:v>22.6</c:v>
                </c:pt>
                <c:pt idx="318">
                  <c:v>22.5</c:v>
                </c:pt>
                <c:pt idx="319">
                  <c:v>22.5</c:v>
                </c:pt>
                <c:pt idx="320">
                  <c:v>22.5</c:v>
                </c:pt>
                <c:pt idx="321">
                  <c:v>22.5</c:v>
                </c:pt>
                <c:pt idx="322">
                  <c:v>21.8</c:v>
                </c:pt>
                <c:pt idx="323">
                  <c:v>21.7</c:v>
                </c:pt>
                <c:pt idx="324">
                  <c:v>21.6</c:v>
                </c:pt>
                <c:pt idx="325">
                  <c:v>21.6</c:v>
                </c:pt>
                <c:pt idx="326">
                  <c:v>21.6</c:v>
                </c:pt>
                <c:pt idx="327">
                  <c:v>21.6</c:v>
                </c:pt>
                <c:pt idx="328">
                  <c:v>21.7</c:v>
                </c:pt>
                <c:pt idx="329">
                  <c:v>21.8</c:v>
                </c:pt>
                <c:pt idx="330">
                  <c:v>21.8</c:v>
                </c:pt>
                <c:pt idx="331">
                  <c:v>21.9</c:v>
                </c:pt>
                <c:pt idx="332">
                  <c:v>22</c:v>
                </c:pt>
                <c:pt idx="333">
                  <c:v>22</c:v>
                </c:pt>
                <c:pt idx="334">
                  <c:v>22</c:v>
                </c:pt>
                <c:pt idx="335">
                  <c:v>22.1</c:v>
                </c:pt>
                <c:pt idx="336">
                  <c:v>22.2</c:v>
                </c:pt>
                <c:pt idx="337">
                  <c:v>22.2</c:v>
                </c:pt>
                <c:pt idx="338">
                  <c:v>22.2</c:v>
                </c:pt>
                <c:pt idx="339">
                  <c:v>22.2</c:v>
                </c:pt>
                <c:pt idx="340">
                  <c:v>22.2</c:v>
                </c:pt>
                <c:pt idx="341">
                  <c:v>22.2</c:v>
                </c:pt>
                <c:pt idx="342">
                  <c:v>22.2</c:v>
                </c:pt>
                <c:pt idx="343">
                  <c:v>22.3</c:v>
                </c:pt>
                <c:pt idx="344">
                  <c:v>22.3</c:v>
                </c:pt>
                <c:pt idx="345">
                  <c:v>22.3</c:v>
                </c:pt>
                <c:pt idx="346">
                  <c:v>22.3</c:v>
                </c:pt>
                <c:pt idx="347">
                  <c:v>22.3</c:v>
                </c:pt>
                <c:pt idx="348">
                  <c:v>22.3</c:v>
                </c:pt>
                <c:pt idx="349">
                  <c:v>22.3</c:v>
                </c:pt>
                <c:pt idx="350">
                  <c:v>22.3</c:v>
                </c:pt>
                <c:pt idx="351">
                  <c:v>22.3</c:v>
                </c:pt>
                <c:pt idx="352">
                  <c:v>22.3</c:v>
                </c:pt>
                <c:pt idx="353">
                  <c:v>22.4</c:v>
                </c:pt>
                <c:pt idx="354">
                  <c:v>22.4</c:v>
                </c:pt>
                <c:pt idx="355">
                  <c:v>22.4</c:v>
                </c:pt>
                <c:pt idx="356">
                  <c:v>22.4</c:v>
                </c:pt>
                <c:pt idx="357">
                  <c:v>22.4</c:v>
                </c:pt>
                <c:pt idx="358">
                  <c:v>22.4</c:v>
                </c:pt>
                <c:pt idx="359">
                  <c:v>22.4</c:v>
                </c:pt>
                <c:pt idx="360">
                  <c:v>22.5</c:v>
                </c:pt>
                <c:pt idx="361">
                  <c:v>22.5</c:v>
                </c:pt>
                <c:pt idx="362">
                  <c:v>22.5</c:v>
                </c:pt>
                <c:pt idx="363">
                  <c:v>22.6</c:v>
                </c:pt>
                <c:pt idx="364">
                  <c:v>22.6</c:v>
                </c:pt>
                <c:pt idx="365">
                  <c:v>22.6</c:v>
                </c:pt>
                <c:pt idx="366">
                  <c:v>22.6</c:v>
                </c:pt>
                <c:pt idx="367">
                  <c:v>22.6</c:v>
                </c:pt>
                <c:pt idx="368">
                  <c:v>22.6</c:v>
                </c:pt>
                <c:pt idx="369">
                  <c:v>22.6</c:v>
                </c:pt>
                <c:pt idx="370">
                  <c:v>22.6</c:v>
                </c:pt>
                <c:pt idx="371">
                  <c:v>22.6</c:v>
                </c:pt>
                <c:pt idx="372">
                  <c:v>22.6</c:v>
                </c:pt>
                <c:pt idx="373">
                  <c:v>22.7</c:v>
                </c:pt>
                <c:pt idx="374">
                  <c:v>22.7</c:v>
                </c:pt>
                <c:pt idx="375">
                  <c:v>22.7</c:v>
                </c:pt>
                <c:pt idx="376">
                  <c:v>22.7</c:v>
                </c:pt>
                <c:pt idx="377">
                  <c:v>22.7</c:v>
                </c:pt>
                <c:pt idx="378">
                  <c:v>22.7</c:v>
                </c:pt>
                <c:pt idx="379">
                  <c:v>22.8</c:v>
                </c:pt>
                <c:pt idx="380">
                  <c:v>22.9</c:v>
                </c:pt>
                <c:pt idx="381">
                  <c:v>22.9</c:v>
                </c:pt>
                <c:pt idx="382">
                  <c:v>22.9</c:v>
                </c:pt>
                <c:pt idx="383">
                  <c:v>22.9</c:v>
                </c:pt>
                <c:pt idx="384">
                  <c:v>22.9</c:v>
                </c:pt>
                <c:pt idx="385">
                  <c:v>22.9</c:v>
                </c:pt>
                <c:pt idx="386">
                  <c:v>22.9</c:v>
                </c:pt>
                <c:pt idx="387">
                  <c:v>22.9</c:v>
                </c:pt>
                <c:pt idx="388">
                  <c:v>22.8</c:v>
                </c:pt>
                <c:pt idx="389">
                  <c:v>22.8</c:v>
                </c:pt>
                <c:pt idx="390">
                  <c:v>22.8</c:v>
                </c:pt>
                <c:pt idx="391">
                  <c:v>22.8</c:v>
                </c:pt>
                <c:pt idx="392">
                  <c:v>22.8</c:v>
                </c:pt>
                <c:pt idx="393">
                  <c:v>22.8</c:v>
                </c:pt>
                <c:pt idx="394">
                  <c:v>22.7</c:v>
                </c:pt>
                <c:pt idx="395">
                  <c:v>22.7</c:v>
                </c:pt>
                <c:pt idx="396">
                  <c:v>22.7</c:v>
                </c:pt>
                <c:pt idx="397">
                  <c:v>22.7</c:v>
                </c:pt>
                <c:pt idx="398">
                  <c:v>22.6</c:v>
                </c:pt>
                <c:pt idx="399">
                  <c:v>22.6</c:v>
                </c:pt>
                <c:pt idx="400">
                  <c:v>22.6</c:v>
                </c:pt>
                <c:pt idx="401">
                  <c:v>22.4</c:v>
                </c:pt>
                <c:pt idx="402">
                  <c:v>22.4</c:v>
                </c:pt>
                <c:pt idx="403">
                  <c:v>22.4</c:v>
                </c:pt>
                <c:pt idx="404">
                  <c:v>22.4</c:v>
                </c:pt>
                <c:pt idx="405">
                  <c:v>22.4</c:v>
                </c:pt>
                <c:pt idx="406">
                  <c:v>21.7</c:v>
                </c:pt>
                <c:pt idx="407">
                  <c:v>21.5</c:v>
                </c:pt>
                <c:pt idx="408">
                  <c:v>21.4</c:v>
                </c:pt>
                <c:pt idx="409">
                  <c:v>21.4</c:v>
                </c:pt>
                <c:pt idx="410">
                  <c:v>21.4</c:v>
                </c:pt>
                <c:pt idx="411">
                  <c:v>21.4</c:v>
                </c:pt>
                <c:pt idx="412">
                  <c:v>21.4</c:v>
                </c:pt>
                <c:pt idx="413">
                  <c:v>21.4</c:v>
                </c:pt>
                <c:pt idx="414">
                  <c:v>21.5</c:v>
                </c:pt>
                <c:pt idx="415">
                  <c:v>21.5</c:v>
                </c:pt>
                <c:pt idx="416">
                  <c:v>21.5</c:v>
                </c:pt>
                <c:pt idx="417">
                  <c:v>21.6</c:v>
                </c:pt>
                <c:pt idx="418">
                  <c:v>21.6</c:v>
                </c:pt>
                <c:pt idx="419">
                  <c:v>21.6</c:v>
                </c:pt>
                <c:pt idx="420">
                  <c:v>21.6</c:v>
                </c:pt>
                <c:pt idx="421">
                  <c:v>21.6</c:v>
                </c:pt>
                <c:pt idx="422">
                  <c:v>21.6</c:v>
                </c:pt>
                <c:pt idx="423">
                  <c:v>21.6</c:v>
                </c:pt>
                <c:pt idx="424">
                  <c:v>21.6</c:v>
                </c:pt>
                <c:pt idx="425">
                  <c:v>21.7</c:v>
                </c:pt>
                <c:pt idx="426">
                  <c:v>21.7</c:v>
                </c:pt>
                <c:pt idx="427">
                  <c:v>21.7</c:v>
                </c:pt>
                <c:pt idx="428">
                  <c:v>21.7</c:v>
                </c:pt>
                <c:pt idx="429">
                  <c:v>21.7</c:v>
                </c:pt>
                <c:pt idx="430">
                  <c:v>21.7</c:v>
                </c:pt>
                <c:pt idx="431">
                  <c:v>21.7</c:v>
                </c:pt>
                <c:pt idx="432">
                  <c:v>21.7</c:v>
                </c:pt>
                <c:pt idx="433">
                  <c:v>21.7</c:v>
                </c:pt>
                <c:pt idx="434">
                  <c:v>21.7</c:v>
                </c:pt>
                <c:pt idx="435">
                  <c:v>21.7</c:v>
                </c:pt>
                <c:pt idx="436">
                  <c:v>21.7</c:v>
                </c:pt>
                <c:pt idx="437">
                  <c:v>21.8</c:v>
                </c:pt>
                <c:pt idx="438">
                  <c:v>21.8</c:v>
                </c:pt>
                <c:pt idx="439">
                  <c:v>21.8</c:v>
                </c:pt>
                <c:pt idx="440">
                  <c:v>21.8</c:v>
                </c:pt>
                <c:pt idx="441">
                  <c:v>21.8</c:v>
                </c:pt>
                <c:pt idx="442">
                  <c:v>21.8</c:v>
                </c:pt>
                <c:pt idx="443">
                  <c:v>21.8</c:v>
                </c:pt>
                <c:pt idx="444">
                  <c:v>21.8</c:v>
                </c:pt>
                <c:pt idx="445">
                  <c:v>21.8</c:v>
                </c:pt>
                <c:pt idx="446">
                  <c:v>21.8</c:v>
                </c:pt>
                <c:pt idx="447">
                  <c:v>21.8</c:v>
                </c:pt>
                <c:pt idx="448">
                  <c:v>21.8</c:v>
                </c:pt>
                <c:pt idx="449">
                  <c:v>21.8</c:v>
                </c:pt>
                <c:pt idx="450">
                  <c:v>21.8</c:v>
                </c:pt>
                <c:pt idx="451">
                  <c:v>21.8</c:v>
                </c:pt>
                <c:pt idx="452">
                  <c:v>21.8</c:v>
                </c:pt>
                <c:pt idx="453">
                  <c:v>21.8</c:v>
                </c:pt>
                <c:pt idx="454">
                  <c:v>21.8</c:v>
                </c:pt>
                <c:pt idx="455">
                  <c:v>21.8</c:v>
                </c:pt>
                <c:pt idx="456">
                  <c:v>21.8</c:v>
                </c:pt>
                <c:pt idx="457">
                  <c:v>21.8</c:v>
                </c:pt>
                <c:pt idx="458">
                  <c:v>21.8</c:v>
                </c:pt>
                <c:pt idx="459">
                  <c:v>21.8</c:v>
                </c:pt>
                <c:pt idx="460">
                  <c:v>21.8</c:v>
                </c:pt>
                <c:pt idx="461">
                  <c:v>21.8</c:v>
                </c:pt>
                <c:pt idx="462">
                  <c:v>21.8</c:v>
                </c:pt>
                <c:pt idx="463">
                  <c:v>21.8</c:v>
                </c:pt>
                <c:pt idx="464">
                  <c:v>21.8</c:v>
                </c:pt>
                <c:pt idx="465">
                  <c:v>21.8</c:v>
                </c:pt>
                <c:pt idx="466">
                  <c:v>21.8</c:v>
                </c:pt>
                <c:pt idx="467">
                  <c:v>21.8</c:v>
                </c:pt>
                <c:pt idx="468">
                  <c:v>21.8</c:v>
                </c:pt>
                <c:pt idx="469">
                  <c:v>21.8</c:v>
                </c:pt>
                <c:pt idx="470">
                  <c:v>21.8</c:v>
                </c:pt>
                <c:pt idx="471">
                  <c:v>21.8</c:v>
                </c:pt>
                <c:pt idx="472">
                  <c:v>21.8</c:v>
                </c:pt>
                <c:pt idx="473">
                  <c:v>21.8</c:v>
                </c:pt>
                <c:pt idx="474">
                  <c:v>21.8</c:v>
                </c:pt>
                <c:pt idx="475">
                  <c:v>21.8</c:v>
                </c:pt>
                <c:pt idx="476">
                  <c:v>21.8</c:v>
                </c:pt>
                <c:pt idx="477">
                  <c:v>21.8</c:v>
                </c:pt>
                <c:pt idx="478">
                  <c:v>21.8</c:v>
                </c:pt>
                <c:pt idx="479">
                  <c:v>21.8</c:v>
                </c:pt>
                <c:pt idx="480">
                  <c:v>21.8</c:v>
                </c:pt>
                <c:pt idx="481">
                  <c:v>21.8</c:v>
                </c:pt>
                <c:pt idx="482">
                  <c:v>21.8</c:v>
                </c:pt>
                <c:pt idx="483">
                  <c:v>21.9</c:v>
                </c:pt>
                <c:pt idx="484">
                  <c:v>21.9</c:v>
                </c:pt>
                <c:pt idx="485">
                  <c:v>21.9</c:v>
                </c:pt>
                <c:pt idx="486">
                  <c:v>21.9</c:v>
                </c:pt>
                <c:pt idx="487">
                  <c:v>21.9</c:v>
                </c:pt>
                <c:pt idx="488">
                  <c:v>21.9</c:v>
                </c:pt>
                <c:pt idx="489">
                  <c:v>21.9</c:v>
                </c:pt>
                <c:pt idx="490">
                  <c:v>21.9</c:v>
                </c:pt>
                <c:pt idx="491">
                  <c:v>21.9</c:v>
                </c:pt>
                <c:pt idx="492">
                  <c:v>21.9</c:v>
                </c:pt>
                <c:pt idx="493">
                  <c:v>21.9</c:v>
                </c:pt>
                <c:pt idx="494">
                  <c:v>21.9</c:v>
                </c:pt>
                <c:pt idx="495">
                  <c:v>21.9</c:v>
                </c:pt>
                <c:pt idx="496">
                  <c:v>21.9</c:v>
                </c:pt>
                <c:pt idx="497">
                  <c:v>21.9</c:v>
                </c:pt>
                <c:pt idx="498">
                  <c:v>21.9</c:v>
                </c:pt>
                <c:pt idx="499">
                  <c:v>21.9</c:v>
                </c:pt>
                <c:pt idx="500">
                  <c:v>21.9</c:v>
                </c:pt>
                <c:pt idx="501">
                  <c:v>21.8</c:v>
                </c:pt>
                <c:pt idx="502">
                  <c:v>21.8</c:v>
                </c:pt>
                <c:pt idx="503">
                  <c:v>21.8</c:v>
                </c:pt>
                <c:pt idx="504">
                  <c:v>21.8</c:v>
                </c:pt>
                <c:pt idx="505">
                  <c:v>21.8</c:v>
                </c:pt>
                <c:pt idx="506">
                  <c:v>21.8</c:v>
                </c:pt>
                <c:pt idx="507">
                  <c:v>21.8</c:v>
                </c:pt>
                <c:pt idx="508">
                  <c:v>21.8</c:v>
                </c:pt>
                <c:pt idx="509">
                  <c:v>21.8</c:v>
                </c:pt>
                <c:pt idx="510">
                  <c:v>21.8</c:v>
                </c:pt>
                <c:pt idx="511">
                  <c:v>21.8</c:v>
                </c:pt>
                <c:pt idx="512">
                  <c:v>21.8</c:v>
                </c:pt>
                <c:pt idx="513">
                  <c:v>21.8</c:v>
                </c:pt>
                <c:pt idx="514">
                  <c:v>21.8</c:v>
                </c:pt>
                <c:pt idx="515">
                  <c:v>21.8</c:v>
                </c:pt>
                <c:pt idx="516">
                  <c:v>21.8</c:v>
                </c:pt>
                <c:pt idx="517">
                  <c:v>21.8</c:v>
                </c:pt>
                <c:pt idx="518">
                  <c:v>21.8</c:v>
                </c:pt>
                <c:pt idx="519">
                  <c:v>21.8</c:v>
                </c:pt>
                <c:pt idx="520">
                  <c:v>21.8</c:v>
                </c:pt>
                <c:pt idx="521">
                  <c:v>21.8</c:v>
                </c:pt>
                <c:pt idx="522">
                  <c:v>21.8</c:v>
                </c:pt>
                <c:pt idx="523">
                  <c:v>21.8</c:v>
                </c:pt>
                <c:pt idx="524">
                  <c:v>21.8</c:v>
                </c:pt>
                <c:pt idx="525">
                  <c:v>21.8</c:v>
                </c:pt>
                <c:pt idx="526">
                  <c:v>21.8</c:v>
                </c:pt>
                <c:pt idx="527">
                  <c:v>21.8</c:v>
                </c:pt>
                <c:pt idx="528">
                  <c:v>21.8</c:v>
                </c:pt>
                <c:pt idx="529">
                  <c:v>21.8</c:v>
                </c:pt>
                <c:pt idx="530">
                  <c:v>21.8</c:v>
                </c:pt>
                <c:pt idx="531">
                  <c:v>21.8</c:v>
                </c:pt>
                <c:pt idx="532">
                  <c:v>21.8</c:v>
                </c:pt>
                <c:pt idx="533">
                  <c:v>21.8</c:v>
                </c:pt>
                <c:pt idx="534">
                  <c:v>21.8</c:v>
                </c:pt>
                <c:pt idx="535">
                  <c:v>21.8</c:v>
                </c:pt>
                <c:pt idx="536">
                  <c:v>21.8</c:v>
                </c:pt>
                <c:pt idx="537">
                  <c:v>21.8</c:v>
                </c:pt>
                <c:pt idx="538">
                  <c:v>21.8</c:v>
                </c:pt>
                <c:pt idx="539">
                  <c:v>21.8</c:v>
                </c:pt>
                <c:pt idx="540">
                  <c:v>21.8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22D-4A85-8E60-60075F29AA2A}"/>
            </c:ext>
          </c:extLst>
        </c:ser>
        <c:ser>
          <c:idx val="2"/>
          <c:order val="2"/>
          <c:tx>
            <c:strRef>
              <c:f>'Slavkov-stará b.'!$K$6</c:f>
              <c:strCache>
                <c:ptCount val="1"/>
                <c:pt idx="0">
                  <c:v>Teplota ČT 27.4.2017</c:v>
                </c:pt>
              </c:strCache>
            </c:strRef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cat>
            <c:numRef>
              <c:f>'Slavkov-stará b.'!$H$427:$H$967</c:f>
              <c:numCache>
                <c:formatCode>h:mm</c:formatCode>
                <c:ptCount val="541"/>
                <c:pt idx="0">
                  <c:v>0.29166666666660201</c:v>
                </c:pt>
                <c:pt idx="1">
                  <c:v>0.29236111111104601</c:v>
                </c:pt>
                <c:pt idx="2">
                  <c:v>0.29305555555549001</c:v>
                </c:pt>
                <c:pt idx="3">
                  <c:v>0.29374999999993401</c:v>
                </c:pt>
                <c:pt idx="4">
                  <c:v>0.29444444444437801</c:v>
                </c:pt>
                <c:pt idx="5">
                  <c:v>0.295138888888822</c:v>
                </c:pt>
                <c:pt idx="6">
                  <c:v>0.295833333333266</c:v>
                </c:pt>
                <c:pt idx="7">
                  <c:v>0.29652777777771</c:v>
                </c:pt>
                <c:pt idx="8">
                  <c:v>0.297222222222154</c:v>
                </c:pt>
                <c:pt idx="9">
                  <c:v>0.297916666666598</c:v>
                </c:pt>
                <c:pt idx="10">
                  <c:v>0.29861111111104199</c:v>
                </c:pt>
                <c:pt idx="11">
                  <c:v>0.29930555555548599</c:v>
                </c:pt>
                <c:pt idx="12">
                  <c:v>0.29999999999992999</c:v>
                </c:pt>
                <c:pt idx="13">
                  <c:v>0.30069444444437399</c:v>
                </c:pt>
                <c:pt idx="14">
                  <c:v>0.30138888888881799</c:v>
                </c:pt>
                <c:pt idx="15">
                  <c:v>0.30208333333326198</c:v>
                </c:pt>
                <c:pt idx="16">
                  <c:v>0.30277777777770598</c:v>
                </c:pt>
                <c:pt idx="17">
                  <c:v>0.30347222222214998</c:v>
                </c:pt>
                <c:pt idx="18">
                  <c:v>0.30416666666659398</c:v>
                </c:pt>
                <c:pt idx="19">
                  <c:v>0.30486111111103797</c:v>
                </c:pt>
                <c:pt idx="20">
                  <c:v>0.30555555555548197</c:v>
                </c:pt>
                <c:pt idx="21">
                  <c:v>0.30624999999992603</c:v>
                </c:pt>
                <c:pt idx="22">
                  <c:v>0.30694444444437002</c:v>
                </c:pt>
                <c:pt idx="23">
                  <c:v>0.30763888888881402</c:v>
                </c:pt>
                <c:pt idx="24">
                  <c:v>0.30833333333325802</c:v>
                </c:pt>
                <c:pt idx="25">
                  <c:v>0.30902777777770202</c:v>
                </c:pt>
                <c:pt idx="26">
                  <c:v>0.30972222222214602</c:v>
                </c:pt>
                <c:pt idx="27">
                  <c:v>0.31041666666659001</c:v>
                </c:pt>
                <c:pt idx="28">
                  <c:v>0.31111111111103401</c:v>
                </c:pt>
                <c:pt idx="29">
                  <c:v>0.31180555555547801</c:v>
                </c:pt>
                <c:pt idx="30">
                  <c:v>0.31249999999992201</c:v>
                </c:pt>
                <c:pt idx="31">
                  <c:v>0.313194444444366</c:v>
                </c:pt>
                <c:pt idx="32">
                  <c:v>0.31388888888881</c:v>
                </c:pt>
                <c:pt idx="33">
                  <c:v>0.314583333333254</c:v>
                </c:pt>
                <c:pt idx="34">
                  <c:v>0.315277777777698</c:v>
                </c:pt>
                <c:pt idx="35">
                  <c:v>0.315972222222142</c:v>
                </c:pt>
                <c:pt idx="36">
                  <c:v>0.31666666666658599</c:v>
                </c:pt>
                <c:pt idx="37">
                  <c:v>0.31736111111102999</c:v>
                </c:pt>
                <c:pt idx="38">
                  <c:v>0.31805555555547399</c:v>
                </c:pt>
                <c:pt idx="39">
                  <c:v>0.31874999999991799</c:v>
                </c:pt>
                <c:pt idx="40">
                  <c:v>0.31944444444436199</c:v>
                </c:pt>
                <c:pt idx="41">
                  <c:v>0.32013888888880598</c:v>
                </c:pt>
                <c:pt idx="42">
                  <c:v>0.32083333333324998</c:v>
                </c:pt>
                <c:pt idx="43">
                  <c:v>0.32152777777769398</c:v>
                </c:pt>
                <c:pt idx="44">
                  <c:v>0.32222222222213798</c:v>
                </c:pt>
                <c:pt idx="45">
                  <c:v>0.32291666666658198</c:v>
                </c:pt>
                <c:pt idx="46">
                  <c:v>0.32361111111102597</c:v>
                </c:pt>
                <c:pt idx="47">
                  <c:v>0.32430555555547003</c:v>
                </c:pt>
                <c:pt idx="48">
                  <c:v>0.32499999999991402</c:v>
                </c:pt>
                <c:pt idx="49">
                  <c:v>0.32569444444435802</c:v>
                </c:pt>
                <c:pt idx="50">
                  <c:v>0.32638888888880202</c:v>
                </c:pt>
                <c:pt idx="51">
                  <c:v>0.32708333333324602</c:v>
                </c:pt>
                <c:pt idx="52">
                  <c:v>0.32777777777769002</c:v>
                </c:pt>
                <c:pt idx="53">
                  <c:v>0.32847222222213401</c:v>
                </c:pt>
                <c:pt idx="54">
                  <c:v>0.32916666666657801</c:v>
                </c:pt>
                <c:pt idx="55">
                  <c:v>0.32986111111102201</c:v>
                </c:pt>
                <c:pt idx="56">
                  <c:v>0.33055555555546601</c:v>
                </c:pt>
                <c:pt idx="57">
                  <c:v>0.33124999999991001</c:v>
                </c:pt>
                <c:pt idx="58">
                  <c:v>0.331944444444354</c:v>
                </c:pt>
                <c:pt idx="59">
                  <c:v>0.332638888888798</c:v>
                </c:pt>
                <c:pt idx="60">
                  <c:v>0.333333333333242</c:v>
                </c:pt>
                <c:pt idx="61">
                  <c:v>0.334027777777686</c:v>
                </c:pt>
                <c:pt idx="62">
                  <c:v>0.33472222222212999</c:v>
                </c:pt>
                <c:pt idx="63">
                  <c:v>0.33541666666657399</c:v>
                </c:pt>
                <c:pt idx="64">
                  <c:v>0.33611111111101799</c:v>
                </c:pt>
                <c:pt idx="65">
                  <c:v>0.33680555555546199</c:v>
                </c:pt>
                <c:pt idx="66">
                  <c:v>0.33749999999990599</c:v>
                </c:pt>
                <c:pt idx="67">
                  <c:v>0.33819444444434998</c:v>
                </c:pt>
                <c:pt idx="68">
                  <c:v>0.33888888888879398</c:v>
                </c:pt>
                <c:pt idx="69">
                  <c:v>0.33958333333323798</c:v>
                </c:pt>
                <c:pt idx="70">
                  <c:v>0.34027777777768198</c:v>
                </c:pt>
                <c:pt idx="71">
                  <c:v>0.34097222222212598</c:v>
                </c:pt>
                <c:pt idx="72">
                  <c:v>0.34166666666656997</c:v>
                </c:pt>
                <c:pt idx="73">
                  <c:v>0.34236111111101403</c:v>
                </c:pt>
                <c:pt idx="74">
                  <c:v>0.34305555555545802</c:v>
                </c:pt>
                <c:pt idx="75">
                  <c:v>0.34374999999990202</c:v>
                </c:pt>
                <c:pt idx="76">
                  <c:v>0.34444444444434602</c:v>
                </c:pt>
                <c:pt idx="77">
                  <c:v>0.34513888888879002</c:v>
                </c:pt>
                <c:pt idx="78">
                  <c:v>0.34583333333323402</c:v>
                </c:pt>
                <c:pt idx="79">
                  <c:v>0.34652777777767801</c:v>
                </c:pt>
                <c:pt idx="80">
                  <c:v>0.34722222222212201</c:v>
                </c:pt>
                <c:pt idx="81">
                  <c:v>0.34791666666656601</c:v>
                </c:pt>
                <c:pt idx="82">
                  <c:v>0.34861111111101001</c:v>
                </c:pt>
                <c:pt idx="83">
                  <c:v>0.34930555555545401</c:v>
                </c:pt>
                <c:pt idx="84">
                  <c:v>0.349999999999898</c:v>
                </c:pt>
                <c:pt idx="85">
                  <c:v>0.350694444444342</c:v>
                </c:pt>
                <c:pt idx="86">
                  <c:v>0.351388888888786</c:v>
                </c:pt>
                <c:pt idx="87">
                  <c:v>0.35208333333323</c:v>
                </c:pt>
                <c:pt idx="88">
                  <c:v>0.352777777777674</c:v>
                </c:pt>
                <c:pt idx="89">
                  <c:v>0.35347222222211799</c:v>
                </c:pt>
                <c:pt idx="90">
                  <c:v>0.35416666666656199</c:v>
                </c:pt>
                <c:pt idx="91">
                  <c:v>0.35486111111100499</c:v>
                </c:pt>
                <c:pt idx="92">
                  <c:v>0.35555555555544899</c:v>
                </c:pt>
                <c:pt idx="93">
                  <c:v>0.35624999999989299</c:v>
                </c:pt>
                <c:pt idx="94">
                  <c:v>0.35694444444433698</c:v>
                </c:pt>
                <c:pt idx="95">
                  <c:v>0.35763888888878098</c:v>
                </c:pt>
                <c:pt idx="96">
                  <c:v>0.35833333333322498</c:v>
                </c:pt>
                <c:pt idx="97">
                  <c:v>0.35902777777766898</c:v>
                </c:pt>
                <c:pt idx="98">
                  <c:v>0.35972222222211298</c:v>
                </c:pt>
                <c:pt idx="99">
                  <c:v>0.36041666666655697</c:v>
                </c:pt>
                <c:pt idx="100">
                  <c:v>0.36111111111100103</c:v>
                </c:pt>
                <c:pt idx="101">
                  <c:v>0.36180555555544502</c:v>
                </c:pt>
                <c:pt idx="102">
                  <c:v>0.36249999999988902</c:v>
                </c:pt>
                <c:pt idx="103">
                  <c:v>0.36319444444433302</c:v>
                </c:pt>
                <c:pt idx="104">
                  <c:v>0.36388888888877702</c:v>
                </c:pt>
                <c:pt idx="105">
                  <c:v>0.36458333333322102</c:v>
                </c:pt>
                <c:pt idx="106">
                  <c:v>0.36527777777766501</c:v>
                </c:pt>
                <c:pt idx="107">
                  <c:v>0.36597222222210901</c:v>
                </c:pt>
                <c:pt idx="108">
                  <c:v>0.36666666666655301</c:v>
                </c:pt>
                <c:pt idx="109">
                  <c:v>0.36736111111099701</c:v>
                </c:pt>
                <c:pt idx="110">
                  <c:v>0.36805555555544101</c:v>
                </c:pt>
                <c:pt idx="111">
                  <c:v>0.368749999999885</c:v>
                </c:pt>
                <c:pt idx="112">
                  <c:v>0.369444444444329</c:v>
                </c:pt>
                <c:pt idx="113">
                  <c:v>0.370138888888773</c:v>
                </c:pt>
                <c:pt idx="114">
                  <c:v>0.370833333333217</c:v>
                </c:pt>
                <c:pt idx="115">
                  <c:v>0.37152777777766099</c:v>
                </c:pt>
                <c:pt idx="116">
                  <c:v>0.37222222222210499</c:v>
                </c:pt>
                <c:pt idx="117">
                  <c:v>0.37291666666654899</c:v>
                </c:pt>
                <c:pt idx="118">
                  <c:v>0.37361111111099299</c:v>
                </c:pt>
                <c:pt idx="119">
                  <c:v>0.37430555555543699</c:v>
                </c:pt>
                <c:pt idx="120">
                  <c:v>0.37499999999988098</c:v>
                </c:pt>
                <c:pt idx="121">
                  <c:v>0.37569444444432498</c:v>
                </c:pt>
                <c:pt idx="122">
                  <c:v>0.37638888888876898</c:v>
                </c:pt>
                <c:pt idx="123">
                  <c:v>0.37708333333321298</c:v>
                </c:pt>
                <c:pt idx="124">
                  <c:v>0.37777777777765698</c:v>
                </c:pt>
                <c:pt idx="125">
                  <c:v>0.37847222222210097</c:v>
                </c:pt>
                <c:pt idx="126">
                  <c:v>0.37916666666654503</c:v>
                </c:pt>
                <c:pt idx="127">
                  <c:v>0.37986111111098902</c:v>
                </c:pt>
                <c:pt idx="128">
                  <c:v>0.38055555555543302</c:v>
                </c:pt>
                <c:pt idx="129">
                  <c:v>0.38124999999987702</c:v>
                </c:pt>
                <c:pt idx="130">
                  <c:v>0.38194444444432102</c:v>
                </c:pt>
                <c:pt idx="131">
                  <c:v>0.38263888888876502</c:v>
                </c:pt>
                <c:pt idx="132">
                  <c:v>0.38333333333320901</c:v>
                </c:pt>
                <c:pt idx="133">
                  <c:v>0.38402777777765301</c:v>
                </c:pt>
                <c:pt idx="134">
                  <c:v>0.38472222222209701</c:v>
                </c:pt>
                <c:pt idx="135">
                  <c:v>0.38541666666654101</c:v>
                </c:pt>
                <c:pt idx="136">
                  <c:v>0.38611111111098501</c:v>
                </c:pt>
                <c:pt idx="137">
                  <c:v>0.386805555555429</c:v>
                </c:pt>
                <c:pt idx="138">
                  <c:v>0.387499999999873</c:v>
                </c:pt>
                <c:pt idx="139">
                  <c:v>0.388194444444317</c:v>
                </c:pt>
                <c:pt idx="140">
                  <c:v>0.388888888888761</c:v>
                </c:pt>
                <c:pt idx="141">
                  <c:v>0.389583333333205</c:v>
                </c:pt>
                <c:pt idx="142">
                  <c:v>0.39027777777764899</c:v>
                </c:pt>
                <c:pt idx="143">
                  <c:v>0.39097222222209299</c:v>
                </c:pt>
                <c:pt idx="144">
                  <c:v>0.39166666666653699</c:v>
                </c:pt>
                <c:pt idx="145">
                  <c:v>0.39236111111098099</c:v>
                </c:pt>
                <c:pt idx="146">
                  <c:v>0.39305555555542498</c:v>
                </c:pt>
                <c:pt idx="147">
                  <c:v>0.39374999999986898</c:v>
                </c:pt>
                <c:pt idx="148">
                  <c:v>0.39444444444431298</c:v>
                </c:pt>
                <c:pt idx="149">
                  <c:v>0.39513888888875698</c:v>
                </c:pt>
                <c:pt idx="150">
                  <c:v>0.39583333333320098</c:v>
                </c:pt>
                <c:pt idx="151">
                  <c:v>0.39652777777764497</c:v>
                </c:pt>
                <c:pt idx="152">
                  <c:v>0.39722222222208903</c:v>
                </c:pt>
                <c:pt idx="153">
                  <c:v>0.39791666666653303</c:v>
                </c:pt>
                <c:pt idx="154">
                  <c:v>0.39861111111097702</c:v>
                </c:pt>
                <c:pt idx="155">
                  <c:v>0.39930555555542102</c:v>
                </c:pt>
                <c:pt idx="156">
                  <c:v>0.39999999999986502</c:v>
                </c:pt>
                <c:pt idx="157">
                  <c:v>0.40069444444430902</c:v>
                </c:pt>
                <c:pt idx="158">
                  <c:v>0.40138888888875301</c:v>
                </c:pt>
                <c:pt idx="159">
                  <c:v>0.40208333333319701</c:v>
                </c:pt>
                <c:pt idx="160">
                  <c:v>0.40277777777764101</c:v>
                </c:pt>
                <c:pt idx="161">
                  <c:v>0.40347222222208501</c:v>
                </c:pt>
                <c:pt idx="162">
                  <c:v>0.40416666666652901</c:v>
                </c:pt>
                <c:pt idx="163">
                  <c:v>0.404861111110973</c:v>
                </c:pt>
                <c:pt idx="164">
                  <c:v>0.405555555555417</c:v>
                </c:pt>
                <c:pt idx="165">
                  <c:v>0.406249999999861</c:v>
                </c:pt>
                <c:pt idx="166">
                  <c:v>0.406944444444305</c:v>
                </c:pt>
                <c:pt idx="167">
                  <c:v>0.407638888888749</c:v>
                </c:pt>
                <c:pt idx="168">
                  <c:v>0.40833333333319299</c:v>
                </c:pt>
                <c:pt idx="169">
                  <c:v>0.40902777777763699</c:v>
                </c:pt>
                <c:pt idx="170">
                  <c:v>0.40972222222208099</c:v>
                </c:pt>
                <c:pt idx="171">
                  <c:v>0.41041666666652499</c:v>
                </c:pt>
                <c:pt idx="172">
                  <c:v>0.41111111111096899</c:v>
                </c:pt>
                <c:pt idx="173">
                  <c:v>0.41180555555541298</c:v>
                </c:pt>
                <c:pt idx="174">
                  <c:v>0.41249999999985698</c:v>
                </c:pt>
                <c:pt idx="175">
                  <c:v>0.41319444444430098</c:v>
                </c:pt>
                <c:pt idx="176">
                  <c:v>0.41388888888874498</c:v>
                </c:pt>
                <c:pt idx="177">
                  <c:v>0.41458333333318897</c:v>
                </c:pt>
                <c:pt idx="178">
                  <c:v>0.41527777777763297</c:v>
                </c:pt>
                <c:pt idx="179">
                  <c:v>0.41597222222207703</c:v>
                </c:pt>
                <c:pt idx="180">
                  <c:v>0.41666666666652102</c:v>
                </c:pt>
                <c:pt idx="181">
                  <c:v>0.41736111111096502</c:v>
                </c:pt>
                <c:pt idx="182">
                  <c:v>0.41805555555540902</c:v>
                </c:pt>
                <c:pt idx="183">
                  <c:v>0.41874999999985302</c:v>
                </c:pt>
                <c:pt idx="184">
                  <c:v>0.41944444444429702</c:v>
                </c:pt>
                <c:pt idx="185">
                  <c:v>0.42013888888874101</c:v>
                </c:pt>
                <c:pt idx="186">
                  <c:v>0.42083333333318501</c:v>
                </c:pt>
                <c:pt idx="187">
                  <c:v>0.42152777777762901</c:v>
                </c:pt>
                <c:pt idx="188">
                  <c:v>0.42222222222207301</c:v>
                </c:pt>
                <c:pt idx="189">
                  <c:v>0.422916666666517</c:v>
                </c:pt>
                <c:pt idx="190">
                  <c:v>0.423611111110961</c:v>
                </c:pt>
                <c:pt idx="191">
                  <c:v>0.424305555555405</c:v>
                </c:pt>
                <c:pt idx="192">
                  <c:v>0.424999999999849</c:v>
                </c:pt>
                <c:pt idx="193">
                  <c:v>0.425694444444293</c:v>
                </c:pt>
                <c:pt idx="194">
                  <c:v>0.42638888888873699</c:v>
                </c:pt>
                <c:pt idx="195">
                  <c:v>0.42708333333318099</c:v>
                </c:pt>
                <c:pt idx="196">
                  <c:v>0.42777777777762499</c:v>
                </c:pt>
                <c:pt idx="197">
                  <c:v>0.42847222222206899</c:v>
                </c:pt>
                <c:pt idx="198">
                  <c:v>0.42916666666651299</c:v>
                </c:pt>
                <c:pt idx="199">
                  <c:v>0.42986111111095698</c:v>
                </c:pt>
                <c:pt idx="200">
                  <c:v>0.43055555555540098</c:v>
                </c:pt>
                <c:pt idx="201">
                  <c:v>0.43124999999984498</c:v>
                </c:pt>
                <c:pt idx="202">
                  <c:v>0.43194444444428898</c:v>
                </c:pt>
                <c:pt idx="203">
                  <c:v>0.43263888888873298</c:v>
                </c:pt>
                <c:pt idx="204">
                  <c:v>0.43333333333317697</c:v>
                </c:pt>
                <c:pt idx="205">
                  <c:v>0.43402777777762103</c:v>
                </c:pt>
                <c:pt idx="206">
                  <c:v>0.43472222222206502</c:v>
                </c:pt>
                <c:pt idx="207">
                  <c:v>0.43541666666650902</c:v>
                </c:pt>
                <c:pt idx="208">
                  <c:v>0.43611111111095302</c:v>
                </c:pt>
                <c:pt idx="209">
                  <c:v>0.43680555555539702</c:v>
                </c:pt>
                <c:pt idx="210">
                  <c:v>0.43749999999984102</c:v>
                </c:pt>
                <c:pt idx="211">
                  <c:v>0.43819444444428501</c:v>
                </c:pt>
                <c:pt idx="212">
                  <c:v>0.43888888888872901</c:v>
                </c:pt>
                <c:pt idx="213">
                  <c:v>0.43958333333317301</c:v>
                </c:pt>
                <c:pt idx="214">
                  <c:v>0.44027777777761701</c:v>
                </c:pt>
                <c:pt idx="215">
                  <c:v>0.44097222222206101</c:v>
                </c:pt>
                <c:pt idx="216">
                  <c:v>0.441666666666505</c:v>
                </c:pt>
                <c:pt idx="217">
                  <c:v>0.442361111110949</c:v>
                </c:pt>
                <c:pt idx="218">
                  <c:v>0.443055555555393</c:v>
                </c:pt>
                <c:pt idx="219">
                  <c:v>0.443749999999837</c:v>
                </c:pt>
                <c:pt idx="220">
                  <c:v>0.44444444444428099</c:v>
                </c:pt>
                <c:pt idx="221">
                  <c:v>0.44513888888872499</c:v>
                </c:pt>
                <c:pt idx="222">
                  <c:v>0.44583333333316899</c:v>
                </c:pt>
                <c:pt idx="223">
                  <c:v>0.44652777777761299</c:v>
                </c:pt>
                <c:pt idx="224">
                  <c:v>0.44722222222205699</c:v>
                </c:pt>
                <c:pt idx="225">
                  <c:v>0.44791666666650098</c:v>
                </c:pt>
                <c:pt idx="226">
                  <c:v>0.44861111111094498</c:v>
                </c:pt>
                <c:pt idx="227">
                  <c:v>0.44930555555538898</c:v>
                </c:pt>
                <c:pt idx="228">
                  <c:v>0.44999999999983298</c:v>
                </c:pt>
                <c:pt idx="229">
                  <c:v>0.45069444444427698</c:v>
                </c:pt>
                <c:pt idx="230">
                  <c:v>0.45138888888872097</c:v>
                </c:pt>
                <c:pt idx="231">
                  <c:v>0.45208333333316503</c:v>
                </c:pt>
                <c:pt idx="232">
                  <c:v>0.45277777777760903</c:v>
                </c:pt>
                <c:pt idx="233">
                  <c:v>0.45347222222205302</c:v>
                </c:pt>
                <c:pt idx="234">
                  <c:v>0.45416666666649702</c:v>
                </c:pt>
                <c:pt idx="235">
                  <c:v>0.45486111111094102</c:v>
                </c:pt>
                <c:pt idx="236">
                  <c:v>0.45555555555538502</c:v>
                </c:pt>
                <c:pt idx="237">
                  <c:v>0.45624999999982901</c:v>
                </c:pt>
                <c:pt idx="238">
                  <c:v>0.45694444444427301</c:v>
                </c:pt>
                <c:pt idx="239">
                  <c:v>0.45763888888871701</c:v>
                </c:pt>
                <c:pt idx="240">
                  <c:v>0.45833333333316101</c:v>
                </c:pt>
                <c:pt idx="241">
                  <c:v>0.45902777777760501</c:v>
                </c:pt>
                <c:pt idx="242">
                  <c:v>0.459722222222049</c:v>
                </c:pt>
                <c:pt idx="243">
                  <c:v>0.460416666666493</c:v>
                </c:pt>
                <c:pt idx="244">
                  <c:v>0.461111111110937</c:v>
                </c:pt>
                <c:pt idx="245">
                  <c:v>0.461805555555381</c:v>
                </c:pt>
                <c:pt idx="246">
                  <c:v>0.462499999999825</c:v>
                </c:pt>
                <c:pt idx="247">
                  <c:v>0.46319444444426899</c:v>
                </c:pt>
                <c:pt idx="248">
                  <c:v>0.46388888888871299</c:v>
                </c:pt>
                <c:pt idx="249">
                  <c:v>0.46458333333315699</c:v>
                </c:pt>
                <c:pt idx="250">
                  <c:v>0.46527777777760099</c:v>
                </c:pt>
                <c:pt idx="251">
                  <c:v>0.46597222222204498</c:v>
                </c:pt>
                <c:pt idx="252">
                  <c:v>0.46666666666648898</c:v>
                </c:pt>
                <c:pt idx="253">
                  <c:v>0.46736111111093298</c:v>
                </c:pt>
                <c:pt idx="254">
                  <c:v>0.46805555555537698</c:v>
                </c:pt>
                <c:pt idx="255">
                  <c:v>0.46874999999982098</c:v>
                </c:pt>
                <c:pt idx="256">
                  <c:v>0.46944444444426497</c:v>
                </c:pt>
                <c:pt idx="257">
                  <c:v>0.47013888888870897</c:v>
                </c:pt>
                <c:pt idx="258">
                  <c:v>0.47083333333315303</c:v>
                </c:pt>
                <c:pt idx="259">
                  <c:v>0.47152777777759702</c:v>
                </c:pt>
                <c:pt idx="260">
                  <c:v>0.47222222222204102</c:v>
                </c:pt>
                <c:pt idx="261">
                  <c:v>0.47291666666648502</c:v>
                </c:pt>
                <c:pt idx="262">
                  <c:v>0.47361111111092902</c:v>
                </c:pt>
                <c:pt idx="263">
                  <c:v>0.47430555555537302</c:v>
                </c:pt>
                <c:pt idx="264">
                  <c:v>0.47499999999981701</c:v>
                </c:pt>
                <c:pt idx="265">
                  <c:v>0.47569444444426101</c:v>
                </c:pt>
                <c:pt idx="266">
                  <c:v>0.47638888888870501</c:v>
                </c:pt>
                <c:pt idx="267">
                  <c:v>0.47708333333314901</c:v>
                </c:pt>
                <c:pt idx="268">
                  <c:v>0.477777777777593</c:v>
                </c:pt>
                <c:pt idx="269">
                  <c:v>0.478472222222037</c:v>
                </c:pt>
                <c:pt idx="270">
                  <c:v>0.479166666666481</c:v>
                </c:pt>
                <c:pt idx="271">
                  <c:v>0.479861111110925</c:v>
                </c:pt>
                <c:pt idx="272">
                  <c:v>0.480555555555369</c:v>
                </c:pt>
                <c:pt idx="273">
                  <c:v>0.48124999999981299</c:v>
                </c:pt>
                <c:pt idx="274">
                  <c:v>0.48194444444425699</c:v>
                </c:pt>
                <c:pt idx="275">
                  <c:v>0.48263888888870099</c:v>
                </c:pt>
                <c:pt idx="276">
                  <c:v>0.48333333333314499</c:v>
                </c:pt>
                <c:pt idx="277">
                  <c:v>0.48402777777758899</c:v>
                </c:pt>
                <c:pt idx="278">
                  <c:v>0.48472222222203298</c:v>
                </c:pt>
                <c:pt idx="279">
                  <c:v>0.48541666666647698</c:v>
                </c:pt>
                <c:pt idx="280">
                  <c:v>0.48611111111092098</c:v>
                </c:pt>
                <c:pt idx="281">
                  <c:v>0.48680555555536498</c:v>
                </c:pt>
                <c:pt idx="282">
                  <c:v>0.48749999999980898</c:v>
                </c:pt>
                <c:pt idx="283">
                  <c:v>0.48819444444425297</c:v>
                </c:pt>
                <c:pt idx="284">
                  <c:v>0.48888888888869703</c:v>
                </c:pt>
                <c:pt idx="285">
                  <c:v>0.48958333333314102</c:v>
                </c:pt>
                <c:pt idx="286">
                  <c:v>0.49027777777758502</c:v>
                </c:pt>
                <c:pt idx="287">
                  <c:v>0.49097222222202902</c:v>
                </c:pt>
                <c:pt idx="288">
                  <c:v>0.49166666666647302</c:v>
                </c:pt>
                <c:pt idx="289">
                  <c:v>0.49236111111091702</c:v>
                </c:pt>
                <c:pt idx="290">
                  <c:v>0.49305555555536101</c:v>
                </c:pt>
                <c:pt idx="291">
                  <c:v>0.49374999999980501</c:v>
                </c:pt>
                <c:pt idx="292">
                  <c:v>0.49444444444424901</c:v>
                </c:pt>
                <c:pt idx="293">
                  <c:v>0.49513888888869301</c:v>
                </c:pt>
                <c:pt idx="294">
                  <c:v>0.49583333333313701</c:v>
                </c:pt>
                <c:pt idx="295">
                  <c:v>0.496527777777581</c:v>
                </c:pt>
                <c:pt idx="296">
                  <c:v>0.497222222222025</c:v>
                </c:pt>
                <c:pt idx="297">
                  <c:v>0.497916666666469</c:v>
                </c:pt>
                <c:pt idx="298">
                  <c:v>0.498611111110913</c:v>
                </c:pt>
                <c:pt idx="299">
                  <c:v>0.49930555555535699</c:v>
                </c:pt>
                <c:pt idx="300">
                  <c:v>0.49999999999980099</c:v>
                </c:pt>
                <c:pt idx="301">
                  <c:v>0.50069444444424505</c:v>
                </c:pt>
                <c:pt idx="302">
                  <c:v>0.50138888888868904</c:v>
                </c:pt>
                <c:pt idx="303">
                  <c:v>0.50208333333313304</c:v>
                </c:pt>
                <c:pt idx="304">
                  <c:v>0.50277777777757704</c:v>
                </c:pt>
                <c:pt idx="305">
                  <c:v>0.50347222222202104</c:v>
                </c:pt>
                <c:pt idx="306">
                  <c:v>0.50416666666646504</c:v>
                </c:pt>
                <c:pt idx="307">
                  <c:v>0.50486111111090903</c:v>
                </c:pt>
                <c:pt idx="308">
                  <c:v>0.50555555555535303</c:v>
                </c:pt>
                <c:pt idx="309">
                  <c:v>0.50624999999979703</c:v>
                </c:pt>
                <c:pt idx="310">
                  <c:v>0.50694444444424103</c:v>
                </c:pt>
                <c:pt idx="311">
                  <c:v>0.50763888888868502</c:v>
                </c:pt>
                <c:pt idx="312">
                  <c:v>0.50833333333312902</c:v>
                </c:pt>
                <c:pt idx="313">
                  <c:v>0.50902777777757302</c:v>
                </c:pt>
                <c:pt idx="314">
                  <c:v>0.50972222222201702</c:v>
                </c:pt>
                <c:pt idx="315">
                  <c:v>0.51041666666646102</c:v>
                </c:pt>
                <c:pt idx="316">
                  <c:v>0.51111111111090501</c:v>
                </c:pt>
                <c:pt idx="317">
                  <c:v>0.51180555555534901</c:v>
                </c:pt>
                <c:pt idx="318">
                  <c:v>0.51249999999979301</c:v>
                </c:pt>
                <c:pt idx="319">
                  <c:v>0.51319444444423701</c:v>
                </c:pt>
                <c:pt idx="320">
                  <c:v>0.51388888888868101</c:v>
                </c:pt>
                <c:pt idx="321">
                  <c:v>0.514583333333125</c:v>
                </c:pt>
                <c:pt idx="322">
                  <c:v>0.515277777777569</c:v>
                </c:pt>
                <c:pt idx="323">
                  <c:v>0.515972222222013</c:v>
                </c:pt>
                <c:pt idx="324">
                  <c:v>0.516666666666457</c:v>
                </c:pt>
                <c:pt idx="325">
                  <c:v>0.517361111110901</c:v>
                </c:pt>
                <c:pt idx="326">
                  <c:v>0.51805555555534499</c:v>
                </c:pt>
                <c:pt idx="327">
                  <c:v>0.51874999999978899</c:v>
                </c:pt>
                <c:pt idx="328">
                  <c:v>0.51944444444423299</c:v>
                </c:pt>
                <c:pt idx="329">
                  <c:v>0.52013888888867699</c:v>
                </c:pt>
                <c:pt idx="330">
                  <c:v>0.52083333333312098</c:v>
                </c:pt>
                <c:pt idx="331">
                  <c:v>0.52152777777756498</c:v>
                </c:pt>
                <c:pt idx="332">
                  <c:v>0.52222222222200898</c:v>
                </c:pt>
                <c:pt idx="333">
                  <c:v>0.52291666666645298</c:v>
                </c:pt>
                <c:pt idx="334">
                  <c:v>0.52361111111089698</c:v>
                </c:pt>
                <c:pt idx="335">
                  <c:v>0.52430555555534097</c:v>
                </c:pt>
                <c:pt idx="336">
                  <c:v>0.52499999999978497</c:v>
                </c:pt>
                <c:pt idx="337">
                  <c:v>0.52569444444422897</c:v>
                </c:pt>
                <c:pt idx="338">
                  <c:v>0.52638888888867297</c:v>
                </c:pt>
                <c:pt idx="339">
                  <c:v>0.52708333333311697</c:v>
                </c:pt>
                <c:pt idx="340">
                  <c:v>0.52777777777756096</c:v>
                </c:pt>
                <c:pt idx="341">
                  <c:v>0.52847222222200496</c:v>
                </c:pt>
                <c:pt idx="342">
                  <c:v>0.52916666666644896</c:v>
                </c:pt>
                <c:pt idx="343">
                  <c:v>0.52986111111089296</c:v>
                </c:pt>
                <c:pt idx="344">
                  <c:v>0.53055555555533696</c:v>
                </c:pt>
                <c:pt idx="345">
                  <c:v>0.53124999999978095</c:v>
                </c:pt>
                <c:pt idx="346">
                  <c:v>0.53194444444422495</c:v>
                </c:pt>
                <c:pt idx="347">
                  <c:v>0.53263888888866895</c:v>
                </c:pt>
                <c:pt idx="348">
                  <c:v>0.53333333333311295</c:v>
                </c:pt>
                <c:pt idx="349">
                  <c:v>0.53402777777755694</c:v>
                </c:pt>
                <c:pt idx="350">
                  <c:v>0.53472222222200105</c:v>
                </c:pt>
                <c:pt idx="351">
                  <c:v>0.53541666666644505</c:v>
                </c:pt>
                <c:pt idx="352">
                  <c:v>0.53611111111088905</c:v>
                </c:pt>
                <c:pt idx="353">
                  <c:v>0.53680555555533305</c:v>
                </c:pt>
                <c:pt idx="354">
                  <c:v>0.53749999999977705</c:v>
                </c:pt>
                <c:pt idx="355">
                  <c:v>0.53819444444422104</c:v>
                </c:pt>
                <c:pt idx="356">
                  <c:v>0.53888888888866504</c:v>
                </c:pt>
                <c:pt idx="357">
                  <c:v>0.53958333333310904</c:v>
                </c:pt>
                <c:pt idx="358">
                  <c:v>0.54027777777755304</c:v>
                </c:pt>
                <c:pt idx="359">
                  <c:v>0.54097222222199703</c:v>
                </c:pt>
                <c:pt idx="360">
                  <c:v>0.54166666666644103</c:v>
                </c:pt>
                <c:pt idx="361">
                  <c:v>0.54236111111088503</c:v>
                </c:pt>
                <c:pt idx="362">
                  <c:v>0.54305555555532903</c:v>
                </c:pt>
                <c:pt idx="363">
                  <c:v>0.54374999999977303</c:v>
                </c:pt>
                <c:pt idx="364">
                  <c:v>0.54444444444421702</c:v>
                </c:pt>
                <c:pt idx="365">
                  <c:v>0.54513888888866102</c:v>
                </c:pt>
                <c:pt idx="366">
                  <c:v>0.54583333333310502</c:v>
                </c:pt>
                <c:pt idx="367">
                  <c:v>0.54652777777754902</c:v>
                </c:pt>
                <c:pt idx="368">
                  <c:v>0.54722222222199302</c:v>
                </c:pt>
                <c:pt idx="369">
                  <c:v>0.54791666666643701</c:v>
                </c:pt>
                <c:pt idx="370">
                  <c:v>0.54861111111088101</c:v>
                </c:pt>
                <c:pt idx="371">
                  <c:v>0.54930555555532501</c:v>
                </c:pt>
                <c:pt idx="372">
                  <c:v>0.54999999999976901</c:v>
                </c:pt>
                <c:pt idx="373">
                  <c:v>0.550694444444213</c:v>
                </c:pt>
                <c:pt idx="374">
                  <c:v>0.551388888888657</c:v>
                </c:pt>
                <c:pt idx="375">
                  <c:v>0.552083333333101</c:v>
                </c:pt>
                <c:pt idx="376">
                  <c:v>0.552777777777545</c:v>
                </c:pt>
                <c:pt idx="377">
                  <c:v>0.553472222221989</c:v>
                </c:pt>
                <c:pt idx="378">
                  <c:v>0.55416666666643299</c:v>
                </c:pt>
                <c:pt idx="379">
                  <c:v>0.55486111111087699</c:v>
                </c:pt>
                <c:pt idx="380">
                  <c:v>0.55555555555532099</c:v>
                </c:pt>
                <c:pt idx="381">
                  <c:v>0.55624999999976499</c:v>
                </c:pt>
                <c:pt idx="382">
                  <c:v>0.55694444444420899</c:v>
                </c:pt>
                <c:pt idx="383">
                  <c:v>0.55763888888865298</c:v>
                </c:pt>
                <c:pt idx="384">
                  <c:v>0.55833333333309698</c:v>
                </c:pt>
                <c:pt idx="385">
                  <c:v>0.55902777777754098</c:v>
                </c:pt>
                <c:pt idx="386">
                  <c:v>0.55972222222198498</c:v>
                </c:pt>
                <c:pt idx="387">
                  <c:v>0.56041666666642898</c:v>
                </c:pt>
                <c:pt idx="388">
                  <c:v>0.56111111111087297</c:v>
                </c:pt>
                <c:pt idx="389">
                  <c:v>0.56180555555531697</c:v>
                </c:pt>
                <c:pt idx="390">
                  <c:v>0.56249999999976097</c:v>
                </c:pt>
                <c:pt idx="391">
                  <c:v>0.56319444444420497</c:v>
                </c:pt>
                <c:pt idx="392">
                  <c:v>0.56388888888864896</c:v>
                </c:pt>
                <c:pt idx="393">
                  <c:v>0.56458333333309296</c:v>
                </c:pt>
                <c:pt idx="394">
                  <c:v>0.56527777777753696</c:v>
                </c:pt>
                <c:pt idx="395">
                  <c:v>0.56597222222198096</c:v>
                </c:pt>
                <c:pt idx="396">
                  <c:v>0.56666666666642496</c:v>
                </c:pt>
                <c:pt idx="397">
                  <c:v>0.56736111111086895</c:v>
                </c:pt>
                <c:pt idx="398">
                  <c:v>0.56805555555531295</c:v>
                </c:pt>
                <c:pt idx="399">
                  <c:v>0.56874999999975695</c:v>
                </c:pt>
                <c:pt idx="400">
                  <c:v>0.56944444444420095</c:v>
                </c:pt>
                <c:pt idx="401">
                  <c:v>0.57013888888864495</c:v>
                </c:pt>
                <c:pt idx="402">
                  <c:v>0.57083333333308905</c:v>
                </c:pt>
                <c:pt idx="403">
                  <c:v>0.57152777777753305</c:v>
                </c:pt>
                <c:pt idx="404">
                  <c:v>0.57222222222197705</c:v>
                </c:pt>
                <c:pt idx="405">
                  <c:v>0.57291666666642105</c:v>
                </c:pt>
                <c:pt idx="406">
                  <c:v>0.57361111111086505</c:v>
                </c:pt>
                <c:pt idx="407">
                  <c:v>0.57430555555530904</c:v>
                </c:pt>
                <c:pt idx="408">
                  <c:v>0.57499999999975304</c:v>
                </c:pt>
                <c:pt idx="409">
                  <c:v>0.57569444444419704</c:v>
                </c:pt>
                <c:pt idx="410">
                  <c:v>0.57638888888864104</c:v>
                </c:pt>
                <c:pt idx="411">
                  <c:v>0.57708333333308504</c:v>
                </c:pt>
                <c:pt idx="412">
                  <c:v>0.57777777777752903</c:v>
                </c:pt>
                <c:pt idx="413">
                  <c:v>0.57847222222197303</c:v>
                </c:pt>
                <c:pt idx="414">
                  <c:v>0.57916666666641703</c:v>
                </c:pt>
                <c:pt idx="415">
                  <c:v>0.57986111111086103</c:v>
                </c:pt>
                <c:pt idx="416">
                  <c:v>0.58055555555530503</c:v>
                </c:pt>
                <c:pt idx="417">
                  <c:v>0.58124999999974902</c:v>
                </c:pt>
                <c:pt idx="418">
                  <c:v>0.58194444444419302</c:v>
                </c:pt>
                <c:pt idx="419">
                  <c:v>0.58263888888863702</c:v>
                </c:pt>
                <c:pt idx="420">
                  <c:v>0.58333333333308102</c:v>
                </c:pt>
                <c:pt idx="421">
                  <c:v>0.58402777777752501</c:v>
                </c:pt>
                <c:pt idx="422">
                  <c:v>0.58472222222196901</c:v>
                </c:pt>
                <c:pt idx="423">
                  <c:v>0.58541666666641301</c:v>
                </c:pt>
                <c:pt idx="424">
                  <c:v>0.58611111111085701</c:v>
                </c:pt>
                <c:pt idx="425">
                  <c:v>0.58680555555530101</c:v>
                </c:pt>
                <c:pt idx="426">
                  <c:v>0.587499999999745</c:v>
                </c:pt>
                <c:pt idx="427">
                  <c:v>0.588194444444189</c:v>
                </c:pt>
                <c:pt idx="428">
                  <c:v>0.588888888888633</c:v>
                </c:pt>
                <c:pt idx="429">
                  <c:v>0.589583333333077</c:v>
                </c:pt>
                <c:pt idx="430">
                  <c:v>0.590277777777521</c:v>
                </c:pt>
                <c:pt idx="431">
                  <c:v>0.59097222222196499</c:v>
                </c:pt>
                <c:pt idx="432">
                  <c:v>0.59166666666640899</c:v>
                </c:pt>
                <c:pt idx="433">
                  <c:v>0.59236111111085299</c:v>
                </c:pt>
                <c:pt idx="434">
                  <c:v>0.59305555555529699</c:v>
                </c:pt>
                <c:pt idx="435">
                  <c:v>0.59374999999974098</c:v>
                </c:pt>
                <c:pt idx="436">
                  <c:v>0.59444444444418498</c:v>
                </c:pt>
                <c:pt idx="437">
                  <c:v>0.59513888888862898</c:v>
                </c:pt>
                <c:pt idx="438">
                  <c:v>0.59583333333307298</c:v>
                </c:pt>
                <c:pt idx="439">
                  <c:v>0.59652777777751698</c:v>
                </c:pt>
                <c:pt idx="440">
                  <c:v>0.59722222222196097</c:v>
                </c:pt>
                <c:pt idx="441">
                  <c:v>0.59791666666640497</c:v>
                </c:pt>
                <c:pt idx="442">
                  <c:v>0.59861111111084897</c:v>
                </c:pt>
                <c:pt idx="443">
                  <c:v>0.59930555555529297</c:v>
                </c:pt>
                <c:pt idx="444">
                  <c:v>0.59999999999973697</c:v>
                </c:pt>
                <c:pt idx="445">
                  <c:v>0.60069444444418096</c:v>
                </c:pt>
                <c:pt idx="446">
                  <c:v>0.60138888888862496</c:v>
                </c:pt>
                <c:pt idx="447">
                  <c:v>0.60208333333306896</c:v>
                </c:pt>
                <c:pt idx="448">
                  <c:v>0.60277777777751296</c:v>
                </c:pt>
                <c:pt idx="449">
                  <c:v>0.60347222222195696</c:v>
                </c:pt>
                <c:pt idx="450">
                  <c:v>0.60416666666640095</c:v>
                </c:pt>
                <c:pt idx="451">
                  <c:v>0.60486111111084495</c:v>
                </c:pt>
                <c:pt idx="452">
                  <c:v>0.60555555555528895</c:v>
                </c:pt>
                <c:pt idx="453">
                  <c:v>0.60624999999973295</c:v>
                </c:pt>
                <c:pt idx="454">
                  <c:v>0.60694444444417694</c:v>
                </c:pt>
                <c:pt idx="455">
                  <c:v>0.60763888888862105</c:v>
                </c:pt>
                <c:pt idx="456">
                  <c:v>0.60833333333306505</c:v>
                </c:pt>
                <c:pt idx="457">
                  <c:v>0.60902777777750905</c:v>
                </c:pt>
                <c:pt idx="458">
                  <c:v>0.60972222222195305</c:v>
                </c:pt>
                <c:pt idx="459">
                  <c:v>0.61041666666639705</c:v>
                </c:pt>
                <c:pt idx="460">
                  <c:v>0.61111111111084104</c:v>
                </c:pt>
                <c:pt idx="461">
                  <c:v>0.61180555555528504</c:v>
                </c:pt>
                <c:pt idx="462">
                  <c:v>0.61249999999972904</c:v>
                </c:pt>
                <c:pt idx="463">
                  <c:v>0.61319444444417304</c:v>
                </c:pt>
                <c:pt idx="464">
                  <c:v>0.61388888888861703</c:v>
                </c:pt>
                <c:pt idx="465">
                  <c:v>0.61458333333306103</c:v>
                </c:pt>
                <c:pt idx="466">
                  <c:v>0.61527777777750503</c:v>
                </c:pt>
                <c:pt idx="467">
                  <c:v>0.61597222222194903</c:v>
                </c:pt>
                <c:pt idx="468">
                  <c:v>0.61666666666639303</c:v>
                </c:pt>
                <c:pt idx="469">
                  <c:v>0.61736111111083702</c:v>
                </c:pt>
                <c:pt idx="470">
                  <c:v>0.61805555555528102</c:v>
                </c:pt>
                <c:pt idx="471">
                  <c:v>0.61874999999972502</c:v>
                </c:pt>
                <c:pt idx="472">
                  <c:v>0.61944444444416902</c:v>
                </c:pt>
                <c:pt idx="473">
                  <c:v>0.62013888888861302</c:v>
                </c:pt>
                <c:pt idx="474">
                  <c:v>0.62083333333305701</c:v>
                </c:pt>
                <c:pt idx="475">
                  <c:v>0.62152777777750101</c:v>
                </c:pt>
                <c:pt idx="476">
                  <c:v>0.62222222222194501</c:v>
                </c:pt>
                <c:pt idx="477">
                  <c:v>0.62291666666638901</c:v>
                </c:pt>
                <c:pt idx="478">
                  <c:v>0.62361111111083301</c:v>
                </c:pt>
                <c:pt idx="479">
                  <c:v>0.624305555555277</c:v>
                </c:pt>
                <c:pt idx="480">
                  <c:v>0.624999999999721</c:v>
                </c:pt>
                <c:pt idx="481">
                  <c:v>0.625694444444165</c:v>
                </c:pt>
                <c:pt idx="482">
                  <c:v>0.626388888888609</c:v>
                </c:pt>
                <c:pt idx="483">
                  <c:v>0.62708333333305299</c:v>
                </c:pt>
                <c:pt idx="484">
                  <c:v>0.62777777777749699</c:v>
                </c:pt>
                <c:pt idx="485">
                  <c:v>0.62847222222194099</c:v>
                </c:pt>
                <c:pt idx="486">
                  <c:v>0.62916666666638499</c:v>
                </c:pt>
                <c:pt idx="487">
                  <c:v>0.62986111111082899</c:v>
                </c:pt>
                <c:pt idx="488">
                  <c:v>0.63055555555527298</c:v>
                </c:pt>
                <c:pt idx="489">
                  <c:v>0.63124999999971698</c:v>
                </c:pt>
                <c:pt idx="490">
                  <c:v>0.63194444444416098</c:v>
                </c:pt>
                <c:pt idx="491">
                  <c:v>0.63263888888860498</c:v>
                </c:pt>
                <c:pt idx="492">
                  <c:v>0.63333333333304898</c:v>
                </c:pt>
                <c:pt idx="493">
                  <c:v>0.63402777777749297</c:v>
                </c:pt>
                <c:pt idx="494">
                  <c:v>0.63472222222193697</c:v>
                </c:pt>
                <c:pt idx="495">
                  <c:v>0.63541666666638097</c:v>
                </c:pt>
                <c:pt idx="496">
                  <c:v>0.63611111111082497</c:v>
                </c:pt>
                <c:pt idx="497">
                  <c:v>0.63680555555526897</c:v>
                </c:pt>
                <c:pt idx="498">
                  <c:v>0.63749999999971296</c:v>
                </c:pt>
                <c:pt idx="499">
                  <c:v>0.63819444444415696</c:v>
                </c:pt>
                <c:pt idx="500">
                  <c:v>0.63888888888860096</c:v>
                </c:pt>
                <c:pt idx="501">
                  <c:v>0.63958333333304496</c:v>
                </c:pt>
                <c:pt idx="502">
                  <c:v>0.64027777777748895</c:v>
                </c:pt>
                <c:pt idx="503">
                  <c:v>0.64097222222193295</c:v>
                </c:pt>
                <c:pt idx="504">
                  <c:v>0.64166666666637695</c:v>
                </c:pt>
                <c:pt idx="505">
                  <c:v>0.64236111111082095</c:v>
                </c:pt>
                <c:pt idx="506">
                  <c:v>0.64305555555526495</c:v>
                </c:pt>
                <c:pt idx="507">
                  <c:v>0.64374999999970905</c:v>
                </c:pt>
                <c:pt idx="508">
                  <c:v>0.64444444444415305</c:v>
                </c:pt>
                <c:pt idx="509">
                  <c:v>0.64513888888859705</c:v>
                </c:pt>
                <c:pt idx="510">
                  <c:v>0.64583333333304105</c:v>
                </c:pt>
                <c:pt idx="511">
                  <c:v>0.64652777777748505</c:v>
                </c:pt>
                <c:pt idx="512">
                  <c:v>0.64722222222192904</c:v>
                </c:pt>
                <c:pt idx="513">
                  <c:v>0.64791666666637304</c:v>
                </c:pt>
                <c:pt idx="514">
                  <c:v>0.64861111111081704</c:v>
                </c:pt>
                <c:pt idx="515">
                  <c:v>0.64930555555526104</c:v>
                </c:pt>
                <c:pt idx="516">
                  <c:v>0.64999999999970504</c:v>
                </c:pt>
                <c:pt idx="517">
                  <c:v>0.65069444444414903</c:v>
                </c:pt>
                <c:pt idx="518">
                  <c:v>0.65138888888859303</c:v>
                </c:pt>
                <c:pt idx="519">
                  <c:v>0.65208333333303703</c:v>
                </c:pt>
                <c:pt idx="520">
                  <c:v>0.65277777777748103</c:v>
                </c:pt>
                <c:pt idx="521">
                  <c:v>0.65347222222192503</c:v>
                </c:pt>
                <c:pt idx="522">
                  <c:v>0.65416666666636902</c:v>
                </c:pt>
                <c:pt idx="523">
                  <c:v>0.65486111111081302</c:v>
                </c:pt>
                <c:pt idx="524">
                  <c:v>0.65555555555525702</c:v>
                </c:pt>
                <c:pt idx="525">
                  <c:v>0.65624999999970102</c:v>
                </c:pt>
                <c:pt idx="526">
                  <c:v>0.65694444444414501</c:v>
                </c:pt>
                <c:pt idx="527">
                  <c:v>0.65763888888858901</c:v>
                </c:pt>
                <c:pt idx="528">
                  <c:v>0.65833333333303301</c:v>
                </c:pt>
                <c:pt idx="529">
                  <c:v>0.65902777777747701</c:v>
                </c:pt>
                <c:pt idx="530">
                  <c:v>0.65972222222192101</c:v>
                </c:pt>
                <c:pt idx="531">
                  <c:v>0.660416666666365</c:v>
                </c:pt>
                <c:pt idx="532">
                  <c:v>0.661111111110809</c:v>
                </c:pt>
                <c:pt idx="533">
                  <c:v>0.661805555555253</c:v>
                </c:pt>
                <c:pt idx="534">
                  <c:v>0.662499999999697</c:v>
                </c:pt>
                <c:pt idx="535">
                  <c:v>0.663194444444141</c:v>
                </c:pt>
                <c:pt idx="536">
                  <c:v>0.66388888888858499</c:v>
                </c:pt>
                <c:pt idx="537">
                  <c:v>0.66458333333302899</c:v>
                </c:pt>
                <c:pt idx="538">
                  <c:v>0.66527777777747299</c:v>
                </c:pt>
                <c:pt idx="539">
                  <c:v>0.66597222222191699</c:v>
                </c:pt>
                <c:pt idx="540">
                  <c:v>0.66666666666636099</c:v>
                </c:pt>
              </c:numCache>
            </c:numRef>
          </c:cat>
          <c:val>
            <c:numRef>
              <c:f>'Slavkov-stará b.'!$K$427:$K$967</c:f>
              <c:numCache>
                <c:formatCode>General</c:formatCode>
                <c:ptCount val="541"/>
                <c:pt idx="0">
                  <c:v>19.899999999999999</c:v>
                </c:pt>
                <c:pt idx="1">
                  <c:v>19.899999999999999</c:v>
                </c:pt>
                <c:pt idx="2">
                  <c:v>19.899999999999999</c:v>
                </c:pt>
                <c:pt idx="3">
                  <c:v>19.899999999999999</c:v>
                </c:pt>
                <c:pt idx="4">
                  <c:v>19.899999999999999</c:v>
                </c:pt>
                <c:pt idx="5">
                  <c:v>19.899999999999999</c:v>
                </c:pt>
                <c:pt idx="6">
                  <c:v>19.899999999999999</c:v>
                </c:pt>
                <c:pt idx="7">
                  <c:v>20</c:v>
                </c:pt>
                <c:pt idx="8">
                  <c:v>20</c:v>
                </c:pt>
                <c:pt idx="9">
                  <c:v>20</c:v>
                </c:pt>
                <c:pt idx="10">
                  <c:v>20.100000000000001</c:v>
                </c:pt>
                <c:pt idx="11">
                  <c:v>20.100000000000001</c:v>
                </c:pt>
                <c:pt idx="12">
                  <c:v>20.100000000000001</c:v>
                </c:pt>
                <c:pt idx="13">
                  <c:v>20.100000000000001</c:v>
                </c:pt>
                <c:pt idx="14">
                  <c:v>20.100000000000001</c:v>
                </c:pt>
                <c:pt idx="15">
                  <c:v>20.100000000000001</c:v>
                </c:pt>
                <c:pt idx="16">
                  <c:v>20.100000000000001</c:v>
                </c:pt>
                <c:pt idx="17">
                  <c:v>20.100000000000001</c:v>
                </c:pt>
                <c:pt idx="18">
                  <c:v>20.100000000000001</c:v>
                </c:pt>
                <c:pt idx="19">
                  <c:v>20.2</c:v>
                </c:pt>
                <c:pt idx="20">
                  <c:v>20.2</c:v>
                </c:pt>
                <c:pt idx="21">
                  <c:v>20.2</c:v>
                </c:pt>
                <c:pt idx="22">
                  <c:v>20.2</c:v>
                </c:pt>
                <c:pt idx="23">
                  <c:v>20.2</c:v>
                </c:pt>
                <c:pt idx="24">
                  <c:v>20.2</c:v>
                </c:pt>
                <c:pt idx="25">
                  <c:v>20.3</c:v>
                </c:pt>
                <c:pt idx="26">
                  <c:v>20.3</c:v>
                </c:pt>
                <c:pt idx="27">
                  <c:v>20.3</c:v>
                </c:pt>
                <c:pt idx="28">
                  <c:v>20.3</c:v>
                </c:pt>
                <c:pt idx="29">
                  <c:v>20.3</c:v>
                </c:pt>
                <c:pt idx="30">
                  <c:v>20.3</c:v>
                </c:pt>
                <c:pt idx="31">
                  <c:v>20.3</c:v>
                </c:pt>
                <c:pt idx="32">
                  <c:v>20.399999999999999</c:v>
                </c:pt>
                <c:pt idx="33">
                  <c:v>20.399999999999999</c:v>
                </c:pt>
                <c:pt idx="34">
                  <c:v>20.399999999999999</c:v>
                </c:pt>
                <c:pt idx="35">
                  <c:v>20.399999999999999</c:v>
                </c:pt>
                <c:pt idx="36">
                  <c:v>20.399999999999999</c:v>
                </c:pt>
                <c:pt idx="37">
                  <c:v>20.399999999999999</c:v>
                </c:pt>
                <c:pt idx="38">
                  <c:v>20.399999999999999</c:v>
                </c:pt>
                <c:pt idx="39">
                  <c:v>20.399999999999999</c:v>
                </c:pt>
                <c:pt idx="40">
                  <c:v>20.399999999999999</c:v>
                </c:pt>
                <c:pt idx="41">
                  <c:v>20.5</c:v>
                </c:pt>
                <c:pt idx="42">
                  <c:v>20.5</c:v>
                </c:pt>
                <c:pt idx="43">
                  <c:v>20.6</c:v>
                </c:pt>
                <c:pt idx="44">
                  <c:v>20.6</c:v>
                </c:pt>
                <c:pt idx="45">
                  <c:v>20.6</c:v>
                </c:pt>
                <c:pt idx="46">
                  <c:v>20.6</c:v>
                </c:pt>
                <c:pt idx="47">
                  <c:v>20.6</c:v>
                </c:pt>
                <c:pt idx="48">
                  <c:v>20.6</c:v>
                </c:pt>
                <c:pt idx="49">
                  <c:v>20.6</c:v>
                </c:pt>
                <c:pt idx="50">
                  <c:v>20.6</c:v>
                </c:pt>
                <c:pt idx="51">
                  <c:v>20.6</c:v>
                </c:pt>
                <c:pt idx="52">
                  <c:v>20.7</c:v>
                </c:pt>
                <c:pt idx="53">
                  <c:v>20.7</c:v>
                </c:pt>
                <c:pt idx="54">
                  <c:v>20.7</c:v>
                </c:pt>
                <c:pt idx="55">
                  <c:v>20.7</c:v>
                </c:pt>
                <c:pt idx="56">
                  <c:v>20.7</c:v>
                </c:pt>
                <c:pt idx="57">
                  <c:v>20.7</c:v>
                </c:pt>
                <c:pt idx="58">
                  <c:v>20.8</c:v>
                </c:pt>
                <c:pt idx="59">
                  <c:v>20.8</c:v>
                </c:pt>
                <c:pt idx="60">
                  <c:v>20.8</c:v>
                </c:pt>
                <c:pt idx="61">
                  <c:v>20.8</c:v>
                </c:pt>
                <c:pt idx="62">
                  <c:v>20.8</c:v>
                </c:pt>
                <c:pt idx="63">
                  <c:v>20.8</c:v>
                </c:pt>
                <c:pt idx="64">
                  <c:v>20.8</c:v>
                </c:pt>
                <c:pt idx="65">
                  <c:v>20.8</c:v>
                </c:pt>
                <c:pt idx="66">
                  <c:v>20.8</c:v>
                </c:pt>
                <c:pt idx="67">
                  <c:v>20.8</c:v>
                </c:pt>
                <c:pt idx="68">
                  <c:v>20.8</c:v>
                </c:pt>
                <c:pt idx="69">
                  <c:v>20.8</c:v>
                </c:pt>
                <c:pt idx="70">
                  <c:v>20.8</c:v>
                </c:pt>
                <c:pt idx="71">
                  <c:v>20.8</c:v>
                </c:pt>
                <c:pt idx="72">
                  <c:v>20.8</c:v>
                </c:pt>
                <c:pt idx="73">
                  <c:v>20.9</c:v>
                </c:pt>
                <c:pt idx="74">
                  <c:v>20.9</c:v>
                </c:pt>
                <c:pt idx="75">
                  <c:v>20.9</c:v>
                </c:pt>
                <c:pt idx="76">
                  <c:v>20.9</c:v>
                </c:pt>
                <c:pt idx="77">
                  <c:v>20.9</c:v>
                </c:pt>
                <c:pt idx="78">
                  <c:v>20.9</c:v>
                </c:pt>
                <c:pt idx="79">
                  <c:v>20.9</c:v>
                </c:pt>
                <c:pt idx="80">
                  <c:v>20.9</c:v>
                </c:pt>
                <c:pt idx="81">
                  <c:v>20.9</c:v>
                </c:pt>
                <c:pt idx="82">
                  <c:v>20.9</c:v>
                </c:pt>
                <c:pt idx="83">
                  <c:v>20.9</c:v>
                </c:pt>
                <c:pt idx="84">
                  <c:v>20.9</c:v>
                </c:pt>
                <c:pt idx="85">
                  <c:v>20.9</c:v>
                </c:pt>
                <c:pt idx="86">
                  <c:v>20.9</c:v>
                </c:pt>
                <c:pt idx="87">
                  <c:v>20.9</c:v>
                </c:pt>
                <c:pt idx="88">
                  <c:v>20.9</c:v>
                </c:pt>
                <c:pt idx="89">
                  <c:v>20.9</c:v>
                </c:pt>
                <c:pt idx="90">
                  <c:v>20.9</c:v>
                </c:pt>
                <c:pt idx="91">
                  <c:v>21</c:v>
                </c:pt>
                <c:pt idx="92">
                  <c:v>21</c:v>
                </c:pt>
                <c:pt idx="93">
                  <c:v>21</c:v>
                </c:pt>
                <c:pt idx="94">
                  <c:v>21</c:v>
                </c:pt>
                <c:pt idx="95">
                  <c:v>21</c:v>
                </c:pt>
                <c:pt idx="96">
                  <c:v>21</c:v>
                </c:pt>
                <c:pt idx="97">
                  <c:v>21.1</c:v>
                </c:pt>
                <c:pt idx="98">
                  <c:v>21.1</c:v>
                </c:pt>
                <c:pt idx="99">
                  <c:v>21.1</c:v>
                </c:pt>
                <c:pt idx="100">
                  <c:v>21.1</c:v>
                </c:pt>
                <c:pt idx="101">
                  <c:v>21.1</c:v>
                </c:pt>
                <c:pt idx="102">
                  <c:v>21.1</c:v>
                </c:pt>
                <c:pt idx="103">
                  <c:v>21.1</c:v>
                </c:pt>
                <c:pt idx="104">
                  <c:v>21.1</c:v>
                </c:pt>
                <c:pt idx="105">
                  <c:v>21.1</c:v>
                </c:pt>
                <c:pt idx="106">
                  <c:v>21.1</c:v>
                </c:pt>
                <c:pt idx="107">
                  <c:v>21.1</c:v>
                </c:pt>
                <c:pt idx="108">
                  <c:v>21.1</c:v>
                </c:pt>
                <c:pt idx="109">
                  <c:v>21.1</c:v>
                </c:pt>
                <c:pt idx="110">
                  <c:v>21.1</c:v>
                </c:pt>
                <c:pt idx="111">
                  <c:v>21.1</c:v>
                </c:pt>
                <c:pt idx="112">
                  <c:v>21.1</c:v>
                </c:pt>
                <c:pt idx="113">
                  <c:v>21.1</c:v>
                </c:pt>
                <c:pt idx="114">
                  <c:v>21.2</c:v>
                </c:pt>
                <c:pt idx="115">
                  <c:v>21.2</c:v>
                </c:pt>
                <c:pt idx="116">
                  <c:v>21.2</c:v>
                </c:pt>
                <c:pt idx="117">
                  <c:v>21.2</c:v>
                </c:pt>
                <c:pt idx="118">
                  <c:v>21.2</c:v>
                </c:pt>
                <c:pt idx="119">
                  <c:v>21.3</c:v>
                </c:pt>
                <c:pt idx="120">
                  <c:v>21.3</c:v>
                </c:pt>
                <c:pt idx="121">
                  <c:v>21.3</c:v>
                </c:pt>
                <c:pt idx="122">
                  <c:v>21.3</c:v>
                </c:pt>
                <c:pt idx="123">
                  <c:v>21.3</c:v>
                </c:pt>
                <c:pt idx="124">
                  <c:v>21.3</c:v>
                </c:pt>
                <c:pt idx="125">
                  <c:v>21.1</c:v>
                </c:pt>
                <c:pt idx="126">
                  <c:v>21.2</c:v>
                </c:pt>
                <c:pt idx="127">
                  <c:v>21.2</c:v>
                </c:pt>
                <c:pt idx="128">
                  <c:v>21.2</c:v>
                </c:pt>
                <c:pt idx="129">
                  <c:v>21.3</c:v>
                </c:pt>
                <c:pt idx="130">
                  <c:v>21.3</c:v>
                </c:pt>
                <c:pt idx="131">
                  <c:v>21.3</c:v>
                </c:pt>
                <c:pt idx="132">
                  <c:v>21.3</c:v>
                </c:pt>
                <c:pt idx="133">
                  <c:v>21.3</c:v>
                </c:pt>
                <c:pt idx="134">
                  <c:v>21.3</c:v>
                </c:pt>
                <c:pt idx="135">
                  <c:v>21.3</c:v>
                </c:pt>
                <c:pt idx="136">
                  <c:v>21.6</c:v>
                </c:pt>
                <c:pt idx="137">
                  <c:v>21.7</c:v>
                </c:pt>
                <c:pt idx="138">
                  <c:v>21.7</c:v>
                </c:pt>
                <c:pt idx="139">
                  <c:v>21.8</c:v>
                </c:pt>
                <c:pt idx="140">
                  <c:v>21.8</c:v>
                </c:pt>
                <c:pt idx="141">
                  <c:v>21.8</c:v>
                </c:pt>
                <c:pt idx="142">
                  <c:v>21.8</c:v>
                </c:pt>
                <c:pt idx="143">
                  <c:v>21.8</c:v>
                </c:pt>
                <c:pt idx="144">
                  <c:v>21.8</c:v>
                </c:pt>
                <c:pt idx="145">
                  <c:v>21.9</c:v>
                </c:pt>
                <c:pt idx="146">
                  <c:v>21.9</c:v>
                </c:pt>
                <c:pt idx="147">
                  <c:v>21.9</c:v>
                </c:pt>
                <c:pt idx="148">
                  <c:v>21.9</c:v>
                </c:pt>
                <c:pt idx="149">
                  <c:v>21.9</c:v>
                </c:pt>
                <c:pt idx="150">
                  <c:v>21.9</c:v>
                </c:pt>
                <c:pt idx="151">
                  <c:v>21.9</c:v>
                </c:pt>
                <c:pt idx="152">
                  <c:v>21.9</c:v>
                </c:pt>
                <c:pt idx="153">
                  <c:v>21.9</c:v>
                </c:pt>
                <c:pt idx="154">
                  <c:v>22</c:v>
                </c:pt>
                <c:pt idx="155">
                  <c:v>22</c:v>
                </c:pt>
                <c:pt idx="156">
                  <c:v>22</c:v>
                </c:pt>
                <c:pt idx="157">
                  <c:v>22</c:v>
                </c:pt>
                <c:pt idx="158">
                  <c:v>22.1</c:v>
                </c:pt>
                <c:pt idx="159">
                  <c:v>22.1</c:v>
                </c:pt>
                <c:pt idx="160">
                  <c:v>22.1</c:v>
                </c:pt>
                <c:pt idx="161">
                  <c:v>22.1</c:v>
                </c:pt>
                <c:pt idx="162">
                  <c:v>22.2</c:v>
                </c:pt>
                <c:pt idx="163">
                  <c:v>22.2</c:v>
                </c:pt>
                <c:pt idx="164">
                  <c:v>22.2</c:v>
                </c:pt>
                <c:pt idx="165">
                  <c:v>22.2</c:v>
                </c:pt>
                <c:pt idx="166">
                  <c:v>22.2</c:v>
                </c:pt>
                <c:pt idx="167">
                  <c:v>22.2</c:v>
                </c:pt>
                <c:pt idx="168">
                  <c:v>22.2</c:v>
                </c:pt>
                <c:pt idx="169">
                  <c:v>22.2</c:v>
                </c:pt>
                <c:pt idx="170">
                  <c:v>22.2</c:v>
                </c:pt>
                <c:pt idx="171">
                  <c:v>22.2</c:v>
                </c:pt>
                <c:pt idx="172">
                  <c:v>22.2</c:v>
                </c:pt>
                <c:pt idx="173">
                  <c:v>22.2</c:v>
                </c:pt>
                <c:pt idx="174">
                  <c:v>22.2</c:v>
                </c:pt>
                <c:pt idx="175">
                  <c:v>22.2</c:v>
                </c:pt>
                <c:pt idx="176">
                  <c:v>22.2</c:v>
                </c:pt>
                <c:pt idx="177">
                  <c:v>22.2</c:v>
                </c:pt>
                <c:pt idx="178">
                  <c:v>22.2</c:v>
                </c:pt>
                <c:pt idx="179">
                  <c:v>22.2</c:v>
                </c:pt>
                <c:pt idx="180">
                  <c:v>22.2</c:v>
                </c:pt>
                <c:pt idx="181">
                  <c:v>22.2</c:v>
                </c:pt>
                <c:pt idx="182">
                  <c:v>22.2</c:v>
                </c:pt>
                <c:pt idx="183">
                  <c:v>22.2</c:v>
                </c:pt>
                <c:pt idx="184">
                  <c:v>22.2</c:v>
                </c:pt>
                <c:pt idx="185">
                  <c:v>22.2</c:v>
                </c:pt>
                <c:pt idx="186">
                  <c:v>22.2</c:v>
                </c:pt>
                <c:pt idx="187">
                  <c:v>22</c:v>
                </c:pt>
                <c:pt idx="188">
                  <c:v>21.9</c:v>
                </c:pt>
                <c:pt idx="189">
                  <c:v>21.8</c:v>
                </c:pt>
                <c:pt idx="190">
                  <c:v>21.8</c:v>
                </c:pt>
                <c:pt idx="191">
                  <c:v>21.8</c:v>
                </c:pt>
                <c:pt idx="192">
                  <c:v>21.8</c:v>
                </c:pt>
                <c:pt idx="193">
                  <c:v>21.8</c:v>
                </c:pt>
                <c:pt idx="194">
                  <c:v>21.9</c:v>
                </c:pt>
                <c:pt idx="195">
                  <c:v>21.9</c:v>
                </c:pt>
                <c:pt idx="196">
                  <c:v>22</c:v>
                </c:pt>
                <c:pt idx="197">
                  <c:v>22</c:v>
                </c:pt>
                <c:pt idx="198">
                  <c:v>22.1</c:v>
                </c:pt>
                <c:pt idx="199">
                  <c:v>22.1</c:v>
                </c:pt>
                <c:pt idx="200">
                  <c:v>22.1</c:v>
                </c:pt>
                <c:pt idx="201">
                  <c:v>22.1</c:v>
                </c:pt>
                <c:pt idx="202">
                  <c:v>22.1</c:v>
                </c:pt>
                <c:pt idx="203">
                  <c:v>22.3</c:v>
                </c:pt>
                <c:pt idx="204">
                  <c:v>22.3</c:v>
                </c:pt>
                <c:pt idx="205">
                  <c:v>22.3</c:v>
                </c:pt>
                <c:pt idx="206">
                  <c:v>22.3</c:v>
                </c:pt>
                <c:pt idx="207">
                  <c:v>22.3</c:v>
                </c:pt>
                <c:pt idx="208">
                  <c:v>22.4</c:v>
                </c:pt>
                <c:pt idx="209">
                  <c:v>22.4</c:v>
                </c:pt>
                <c:pt idx="210">
                  <c:v>22.4</c:v>
                </c:pt>
                <c:pt idx="211">
                  <c:v>22.4</c:v>
                </c:pt>
                <c:pt idx="212">
                  <c:v>22.5</c:v>
                </c:pt>
                <c:pt idx="213">
                  <c:v>22.5</c:v>
                </c:pt>
                <c:pt idx="214">
                  <c:v>22.6</c:v>
                </c:pt>
                <c:pt idx="215">
                  <c:v>22.6</c:v>
                </c:pt>
                <c:pt idx="216">
                  <c:v>22.6</c:v>
                </c:pt>
                <c:pt idx="217">
                  <c:v>22.6</c:v>
                </c:pt>
                <c:pt idx="218">
                  <c:v>22.6</c:v>
                </c:pt>
                <c:pt idx="219">
                  <c:v>22.6</c:v>
                </c:pt>
                <c:pt idx="220">
                  <c:v>22.6</c:v>
                </c:pt>
                <c:pt idx="221">
                  <c:v>22.6</c:v>
                </c:pt>
                <c:pt idx="222">
                  <c:v>22.7</c:v>
                </c:pt>
                <c:pt idx="223">
                  <c:v>22.7</c:v>
                </c:pt>
                <c:pt idx="224">
                  <c:v>22.6</c:v>
                </c:pt>
                <c:pt idx="225">
                  <c:v>22.6</c:v>
                </c:pt>
                <c:pt idx="226">
                  <c:v>22.4</c:v>
                </c:pt>
                <c:pt idx="227">
                  <c:v>22.2</c:v>
                </c:pt>
                <c:pt idx="228">
                  <c:v>22.1</c:v>
                </c:pt>
                <c:pt idx="229">
                  <c:v>21.8</c:v>
                </c:pt>
                <c:pt idx="230">
                  <c:v>21.6</c:v>
                </c:pt>
                <c:pt idx="231">
                  <c:v>21.5</c:v>
                </c:pt>
                <c:pt idx="232">
                  <c:v>21.5</c:v>
                </c:pt>
                <c:pt idx="233">
                  <c:v>21.5</c:v>
                </c:pt>
                <c:pt idx="234">
                  <c:v>21.5</c:v>
                </c:pt>
                <c:pt idx="235">
                  <c:v>21.5</c:v>
                </c:pt>
                <c:pt idx="236">
                  <c:v>21.5</c:v>
                </c:pt>
                <c:pt idx="237">
                  <c:v>21.5</c:v>
                </c:pt>
                <c:pt idx="238">
                  <c:v>21.6</c:v>
                </c:pt>
                <c:pt idx="239">
                  <c:v>21.6</c:v>
                </c:pt>
                <c:pt idx="240">
                  <c:v>21.7</c:v>
                </c:pt>
                <c:pt idx="241">
                  <c:v>21.8</c:v>
                </c:pt>
                <c:pt idx="242">
                  <c:v>21.8</c:v>
                </c:pt>
                <c:pt idx="243">
                  <c:v>21.9</c:v>
                </c:pt>
                <c:pt idx="244">
                  <c:v>21.9</c:v>
                </c:pt>
                <c:pt idx="245">
                  <c:v>22</c:v>
                </c:pt>
                <c:pt idx="246">
                  <c:v>22.1</c:v>
                </c:pt>
                <c:pt idx="247">
                  <c:v>22.1</c:v>
                </c:pt>
                <c:pt idx="248">
                  <c:v>22.1</c:v>
                </c:pt>
                <c:pt idx="249">
                  <c:v>22.2</c:v>
                </c:pt>
                <c:pt idx="250">
                  <c:v>22.2</c:v>
                </c:pt>
                <c:pt idx="251">
                  <c:v>22.2</c:v>
                </c:pt>
                <c:pt idx="252">
                  <c:v>22.3</c:v>
                </c:pt>
                <c:pt idx="253">
                  <c:v>22.3</c:v>
                </c:pt>
                <c:pt idx="254">
                  <c:v>22.3</c:v>
                </c:pt>
                <c:pt idx="255">
                  <c:v>22.3</c:v>
                </c:pt>
                <c:pt idx="256">
                  <c:v>22.3</c:v>
                </c:pt>
                <c:pt idx="257">
                  <c:v>22.3</c:v>
                </c:pt>
                <c:pt idx="258">
                  <c:v>22.3</c:v>
                </c:pt>
                <c:pt idx="259">
                  <c:v>22.4</c:v>
                </c:pt>
                <c:pt idx="260">
                  <c:v>22.4</c:v>
                </c:pt>
                <c:pt idx="261">
                  <c:v>22.4</c:v>
                </c:pt>
                <c:pt idx="262">
                  <c:v>22.4</c:v>
                </c:pt>
                <c:pt idx="263">
                  <c:v>22.4</c:v>
                </c:pt>
                <c:pt idx="264">
                  <c:v>22.3</c:v>
                </c:pt>
                <c:pt idx="265">
                  <c:v>22.3</c:v>
                </c:pt>
                <c:pt idx="266">
                  <c:v>22.3</c:v>
                </c:pt>
                <c:pt idx="267">
                  <c:v>22.3</c:v>
                </c:pt>
                <c:pt idx="268">
                  <c:v>22.3</c:v>
                </c:pt>
                <c:pt idx="269">
                  <c:v>22.2</c:v>
                </c:pt>
                <c:pt idx="270">
                  <c:v>22.2</c:v>
                </c:pt>
                <c:pt idx="271">
                  <c:v>22.2</c:v>
                </c:pt>
                <c:pt idx="272">
                  <c:v>22.2</c:v>
                </c:pt>
                <c:pt idx="273">
                  <c:v>22.2</c:v>
                </c:pt>
                <c:pt idx="274">
                  <c:v>22.1</c:v>
                </c:pt>
                <c:pt idx="275">
                  <c:v>22.1</c:v>
                </c:pt>
                <c:pt idx="276">
                  <c:v>22.1</c:v>
                </c:pt>
                <c:pt idx="277">
                  <c:v>22.1</c:v>
                </c:pt>
                <c:pt idx="278">
                  <c:v>22</c:v>
                </c:pt>
                <c:pt idx="279">
                  <c:v>22</c:v>
                </c:pt>
                <c:pt idx="280">
                  <c:v>22</c:v>
                </c:pt>
                <c:pt idx="281">
                  <c:v>22</c:v>
                </c:pt>
                <c:pt idx="282">
                  <c:v>21.9</c:v>
                </c:pt>
                <c:pt idx="283">
                  <c:v>22.2</c:v>
                </c:pt>
                <c:pt idx="284">
                  <c:v>22.1</c:v>
                </c:pt>
                <c:pt idx="285">
                  <c:v>22</c:v>
                </c:pt>
                <c:pt idx="286">
                  <c:v>21.9</c:v>
                </c:pt>
                <c:pt idx="287">
                  <c:v>21.9</c:v>
                </c:pt>
                <c:pt idx="288">
                  <c:v>21.7</c:v>
                </c:pt>
                <c:pt idx="289">
                  <c:v>21.7</c:v>
                </c:pt>
                <c:pt idx="290">
                  <c:v>21.8</c:v>
                </c:pt>
                <c:pt idx="291">
                  <c:v>21.8</c:v>
                </c:pt>
                <c:pt idx="292">
                  <c:v>21.8</c:v>
                </c:pt>
                <c:pt idx="293">
                  <c:v>21.8</c:v>
                </c:pt>
                <c:pt idx="294">
                  <c:v>21.8</c:v>
                </c:pt>
                <c:pt idx="295">
                  <c:v>21.8</c:v>
                </c:pt>
                <c:pt idx="296">
                  <c:v>21.8</c:v>
                </c:pt>
                <c:pt idx="297">
                  <c:v>21.8</c:v>
                </c:pt>
                <c:pt idx="298">
                  <c:v>21.9</c:v>
                </c:pt>
                <c:pt idx="299">
                  <c:v>21.9</c:v>
                </c:pt>
                <c:pt idx="300">
                  <c:v>21.9</c:v>
                </c:pt>
                <c:pt idx="301">
                  <c:v>21.9</c:v>
                </c:pt>
                <c:pt idx="302">
                  <c:v>22.1</c:v>
                </c:pt>
                <c:pt idx="303">
                  <c:v>22.1</c:v>
                </c:pt>
                <c:pt idx="304">
                  <c:v>22.2</c:v>
                </c:pt>
                <c:pt idx="305">
                  <c:v>22.2</c:v>
                </c:pt>
                <c:pt idx="306">
                  <c:v>22.2</c:v>
                </c:pt>
                <c:pt idx="307">
                  <c:v>22.2</c:v>
                </c:pt>
                <c:pt idx="308">
                  <c:v>22.2</c:v>
                </c:pt>
                <c:pt idx="309">
                  <c:v>22.2</c:v>
                </c:pt>
                <c:pt idx="310">
                  <c:v>22.3</c:v>
                </c:pt>
                <c:pt idx="311">
                  <c:v>22.3</c:v>
                </c:pt>
                <c:pt idx="312">
                  <c:v>22.3</c:v>
                </c:pt>
                <c:pt idx="313">
                  <c:v>22.3</c:v>
                </c:pt>
                <c:pt idx="314">
                  <c:v>22.4</c:v>
                </c:pt>
                <c:pt idx="315">
                  <c:v>22.4</c:v>
                </c:pt>
                <c:pt idx="316">
                  <c:v>22.4</c:v>
                </c:pt>
                <c:pt idx="317">
                  <c:v>22.4</c:v>
                </c:pt>
                <c:pt idx="318">
                  <c:v>22.4</c:v>
                </c:pt>
                <c:pt idx="319">
                  <c:v>22.4</c:v>
                </c:pt>
                <c:pt idx="320">
                  <c:v>22.4</c:v>
                </c:pt>
                <c:pt idx="321">
                  <c:v>22.5</c:v>
                </c:pt>
                <c:pt idx="322">
                  <c:v>22.5</c:v>
                </c:pt>
                <c:pt idx="323">
                  <c:v>22.5</c:v>
                </c:pt>
                <c:pt idx="324">
                  <c:v>22.5</c:v>
                </c:pt>
                <c:pt idx="325">
                  <c:v>22.6</c:v>
                </c:pt>
                <c:pt idx="326">
                  <c:v>22.6</c:v>
                </c:pt>
                <c:pt idx="327">
                  <c:v>22.6</c:v>
                </c:pt>
                <c:pt idx="328">
                  <c:v>22.6</c:v>
                </c:pt>
                <c:pt idx="329">
                  <c:v>22.6</c:v>
                </c:pt>
                <c:pt idx="330">
                  <c:v>22.6</c:v>
                </c:pt>
                <c:pt idx="331">
                  <c:v>22.6</c:v>
                </c:pt>
                <c:pt idx="332">
                  <c:v>22.6</c:v>
                </c:pt>
                <c:pt idx="333">
                  <c:v>22.6</c:v>
                </c:pt>
                <c:pt idx="334">
                  <c:v>22.6</c:v>
                </c:pt>
                <c:pt idx="335">
                  <c:v>22.6</c:v>
                </c:pt>
                <c:pt idx="336">
                  <c:v>22.6</c:v>
                </c:pt>
                <c:pt idx="337">
                  <c:v>22.6</c:v>
                </c:pt>
                <c:pt idx="338">
                  <c:v>22.6</c:v>
                </c:pt>
                <c:pt idx="339">
                  <c:v>22.6</c:v>
                </c:pt>
                <c:pt idx="340">
                  <c:v>22.6</c:v>
                </c:pt>
                <c:pt idx="341">
                  <c:v>22.6</c:v>
                </c:pt>
                <c:pt idx="342">
                  <c:v>22.6</c:v>
                </c:pt>
                <c:pt idx="343">
                  <c:v>22.6</c:v>
                </c:pt>
                <c:pt idx="344">
                  <c:v>22.5</c:v>
                </c:pt>
                <c:pt idx="345">
                  <c:v>22.5</c:v>
                </c:pt>
                <c:pt idx="346">
                  <c:v>22.5</c:v>
                </c:pt>
                <c:pt idx="347">
                  <c:v>22.5</c:v>
                </c:pt>
                <c:pt idx="348">
                  <c:v>22.5</c:v>
                </c:pt>
                <c:pt idx="349">
                  <c:v>22.5</c:v>
                </c:pt>
                <c:pt idx="350">
                  <c:v>22.6</c:v>
                </c:pt>
                <c:pt idx="351">
                  <c:v>22.6</c:v>
                </c:pt>
                <c:pt idx="352">
                  <c:v>22.6</c:v>
                </c:pt>
                <c:pt idx="353">
                  <c:v>22.6</c:v>
                </c:pt>
                <c:pt idx="354">
                  <c:v>22.6</c:v>
                </c:pt>
                <c:pt idx="355">
                  <c:v>22.6</c:v>
                </c:pt>
                <c:pt idx="356">
                  <c:v>22.6</c:v>
                </c:pt>
                <c:pt idx="357">
                  <c:v>22.6</c:v>
                </c:pt>
                <c:pt idx="358">
                  <c:v>22.6</c:v>
                </c:pt>
                <c:pt idx="359">
                  <c:v>22.6</c:v>
                </c:pt>
                <c:pt idx="360">
                  <c:v>22.7</c:v>
                </c:pt>
                <c:pt idx="361">
                  <c:v>22.7</c:v>
                </c:pt>
                <c:pt idx="362">
                  <c:v>22.7</c:v>
                </c:pt>
                <c:pt idx="363">
                  <c:v>22.7</c:v>
                </c:pt>
                <c:pt idx="364">
                  <c:v>22.7</c:v>
                </c:pt>
                <c:pt idx="365">
                  <c:v>22.7</c:v>
                </c:pt>
                <c:pt idx="366">
                  <c:v>22.7</c:v>
                </c:pt>
                <c:pt idx="367">
                  <c:v>22.7</c:v>
                </c:pt>
                <c:pt idx="368">
                  <c:v>22.7</c:v>
                </c:pt>
                <c:pt idx="369">
                  <c:v>22.7</c:v>
                </c:pt>
                <c:pt idx="370">
                  <c:v>22.7</c:v>
                </c:pt>
                <c:pt idx="371">
                  <c:v>22.7</c:v>
                </c:pt>
                <c:pt idx="372">
                  <c:v>22.7</c:v>
                </c:pt>
                <c:pt idx="373">
                  <c:v>22.7</c:v>
                </c:pt>
                <c:pt idx="374">
                  <c:v>22.7</c:v>
                </c:pt>
                <c:pt idx="375">
                  <c:v>22.8</c:v>
                </c:pt>
                <c:pt idx="376">
                  <c:v>22.8</c:v>
                </c:pt>
                <c:pt idx="377">
                  <c:v>22.8</c:v>
                </c:pt>
                <c:pt idx="378">
                  <c:v>22.8</c:v>
                </c:pt>
                <c:pt idx="379">
                  <c:v>22.8</c:v>
                </c:pt>
                <c:pt idx="380">
                  <c:v>22.8</c:v>
                </c:pt>
                <c:pt idx="381">
                  <c:v>22.8</c:v>
                </c:pt>
                <c:pt idx="382">
                  <c:v>22.8</c:v>
                </c:pt>
                <c:pt idx="383">
                  <c:v>22.8</c:v>
                </c:pt>
                <c:pt idx="384">
                  <c:v>22.8</c:v>
                </c:pt>
                <c:pt idx="385">
                  <c:v>22.8</c:v>
                </c:pt>
                <c:pt idx="386">
                  <c:v>22.8</c:v>
                </c:pt>
                <c:pt idx="387">
                  <c:v>22.8</c:v>
                </c:pt>
                <c:pt idx="388">
                  <c:v>22.8</c:v>
                </c:pt>
                <c:pt idx="389">
                  <c:v>22.8</c:v>
                </c:pt>
                <c:pt idx="390">
                  <c:v>22.8</c:v>
                </c:pt>
                <c:pt idx="391">
                  <c:v>22.8</c:v>
                </c:pt>
                <c:pt idx="392">
                  <c:v>22.7</c:v>
                </c:pt>
                <c:pt idx="393">
                  <c:v>22.7</c:v>
                </c:pt>
                <c:pt idx="394">
                  <c:v>22.7</c:v>
                </c:pt>
                <c:pt idx="395">
                  <c:v>22.6</c:v>
                </c:pt>
                <c:pt idx="396">
                  <c:v>22.6</c:v>
                </c:pt>
                <c:pt idx="397">
                  <c:v>22.6</c:v>
                </c:pt>
                <c:pt idx="398">
                  <c:v>22.6</c:v>
                </c:pt>
                <c:pt idx="399">
                  <c:v>22.6</c:v>
                </c:pt>
                <c:pt idx="400">
                  <c:v>22.5</c:v>
                </c:pt>
                <c:pt idx="401">
                  <c:v>22.4</c:v>
                </c:pt>
                <c:pt idx="402">
                  <c:v>22.4</c:v>
                </c:pt>
                <c:pt idx="403">
                  <c:v>22.4</c:v>
                </c:pt>
                <c:pt idx="404">
                  <c:v>22.4</c:v>
                </c:pt>
                <c:pt idx="405">
                  <c:v>22.4</c:v>
                </c:pt>
                <c:pt idx="406">
                  <c:v>22.4</c:v>
                </c:pt>
                <c:pt idx="407">
                  <c:v>22.4</c:v>
                </c:pt>
                <c:pt idx="408">
                  <c:v>22.4</c:v>
                </c:pt>
                <c:pt idx="409">
                  <c:v>22.4</c:v>
                </c:pt>
                <c:pt idx="410">
                  <c:v>22.4</c:v>
                </c:pt>
                <c:pt idx="411">
                  <c:v>22.4</c:v>
                </c:pt>
                <c:pt idx="412">
                  <c:v>22.4</c:v>
                </c:pt>
                <c:pt idx="413">
                  <c:v>22.3</c:v>
                </c:pt>
                <c:pt idx="414">
                  <c:v>22.3</c:v>
                </c:pt>
                <c:pt idx="415">
                  <c:v>22.3</c:v>
                </c:pt>
                <c:pt idx="416">
                  <c:v>22.3</c:v>
                </c:pt>
                <c:pt idx="417">
                  <c:v>22.2</c:v>
                </c:pt>
                <c:pt idx="418">
                  <c:v>22.2</c:v>
                </c:pt>
                <c:pt idx="419">
                  <c:v>22.2</c:v>
                </c:pt>
                <c:pt idx="420">
                  <c:v>22.3</c:v>
                </c:pt>
                <c:pt idx="421">
                  <c:v>22.3</c:v>
                </c:pt>
                <c:pt idx="422">
                  <c:v>22.3</c:v>
                </c:pt>
                <c:pt idx="423">
                  <c:v>22.3</c:v>
                </c:pt>
                <c:pt idx="424">
                  <c:v>22.3</c:v>
                </c:pt>
                <c:pt idx="425">
                  <c:v>22.4</c:v>
                </c:pt>
                <c:pt idx="426">
                  <c:v>22.4</c:v>
                </c:pt>
                <c:pt idx="427">
                  <c:v>22.4</c:v>
                </c:pt>
                <c:pt idx="428">
                  <c:v>22.4</c:v>
                </c:pt>
                <c:pt idx="429">
                  <c:v>22.4</c:v>
                </c:pt>
                <c:pt idx="430">
                  <c:v>22.4</c:v>
                </c:pt>
                <c:pt idx="431">
                  <c:v>22.5</c:v>
                </c:pt>
                <c:pt idx="432">
                  <c:v>22.5</c:v>
                </c:pt>
                <c:pt idx="433">
                  <c:v>22.5</c:v>
                </c:pt>
                <c:pt idx="434">
                  <c:v>22.6</c:v>
                </c:pt>
                <c:pt idx="435">
                  <c:v>22.6</c:v>
                </c:pt>
                <c:pt idx="436">
                  <c:v>22.6</c:v>
                </c:pt>
                <c:pt idx="437">
                  <c:v>22.6</c:v>
                </c:pt>
                <c:pt idx="438">
                  <c:v>22.6</c:v>
                </c:pt>
                <c:pt idx="439">
                  <c:v>22.6</c:v>
                </c:pt>
                <c:pt idx="440">
                  <c:v>22.7</c:v>
                </c:pt>
                <c:pt idx="441">
                  <c:v>22.7</c:v>
                </c:pt>
                <c:pt idx="442">
                  <c:v>22.7</c:v>
                </c:pt>
                <c:pt idx="443">
                  <c:v>22.7</c:v>
                </c:pt>
                <c:pt idx="444">
                  <c:v>22.7</c:v>
                </c:pt>
                <c:pt idx="445">
                  <c:v>22.8</c:v>
                </c:pt>
                <c:pt idx="446">
                  <c:v>22.8</c:v>
                </c:pt>
                <c:pt idx="447">
                  <c:v>22.7</c:v>
                </c:pt>
                <c:pt idx="448">
                  <c:v>22.7</c:v>
                </c:pt>
                <c:pt idx="449">
                  <c:v>22.7</c:v>
                </c:pt>
                <c:pt idx="450">
                  <c:v>22.7</c:v>
                </c:pt>
                <c:pt idx="451">
                  <c:v>22.7</c:v>
                </c:pt>
                <c:pt idx="452">
                  <c:v>22.7</c:v>
                </c:pt>
                <c:pt idx="453">
                  <c:v>22.7</c:v>
                </c:pt>
                <c:pt idx="454">
                  <c:v>22.7</c:v>
                </c:pt>
                <c:pt idx="455">
                  <c:v>22.7</c:v>
                </c:pt>
                <c:pt idx="456">
                  <c:v>22.7</c:v>
                </c:pt>
                <c:pt idx="457">
                  <c:v>22.7</c:v>
                </c:pt>
                <c:pt idx="458">
                  <c:v>22.7</c:v>
                </c:pt>
                <c:pt idx="459">
                  <c:v>22.7</c:v>
                </c:pt>
                <c:pt idx="460">
                  <c:v>22.7</c:v>
                </c:pt>
                <c:pt idx="461">
                  <c:v>22.7</c:v>
                </c:pt>
                <c:pt idx="462">
                  <c:v>22.7</c:v>
                </c:pt>
                <c:pt idx="463">
                  <c:v>22.7</c:v>
                </c:pt>
                <c:pt idx="464">
                  <c:v>22.8</c:v>
                </c:pt>
                <c:pt idx="465">
                  <c:v>22.8</c:v>
                </c:pt>
                <c:pt idx="466">
                  <c:v>22.8</c:v>
                </c:pt>
                <c:pt idx="467">
                  <c:v>22.8</c:v>
                </c:pt>
                <c:pt idx="468">
                  <c:v>22.8</c:v>
                </c:pt>
                <c:pt idx="469">
                  <c:v>22.8</c:v>
                </c:pt>
                <c:pt idx="470">
                  <c:v>22.8</c:v>
                </c:pt>
                <c:pt idx="471">
                  <c:v>22.8</c:v>
                </c:pt>
                <c:pt idx="472">
                  <c:v>22.8</c:v>
                </c:pt>
                <c:pt idx="473">
                  <c:v>22.8</c:v>
                </c:pt>
                <c:pt idx="474">
                  <c:v>22.8</c:v>
                </c:pt>
                <c:pt idx="475">
                  <c:v>22.8</c:v>
                </c:pt>
                <c:pt idx="476">
                  <c:v>22.8</c:v>
                </c:pt>
                <c:pt idx="477">
                  <c:v>22.8</c:v>
                </c:pt>
                <c:pt idx="478">
                  <c:v>22.8</c:v>
                </c:pt>
                <c:pt idx="479">
                  <c:v>22.8</c:v>
                </c:pt>
                <c:pt idx="480">
                  <c:v>22.8</c:v>
                </c:pt>
                <c:pt idx="481">
                  <c:v>22.8</c:v>
                </c:pt>
                <c:pt idx="482">
                  <c:v>22.8</c:v>
                </c:pt>
                <c:pt idx="483">
                  <c:v>22.8</c:v>
                </c:pt>
                <c:pt idx="484">
                  <c:v>22.8</c:v>
                </c:pt>
                <c:pt idx="485">
                  <c:v>22.8</c:v>
                </c:pt>
                <c:pt idx="486">
                  <c:v>22.8</c:v>
                </c:pt>
                <c:pt idx="487">
                  <c:v>22.8</c:v>
                </c:pt>
                <c:pt idx="488">
                  <c:v>22.8</c:v>
                </c:pt>
                <c:pt idx="489">
                  <c:v>22.8</c:v>
                </c:pt>
                <c:pt idx="490">
                  <c:v>22.8</c:v>
                </c:pt>
                <c:pt idx="491">
                  <c:v>22.8</c:v>
                </c:pt>
                <c:pt idx="492">
                  <c:v>22.8</c:v>
                </c:pt>
                <c:pt idx="493">
                  <c:v>22.8</c:v>
                </c:pt>
                <c:pt idx="494">
                  <c:v>22.8</c:v>
                </c:pt>
                <c:pt idx="495">
                  <c:v>22.8</c:v>
                </c:pt>
                <c:pt idx="496">
                  <c:v>22.8</c:v>
                </c:pt>
                <c:pt idx="497">
                  <c:v>22.8</c:v>
                </c:pt>
                <c:pt idx="498">
                  <c:v>22.8</c:v>
                </c:pt>
                <c:pt idx="499">
                  <c:v>22.9</c:v>
                </c:pt>
                <c:pt idx="500">
                  <c:v>22.8</c:v>
                </c:pt>
                <c:pt idx="501">
                  <c:v>22.8</c:v>
                </c:pt>
                <c:pt idx="502">
                  <c:v>22.8</c:v>
                </c:pt>
                <c:pt idx="503">
                  <c:v>22.8</c:v>
                </c:pt>
                <c:pt idx="504">
                  <c:v>22.7</c:v>
                </c:pt>
                <c:pt idx="505">
                  <c:v>22.7</c:v>
                </c:pt>
                <c:pt idx="506">
                  <c:v>22.6</c:v>
                </c:pt>
                <c:pt idx="507">
                  <c:v>22.4</c:v>
                </c:pt>
                <c:pt idx="508">
                  <c:v>22.4</c:v>
                </c:pt>
                <c:pt idx="509">
                  <c:v>22.2</c:v>
                </c:pt>
                <c:pt idx="510">
                  <c:v>22</c:v>
                </c:pt>
                <c:pt idx="511">
                  <c:v>21.9</c:v>
                </c:pt>
                <c:pt idx="512">
                  <c:v>21.9</c:v>
                </c:pt>
                <c:pt idx="513">
                  <c:v>21.8</c:v>
                </c:pt>
                <c:pt idx="514">
                  <c:v>21.8</c:v>
                </c:pt>
                <c:pt idx="515">
                  <c:v>21.8</c:v>
                </c:pt>
                <c:pt idx="516">
                  <c:v>21.8</c:v>
                </c:pt>
                <c:pt idx="517">
                  <c:v>21.8</c:v>
                </c:pt>
                <c:pt idx="518">
                  <c:v>21.8</c:v>
                </c:pt>
                <c:pt idx="519">
                  <c:v>21.8</c:v>
                </c:pt>
                <c:pt idx="520">
                  <c:v>21.9</c:v>
                </c:pt>
                <c:pt idx="521">
                  <c:v>21.9</c:v>
                </c:pt>
                <c:pt idx="522">
                  <c:v>21.9</c:v>
                </c:pt>
                <c:pt idx="523">
                  <c:v>21.9</c:v>
                </c:pt>
                <c:pt idx="524">
                  <c:v>21.9</c:v>
                </c:pt>
                <c:pt idx="525">
                  <c:v>22</c:v>
                </c:pt>
                <c:pt idx="526">
                  <c:v>22</c:v>
                </c:pt>
                <c:pt idx="527">
                  <c:v>22</c:v>
                </c:pt>
                <c:pt idx="528">
                  <c:v>22.1</c:v>
                </c:pt>
                <c:pt idx="529">
                  <c:v>22.1</c:v>
                </c:pt>
                <c:pt idx="530">
                  <c:v>22.1</c:v>
                </c:pt>
                <c:pt idx="531">
                  <c:v>22.1</c:v>
                </c:pt>
                <c:pt idx="532">
                  <c:v>22.1</c:v>
                </c:pt>
                <c:pt idx="533">
                  <c:v>22.1</c:v>
                </c:pt>
                <c:pt idx="534">
                  <c:v>22.1</c:v>
                </c:pt>
                <c:pt idx="535">
                  <c:v>22.1</c:v>
                </c:pt>
                <c:pt idx="536">
                  <c:v>22.1</c:v>
                </c:pt>
                <c:pt idx="537">
                  <c:v>22.1</c:v>
                </c:pt>
                <c:pt idx="538">
                  <c:v>22.1</c:v>
                </c:pt>
                <c:pt idx="539">
                  <c:v>22.1</c:v>
                </c:pt>
                <c:pt idx="540">
                  <c:v>22.1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22D-4A85-8E60-60075F29AA2A}"/>
            </c:ext>
          </c:extLst>
        </c:ser>
        <c:ser>
          <c:idx val="3"/>
          <c:order val="3"/>
          <c:tx>
            <c:strRef>
              <c:f>'Slavkov-stará b.'!$L$6</c:f>
              <c:strCache>
                <c:ptCount val="1"/>
                <c:pt idx="0">
                  <c:v>Teplota PÁ 28.4.2017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'Slavkov-stará b.'!$H$427:$H$967</c:f>
              <c:numCache>
                <c:formatCode>h:mm</c:formatCode>
                <c:ptCount val="541"/>
                <c:pt idx="0">
                  <c:v>0.29166666666660201</c:v>
                </c:pt>
                <c:pt idx="1">
                  <c:v>0.29236111111104601</c:v>
                </c:pt>
                <c:pt idx="2">
                  <c:v>0.29305555555549001</c:v>
                </c:pt>
                <c:pt idx="3">
                  <c:v>0.29374999999993401</c:v>
                </c:pt>
                <c:pt idx="4">
                  <c:v>0.29444444444437801</c:v>
                </c:pt>
                <c:pt idx="5">
                  <c:v>0.295138888888822</c:v>
                </c:pt>
                <c:pt idx="6">
                  <c:v>0.295833333333266</c:v>
                </c:pt>
                <c:pt idx="7">
                  <c:v>0.29652777777771</c:v>
                </c:pt>
                <c:pt idx="8">
                  <c:v>0.297222222222154</c:v>
                </c:pt>
                <c:pt idx="9">
                  <c:v>0.297916666666598</c:v>
                </c:pt>
                <c:pt idx="10">
                  <c:v>0.29861111111104199</c:v>
                </c:pt>
                <c:pt idx="11">
                  <c:v>0.29930555555548599</c:v>
                </c:pt>
                <c:pt idx="12">
                  <c:v>0.29999999999992999</c:v>
                </c:pt>
                <c:pt idx="13">
                  <c:v>0.30069444444437399</c:v>
                </c:pt>
                <c:pt idx="14">
                  <c:v>0.30138888888881799</c:v>
                </c:pt>
                <c:pt idx="15">
                  <c:v>0.30208333333326198</c:v>
                </c:pt>
                <c:pt idx="16">
                  <c:v>0.30277777777770598</c:v>
                </c:pt>
                <c:pt idx="17">
                  <c:v>0.30347222222214998</c:v>
                </c:pt>
                <c:pt idx="18">
                  <c:v>0.30416666666659398</c:v>
                </c:pt>
                <c:pt idx="19">
                  <c:v>0.30486111111103797</c:v>
                </c:pt>
                <c:pt idx="20">
                  <c:v>0.30555555555548197</c:v>
                </c:pt>
                <c:pt idx="21">
                  <c:v>0.30624999999992603</c:v>
                </c:pt>
                <c:pt idx="22">
                  <c:v>0.30694444444437002</c:v>
                </c:pt>
                <c:pt idx="23">
                  <c:v>0.30763888888881402</c:v>
                </c:pt>
                <c:pt idx="24">
                  <c:v>0.30833333333325802</c:v>
                </c:pt>
                <c:pt idx="25">
                  <c:v>0.30902777777770202</c:v>
                </c:pt>
                <c:pt idx="26">
                  <c:v>0.30972222222214602</c:v>
                </c:pt>
                <c:pt idx="27">
                  <c:v>0.31041666666659001</c:v>
                </c:pt>
                <c:pt idx="28">
                  <c:v>0.31111111111103401</c:v>
                </c:pt>
                <c:pt idx="29">
                  <c:v>0.31180555555547801</c:v>
                </c:pt>
                <c:pt idx="30">
                  <c:v>0.31249999999992201</c:v>
                </c:pt>
                <c:pt idx="31">
                  <c:v>0.313194444444366</c:v>
                </c:pt>
                <c:pt idx="32">
                  <c:v>0.31388888888881</c:v>
                </c:pt>
                <c:pt idx="33">
                  <c:v>0.314583333333254</c:v>
                </c:pt>
                <c:pt idx="34">
                  <c:v>0.315277777777698</c:v>
                </c:pt>
                <c:pt idx="35">
                  <c:v>0.315972222222142</c:v>
                </c:pt>
                <c:pt idx="36">
                  <c:v>0.31666666666658599</c:v>
                </c:pt>
                <c:pt idx="37">
                  <c:v>0.31736111111102999</c:v>
                </c:pt>
                <c:pt idx="38">
                  <c:v>0.31805555555547399</c:v>
                </c:pt>
                <c:pt idx="39">
                  <c:v>0.31874999999991799</c:v>
                </c:pt>
                <c:pt idx="40">
                  <c:v>0.31944444444436199</c:v>
                </c:pt>
                <c:pt idx="41">
                  <c:v>0.32013888888880598</c:v>
                </c:pt>
                <c:pt idx="42">
                  <c:v>0.32083333333324998</c:v>
                </c:pt>
                <c:pt idx="43">
                  <c:v>0.32152777777769398</c:v>
                </c:pt>
                <c:pt idx="44">
                  <c:v>0.32222222222213798</c:v>
                </c:pt>
                <c:pt idx="45">
                  <c:v>0.32291666666658198</c:v>
                </c:pt>
                <c:pt idx="46">
                  <c:v>0.32361111111102597</c:v>
                </c:pt>
                <c:pt idx="47">
                  <c:v>0.32430555555547003</c:v>
                </c:pt>
                <c:pt idx="48">
                  <c:v>0.32499999999991402</c:v>
                </c:pt>
                <c:pt idx="49">
                  <c:v>0.32569444444435802</c:v>
                </c:pt>
                <c:pt idx="50">
                  <c:v>0.32638888888880202</c:v>
                </c:pt>
                <c:pt idx="51">
                  <c:v>0.32708333333324602</c:v>
                </c:pt>
                <c:pt idx="52">
                  <c:v>0.32777777777769002</c:v>
                </c:pt>
                <c:pt idx="53">
                  <c:v>0.32847222222213401</c:v>
                </c:pt>
                <c:pt idx="54">
                  <c:v>0.32916666666657801</c:v>
                </c:pt>
                <c:pt idx="55">
                  <c:v>0.32986111111102201</c:v>
                </c:pt>
                <c:pt idx="56">
                  <c:v>0.33055555555546601</c:v>
                </c:pt>
                <c:pt idx="57">
                  <c:v>0.33124999999991001</c:v>
                </c:pt>
                <c:pt idx="58">
                  <c:v>0.331944444444354</c:v>
                </c:pt>
                <c:pt idx="59">
                  <c:v>0.332638888888798</c:v>
                </c:pt>
                <c:pt idx="60">
                  <c:v>0.333333333333242</c:v>
                </c:pt>
                <c:pt idx="61">
                  <c:v>0.334027777777686</c:v>
                </c:pt>
                <c:pt idx="62">
                  <c:v>0.33472222222212999</c:v>
                </c:pt>
                <c:pt idx="63">
                  <c:v>0.33541666666657399</c:v>
                </c:pt>
                <c:pt idx="64">
                  <c:v>0.33611111111101799</c:v>
                </c:pt>
                <c:pt idx="65">
                  <c:v>0.33680555555546199</c:v>
                </c:pt>
                <c:pt idx="66">
                  <c:v>0.33749999999990599</c:v>
                </c:pt>
                <c:pt idx="67">
                  <c:v>0.33819444444434998</c:v>
                </c:pt>
                <c:pt idx="68">
                  <c:v>0.33888888888879398</c:v>
                </c:pt>
                <c:pt idx="69">
                  <c:v>0.33958333333323798</c:v>
                </c:pt>
                <c:pt idx="70">
                  <c:v>0.34027777777768198</c:v>
                </c:pt>
                <c:pt idx="71">
                  <c:v>0.34097222222212598</c:v>
                </c:pt>
                <c:pt idx="72">
                  <c:v>0.34166666666656997</c:v>
                </c:pt>
                <c:pt idx="73">
                  <c:v>0.34236111111101403</c:v>
                </c:pt>
                <c:pt idx="74">
                  <c:v>0.34305555555545802</c:v>
                </c:pt>
                <c:pt idx="75">
                  <c:v>0.34374999999990202</c:v>
                </c:pt>
                <c:pt idx="76">
                  <c:v>0.34444444444434602</c:v>
                </c:pt>
                <c:pt idx="77">
                  <c:v>0.34513888888879002</c:v>
                </c:pt>
                <c:pt idx="78">
                  <c:v>0.34583333333323402</c:v>
                </c:pt>
                <c:pt idx="79">
                  <c:v>0.34652777777767801</c:v>
                </c:pt>
                <c:pt idx="80">
                  <c:v>0.34722222222212201</c:v>
                </c:pt>
                <c:pt idx="81">
                  <c:v>0.34791666666656601</c:v>
                </c:pt>
                <c:pt idx="82">
                  <c:v>0.34861111111101001</c:v>
                </c:pt>
                <c:pt idx="83">
                  <c:v>0.34930555555545401</c:v>
                </c:pt>
                <c:pt idx="84">
                  <c:v>0.349999999999898</c:v>
                </c:pt>
                <c:pt idx="85">
                  <c:v>0.350694444444342</c:v>
                </c:pt>
                <c:pt idx="86">
                  <c:v>0.351388888888786</c:v>
                </c:pt>
                <c:pt idx="87">
                  <c:v>0.35208333333323</c:v>
                </c:pt>
                <c:pt idx="88">
                  <c:v>0.352777777777674</c:v>
                </c:pt>
                <c:pt idx="89">
                  <c:v>0.35347222222211799</c:v>
                </c:pt>
                <c:pt idx="90">
                  <c:v>0.35416666666656199</c:v>
                </c:pt>
                <c:pt idx="91">
                  <c:v>0.35486111111100499</c:v>
                </c:pt>
                <c:pt idx="92">
                  <c:v>0.35555555555544899</c:v>
                </c:pt>
                <c:pt idx="93">
                  <c:v>0.35624999999989299</c:v>
                </c:pt>
                <c:pt idx="94">
                  <c:v>0.35694444444433698</c:v>
                </c:pt>
                <c:pt idx="95">
                  <c:v>0.35763888888878098</c:v>
                </c:pt>
                <c:pt idx="96">
                  <c:v>0.35833333333322498</c:v>
                </c:pt>
                <c:pt idx="97">
                  <c:v>0.35902777777766898</c:v>
                </c:pt>
                <c:pt idx="98">
                  <c:v>0.35972222222211298</c:v>
                </c:pt>
                <c:pt idx="99">
                  <c:v>0.36041666666655697</c:v>
                </c:pt>
                <c:pt idx="100">
                  <c:v>0.36111111111100103</c:v>
                </c:pt>
                <c:pt idx="101">
                  <c:v>0.36180555555544502</c:v>
                </c:pt>
                <c:pt idx="102">
                  <c:v>0.36249999999988902</c:v>
                </c:pt>
                <c:pt idx="103">
                  <c:v>0.36319444444433302</c:v>
                </c:pt>
                <c:pt idx="104">
                  <c:v>0.36388888888877702</c:v>
                </c:pt>
                <c:pt idx="105">
                  <c:v>0.36458333333322102</c:v>
                </c:pt>
                <c:pt idx="106">
                  <c:v>0.36527777777766501</c:v>
                </c:pt>
                <c:pt idx="107">
                  <c:v>0.36597222222210901</c:v>
                </c:pt>
                <c:pt idx="108">
                  <c:v>0.36666666666655301</c:v>
                </c:pt>
                <c:pt idx="109">
                  <c:v>0.36736111111099701</c:v>
                </c:pt>
                <c:pt idx="110">
                  <c:v>0.36805555555544101</c:v>
                </c:pt>
                <c:pt idx="111">
                  <c:v>0.368749999999885</c:v>
                </c:pt>
                <c:pt idx="112">
                  <c:v>0.369444444444329</c:v>
                </c:pt>
                <c:pt idx="113">
                  <c:v>0.370138888888773</c:v>
                </c:pt>
                <c:pt idx="114">
                  <c:v>0.370833333333217</c:v>
                </c:pt>
                <c:pt idx="115">
                  <c:v>0.37152777777766099</c:v>
                </c:pt>
                <c:pt idx="116">
                  <c:v>0.37222222222210499</c:v>
                </c:pt>
                <c:pt idx="117">
                  <c:v>0.37291666666654899</c:v>
                </c:pt>
                <c:pt idx="118">
                  <c:v>0.37361111111099299</c:v>
                </c:pt>
                <c:pt idx="119">
                  <c:v>0.37430555555543699</c:v>
                </c:pt>
                <c:pt idx="120">
                  <c:v>0.37499999999988098</c:v>
                </c:pt>
                <c:pt idx="121">
                  <c:v>0.37569444444432498</c:v>
                </c:pt>
                <c:pt idx="122">
                  <c:v>0.37638888888876898</c:v>
                </c:pt>
                <c:pt idx="123">
                  <c:v>0.37708333333321298</c:v>
                </c:pt>
                <c:pt idx="124">
                  <c:v>0.37777777777765698</c:v>
                </c:pt>
                <c:pt idx="125">
                  <c:v>0.37847222222210097</c:v>
                </c:pt>
                <c:pt idx="126">
                  <c:v>0.37916666666654503</c:v>
                </c:pt>
                <c:pt idx="127">
                  <c:v>0.37986111111098902</c:v>
                </c:pt>
                <c:pt idx="128">
                  <c:v>0.38055555555543302</c:v>
                </c:pt>
                <c:pt idx="129">
                  <c:v>0.38124999999987702</c:v>
                </c:pt>
                <c:pt idx="130">
                  <c:v>0.38194444444432102</c:v>
                </c:pt>
                <c:pt idx="131">
                  <c:v>0.38263888888876502</c:v>
                </c:pt>
                <c:pt idx="132">
                  <c:v>0.38333333333320901</c:v>
                </c:pt>
                <c:pt idx="133">
                  <c:v>0.38402777777765301</c:v>
                </c:pt>
                <c:pt idx="134">
                  <c:v>0.38472222222209701</c:v>
                </c:pt>
                <c:pt idx="135">
                  <c:v>0.38541666666654101</c:v>
                </c:pt>
                <c:pt idx="136">
                  <c:v>0.38611111111098501</c:v>
                </c:pt>
                <c:pt idx="137">
                  <c:v>0.386805555555429</c:v>
                </c:pt>
                <c:pt idx="138">
                  <c:v>0.387499999999873</c:v>
                </c:pt>
                <c:pt idx="139">
                  <c:v>0.388194444444317</c:v>
                </c:pt>
                <c:pt idx="140">
                  <c:v>0.388888888888761</c:v>
                </c:pt>
                <c:pt idx="141">
                  <c:v>0.389583333333205</c:v>
                </c:pt>
                <c:pt idx="142">
                  <c:v>0.39027777777764899</c:v>
                </c:pt>
                <c:pt idx="143">
                  <c:v>0.39097222222209299</c:v>
                </c:pt>
                <c:pt idx="144">
                  <c:v>0.39166666666653699</c:v>
                </c:pt>
                <c:pt idx="145">
                  <c:v>0.39236111111098099</c:v>
                </c:pt>
                <c:pt idx="146">
                  <c:v>0.39305555555542498</c:v>
                </c:pt>
                <c:pt idx="147">
                  <c:v>0.39374999999986898</c:v>
                </c:pt>
                <c:pt idx="148">
                  <c:v>0.39444444444431298</c:v>
                </c:pt>
                <c:pt idx="149">
                  <c:v>0.39513888888875698</c:v>
                </c:pt>
                <c:pt idx="150">
                  <c:v>0.39583333333320098</c:v>
                </c:pt>
                <c:pt idx="151">
                  <c:v>0.39652777777764497</c:v>
                </c:pt>
                <c:pt idx="152">
                  <c:v>0.39722222222208903</c:v>
                </c:pt>
                <c:pt idx="153">
                  <c:v>0.39791666666653303</c:v>
                </c:pt>
                <c:pt idx="154">
                  <c:v>0.39861111111097702</c:v>
                </c:pt>
                <c:pt idx="155">
                  <c:v>0.39930555555542102</c:v>
                </c:pt>
                <c:pt idx="156">
                  <c:v>0.39999999999986502</c:v>
                </c:pt>
                <c:pt idx="157">
                  <c:v>0.40069444444430902</c:v>
                </c:pt>
                <c:pt idx="158">
                  <c:v>0.40138888888875301</c:v>
                </c:pt>
                <c:pt idx="159">
                  <c:v>0.40208333333319701</c:v>
                </c:pt>
                <c:pt idx="160">
                  <c:v>0.40277777777764101</c:v>
                </c:pt>
                <c:pt idx="161">
                  <c:v>0.40347222222208501</c:v>
                </c:pt>
                <c:pt idx="162">
                  <c:v>0.40416666666652901</c:v>
                </c:pt>
                <c:pt idx="163">
                  <c:v>0.404861111110973</c:v>
                </c:pt>
                <c:pt idx="164">
                  <c:v>0.405555555555417</c:v>
                </c:pt>
                <c:pt idx="165">
                  <c:v>0.406249999999861</c:v>
                </c:pt>
                <c:pt idx="166">
                  <c:v>0.406944444444305</c:v>
                </c:pt>
                <c:pt idx="167">
                  <c:v>0.407638888888749</c:v>
                </c:pt>
                <c:pt idx="168">
                  <c:v>0.40833333333319299</c:v>
                </c:pt>
                <c:pt idx="169">
                  <c:v>0.40902777777763699</c:v>
                </c:pt>
                <c:pt idx="170">
                  <c:v>0.40972222222208099</c:v>
                </c:pt>
                <c:pt idx="171">
                  <c:v>0.41041666666652499</c:v>
                </c:pt>
                <c:pt idx="172">
                  <c:v>0.41111111111096899</c:v>
                </c:pt>
                <c:pt idx="173">
                  <c:v>0.41180555555541298</c:v>
                </c:pt>
                <c:pt idx="174">
                  <c:v>0.41249999999985698</c:v>
                </c:pt>
                <c:pt idx="175">
                  <c:v>0.41319444444430098</c:v>
                </c:pt>
                <c:pt idx="176">
                  <c:v>0.41388888888874498</c:v>
                </c:pt>
                <c:pt idx="177">
                  <c:v>0.41458333333318897</c:v>
                </c:pt>
                <c:pt idx="178">
                  <c:v>0.41527777777763297</c:v>
                </c:pt>
                <c:pt idx="179">
                  <c:v>0.41597222222207703</c:v>
                </c:pt>
                <c:pt idx="180">
                  <c:v>0.41666666666652102</c:v>
                </c:pt>
                <c:pt idx="181">
                  <c:v>0.41736111111096502</c:v>
                </c:pt>
                <c:pt idx="182">
                  <c:v>0.41805555555540902</c:v>
                </c:pt>
                <c:pt idx="183">
                  <c:v>0.41874999999985302</c:v>
                </c:pt>
                <c:pt idx="184">
                  <c:v>0.41944444444429702</c:v>
                </c:pt>
                <c:pt idx="185">
                  <c:v>0.42013888888874101</c:v>
                </c:pt>
                <c:pt idx="186">
                  <c:v>0.42083333333318501</c:v>
                </c:pt>
                <c:pt idx="187">
                  <c:v>0.42152777777762901</c:v>
                </c:pt>
                <c:pt idx="188">
                  <c:v>0.42222222222207301</c:v>
                </c:pt>
                <c:pt idx="189">
                  <c:v>0.422916666666517</c:v>
                </c:pt>
                <c:pt idx="190">
                  <c:v>0.423611111110961</c:v>
                </c:pt>
                <c:pt idx="191">
                  <c:v>0.424305555555405</c:v>
                </c:pt>
                <c:pt idx="192">
                  <c:v>0.424999999999849</c:v>
                </c:pt>
                <c:pt idx="193">
                  <c:v>0.425694444444293</c:v>
                </c:pt>
                <c:pt idx="194">
                  <c:v>0.42638888888873699</c:v>
                </c:pt>
                <c:pt idx="195">
                  <c:v>0.42708333333318099</c:v>
                </c:pt>
                <c:pt idx="196">
                  <c:v>0.42777777777762499</c:v>
                </c:pt>
                <c:pt idx="197">
                  <c:v>0.42847222222206899</c:v>
                </c:pt>
                <c:pt idx="198">
                  <c:v>0.42916666666651299</c:v>
                </c:pt>
                <c:pt idx="199">
                  <c:v>0.42986111111095698</c:v>
                </c:pt>
                <c:pt idx="200">
                  <c:v>0.43055555555540098</c:v>
                </c:pt>
                <c:pt idx="201">
                  <c:v>0.43124999999984498</c:v>
                </c:pt>
                <c:pt idx="202">
                  <c:v>0.43194444444428898</c:v>
                </c:pt>
                <c:pt idx="203">
                  <c:v>0.43263888888873298</c:v>
                </c:pt>
                <c:pt idx="204">
                  <c:v>0.43333333333317697</c:v>
                </c:pt>
                <c:pt idx="205">
                  <c:v>0.43402777777762103</c:v>
                </c:pt>
                <c:pt idx="206">
                  <c:v>0.43472222222206502</c:v>
                </c:pt>
                <c:pt idx="207">
                  <c:v>0.43541666666650902</c:v>
                </c:pt>
                <c:pt idx="208">
                  <c:v>0.43611111111095302</c:v>
                </c:pt>
                <c:pt idx="209">
                  <c:v>0.43680555555539702</c:v>
                </c:pt>
                <c:pt idx="210">
                  <c:v>0.43749999999984102</c:v>
                </c:pt>
                <c:pt idx="211">
                  <c:v>0.43819444444428501</c:v>
                </c:pt>
                <c:pt idx="212">
                  <c:v>0.43888888888872901</c:v>
                </c:pt>
                <c:pt idx="213">
                  <c:v>0.43958333333317301</c:v>
                </c:pt>
                <c:pt idx="214">
                  <c:v>0.44027777777761701</c:v>
                </c:pt>
                <c:pt idx="215">
                  <c:v>0.44097222222206101</c:v>
                </c:pt>
                <c:pt idx="216">
                  <c:v>0.441666666666505</c:v>
                </c:pt>
                <c:pt idx="217">
                  <c:v>0.442361111110949</c:v>
                </c:pt>
                <c:pt idx="218">
                  <c:v>0.443055555555393</c:v>
                </c:pt>
                <c:pt idx="219">
                  <c:v>0.443749999999837</c:v>
                </c:pt>
                <c:pt idx="220">
                  <c:v>0.44444444444428099</c:v>
                </c:pt>
                <c:pt idx="221">
                  <c:v>0.44513888888872499</c:v>
                </c:pt>
                <c:pt idx="222">
                  <c:v>0.44583333333316899</c:v>
                </c:pt>
                <c:pt idx="223">
                  <c:v>0.44652777777761299</c:v>
                </c:pt>
                <c:pt idx="224">
                  <c:v>0.44722222222205699</c:v>
                </c:pt>
                <c:pt idx="225">
                  <c:v>0.44791666666650098</c:v>
                </c:pt>
                <c:pt idx="226">
                  <c:v>0.44861111111094498</c:v>
                </c:pt>
                <c:pt idx="227">
                  <c:v>0.44930555555538898</c:v>
                </c:pt>
                <c:pt idx="228">
                  <c:v>0.44999999999983298</c:v>
                </c:pt>
                <c:pt idx="229">
                  <c:v>0.45069444444427698</c:v>
                </c:pt>
                <c:pt idx="230">
                  <c:v>0.45138888888872097</c:v>
                </c:pt>
                <c:pt idx="231">
                  <c:v>0.45208333333316503</c:v>
                </c:pt>
                <c:pt idx="232">
                  <c:v>0.45277777777760903</c:v>
                </c:pt>
                <c:pt idx="233">
                  <c:v>0.45347222222205302</c:v>
                </c:pt>
                <c:pt idx="234">
                  <c:v>0.45416666666649702</c:v>
                </c:pt>
                <c:pt idx="235">
                  <c:v>0.45486111111094102</c:v>
                </c:pt>
                <c:pt idx="236">
                  <c:v>0.45555555555538502</c:v>
                </c:pt>
                <c:pt idx="237">
                  <c:v>0.45624999999982901</c:v>
                </c:pt>
                <c:pt idx="238">
                  <c:v>0.45694444444427301</c:v>
                </c:pt>
                <c:pt idx="239">
                  <c:v>0.45763888888871701</c:v>
                </c:pt>
                <c:pt idx="240">
                  <c:v>0.45833333333316101</c:v>
                </c:pt>
                <c:pt idx="241">
                  <c:v>0.45902777777760501</c:v>
                </c:pt>
                <c:pt idx="242">
                  <c:v>0.459722222222049</c:v>
                </c:pt>
                <c:pt idx="243">
                  <c:v>0.460416666666493</c:v>
                </c:pt>
                <c:pt idx="244">
                  <c:v>0.461111111110937</c:v>
                </c:pt>
                <c:pt idx="245">
                  <c:v>0.461805555555381</c:v>
                </c:pt>
                <c:pt idx="246">
                  <c:v>0.462499999999825</c:v>
                </c:pt>
                <c:pt idx="247">
                  <c:v>0.46319444444426899</c:v>
                </c:pt>
                <c:pt idx="248">
                  <c:v>0.46388888888871299</c:v>
                </c:pt>
                <c:pt idx="249">
                  <c:v>0.46458333333315699</c:v>
                </c:pt>
                <c:pt idx="250">
                  <c:v>0.46527777777760099</c:v>
                </c:pt>
                <c:pt idx="251">
                  <c:v>0.46597222222204498</c:v>
                </c:pt>
                <c:pt idx="252">
                  <c:v>0.46666666666648898</c:v>
                </c:pt>
                <c:pt idx="253">
                  <c:v>0.46736111111093298</c:v>
                </c:pt>
                <c:pt idx="254">
                  <c:v>0.46805555555537698</c:v>
                </c:pt>
                <c:pt idx="255">
                  <c:v>0.46874999999982098</c:v>
                </c:pt>
                <c:pt idx="256">
                  <c:v>0.46944444444426497</c:v>
                </c:pt>
                <c:pt idx="257">
                  <c:v>0.47013888888870897</c:v>
                </c:pt>
                <c:pt idx="258">
                  <c:v>0.47083333333315303</c:v>
                </c:pt>
                <c:pt idx="259">
                  <c:v>0.47152777777759702</c:v>
                </c:pt>
                <c:pt idx="260">
                  <c:v>0.47222222222204102</c:v>
                </c:pt>
                <c:pt idx="261">
                  <c:v>0.47291666666648502</c:v>
                </c:pt>
                <c:pt idx="262">
                  <c:v>0.47361111111092902</c:v>
                </c:pt>
                <c:pt idx="263">
                  <c:v>0.47430555555537302</c:v>
                </c:pt>
                <c:pt idx="264">
                  <c:v>0.47499999999981701</c:v>
                </c:pt>
                <c:pt idx="265">
                  <c:v>0.47569444444426101</c:v>
                </c:pt>
                <c:pt idx="266">
                  <c:v>0.47638888888870501</c:v>
                </c:pt>
                <c:pt idx="267">
                  <c:v>0.47708333333314901</c:v>
                </c:pt>
                <c:pt idx="268">
                  <c:v>0.477777777777593</c:v>
                </c:pt>
                <c:pt idx="269">
                  <c:v>0.478472222222037</c:v>
                </c:pt>
                <c:pt idx="270">
                  <c:v>0.479166666666481</c:v>
                </c:pt>
                <c:pt idx="271">
                  <c:v>0.479861111110925</c:v>
                </c:pt>
                <c:pt idx="272">
                  <c:v>0.480555555555369</c:v>
                </c:pt>
                <c:pt idx="273">
                  <c:v>0.48124999999981299</c:v>
                </c:pt>
                <c:pt idx="274">
                  <c:v>0.48194444444425699</c:v>
                </c:pt>
                <c:pt idx="275">
                  <c:v>0.48263888888870099</c:v>
                </c:pt>
                <c:pt idx="276">
                  <c:v>0.48333333333314499</c:v>
                </c:pt>
                <c:pt idx="277">
                  <c:v>0.48402777777758899</c:v>
                </c:pt>
                <c:pt idx="278">
                  <c:v>0.48472222222203298</c:v>
                </c:pt>
                <c:pt idx="279">
                  <c:v>0.48541666666647698</c:v>
                </c:pt>
                <c:pt idx="280">
                  <c:v>0.48611111111092098</c:v>
                </c:pt>
                <c:pt idx="281">
                  <c:v>0.48680555555536498</c:v>
                </c:pt>
                <c:pt idx="282">
                  <c:v>0.48749999999980898</c:v>
                </c:pt>
                <c:pt idx="283">
                  <c:v>0.48819444444425297</c:v>
                </c:pt>
                <c:pt idx="284">
                  <c:v>0.48888888888869703</c:v>
                </c:pt>
                <c:pt idx="285">
                  <c:v>0.48958333333314102</c:v>
                </c:pt>
                <c:pt idx="286">
                  <c:v>0.49027777777758502</c:v>
                </c:pt>
                <c:pt idx="287">
                  <c:v>0.49097222222202902</c:v>
                </c:pt>
                <c:pt idx="288">
                  <c:v>0.49166666666647302</c:v>
                </c:pt>
                <c:pt idx="289">
                  <c:v>0.49236111111091702</c:v>
                </c:pt>
                <c:pt idx="290">
                  <c:v>0.49305555555536101</c:v>
                </c:pt>
                <c:pt idx="291">
                  <c:v>0.49374999999980501</c:v>
                </c:pt>
                <c:pt idx="292">
                  <c:v>0.49444444444424901</c:v>
                </c:pt>
                <c:pt idx="293">
                  <c:v>0.49513888888869301</c:v>
                </c:pt>
                <c:pt idx="294">
                  <c:v>0.49583333333313701</c:v>
                </c:pt>
                <c:pt idx="295">
                  <c:v>0.496527777777581</c:v>
                </c:pt>
                <c:pt idx="296">
                  <c:v>0.497222222222025</c:v>
                </c:pt>
                <c:pt idx="297">
                  <c:v>0.497916666666469</c:v>
                </c:pt>
                <c:pt idx="298">
                  <c:v>0.498611111110913</c:v>
                </c:pt>
                <c:pt idx="299">
                  <c:v>0.49930555555535699</c:v>
                </c:pt>
                <c:pt idx="300">
                  <c:v>0.49999999999980099</c:v>
                </c:pt>
                <c:pt idx="301">
                  <c:v>0.50069444444424505</c:v>
                </c:pt>
                <c:pt idx="302">
                  <c:v>0.50138888888868904</c:v>
                </c:pt>
                <c:pt idx="303">
                  <c:v>0.50208333333313304</c:v>
                </c:pt>
                <c:pt idx="304">
                  <c:v>0.50277777777757704</c:v>
                </c:pt>
                <c:pt idx="305">
                  <c:v>0.50347222222202104</c:v>
                </c:pt>
                <c:pt idx="306">
                  <c:v>0.50416666666646504</c:v>
                </c:pt>
                <c:pt idx="307">
                  <c:v>0.50486111111090903</c:v>
                </c:pt>
                <c:pt idx="308">
                  <c:v>0.50555555555535303</c:v>
                </c:pt>
                <c:pt idx="309">
                  <c:v>0.50624999999979703</c:v>
                </c:pt>
                <c:pt idx="310">
                  <c:v>0.50694444444424103</c:v>
                </c:pt>
                <c:pt idx="311">
                  <c:v>0.50763888888868502</c:v>
                </c:pt>
                <c:pt idx="312">
                  <c:v>0.50833333333312902</c:v>
                </c:pt>
                <c:pt idx="313">
                  <c:v>0.50902777777757302</c:v>
                </c:pt>
                <c:pt idx="314">
                  <c:v>0.50972222222201702</c:v>
                </c:pt>
                <c:pt idx="315">
                  <c:v>0.51041666666646102</c:v>
                </c:pt>
                <c:pt idx="316">
                  <c:v>0.51111111111090501</c:v>
                </c:pt>
                <c:pt idx="317">
                  <c:v>0.51180555555534901</c:v>
                </c:pt>
                <c:pt idx="318">
                  <c:v>0.51249999999979301</c:v>
                </c:pt>
                <c:pt idx="319">
                  <c:v>0.51319444444423701</c:v>
                </c:pt>
                <c:pt idx="320">
                  <c:v>0.51388888888868101</c:v>
                </c:pt>
                <c:pt idx="321">
                  <c:v>0.514583333333125</c:v>
                </c:pt>
                <c:pt idx="322">
                  <c:v>0.515277777777569</c:v>
                </c:pt>
                <c:pt idx="323">
                  <c:v>0.515972222222013</c:v>
                </c:pt>
                <c:pt idx="324">
                  <c:v>0.516666666666457</c:v>
                </c:pt>
                <c:pt idx="325">
                  <c:v>0.517361111110901</c:v>
                </c:pt>
                <c:pt idx="326">
                  <c:v>0.51805555555534499</c:v>
                </c:pt>
                <c:pt idx="327">
                  <c:v>0.51874999999978899</c:v>
                </c:pt>
                <c:pt idx="328">
                  <c:v>0.51944444444423299</c:v>
                </c:pt>
                <c:pt idx="329">
                  <c:v>0.52013888888867699</c:v>
                </c:pt>
                <c:pt idx="330">
                  <c:v>0.52083333333312098</c:v>
                </c:pt>
                <c:pt idx="331">
                  <c:v>0.52152777777756498</c:v>
                </c:pt>
                <c:pt idx="332">
                  <c:v>0.52222222222200898</c:v>
                </c:pt>
                <c:pt idx="333">
                  <c:v>0.52291666666645298</c:v>
                </c:pt>
                <c:pt idx="334">
                  <c:v>0.52361111111089698</c:v>
                </c:pt>
                <c:pt idx="335">
                  <c:v>0.52430555555534097</c:v>
                </c:pt>
                <c:pt idx="336">
                  <c:v>0.52499999999978497</c:v>
                </c:pt>
                <c:pt idx="337">
                  <c:v>0.52569444444422897</c:v>
                </c:pt>
                <c:pt idx="338">
                  <c:v>0.52638888888867297</c:v>
                </c:pt>
                <c:pt idx="339">
                  <c:v>0.52708333333311697</c:v>
                </c:pt>
                <c:pt idx="340">
                  <c:v>0.52777777777756096</c:v>
                </c:pt>
                <c:pt idx="341">
                  <c:v>0.52847222222200496</c:v>
                </c:pt>
                <c:pt idx="342">
                  <c:v>0.52916666666644896</c:v>
                </c:pt>
                <c:pt idx="343">
                  <c:v>0.52986111111089296</c:v>
                </c:pt>
                <c:pt idx="344">
                  <c:v>0.53055555555533696</c:v>
                </c:pt>
                <c:pt idx="345">
                  <c:v>0.53124999999978095</c:v>
                </c:pt>
                <c:pt idx="346">
                  <c:v>0.53194444444422495</c:v>
                </c:pt>
                <c:pt idx="347">
                  <c:v>0.53263888888866895</c:v>
                </c:pt>
                <c:pt idx="348">
                  <c:v>0.53333333333311295</c:v>
                </c:pt>
                <c:pt idx="349">
                  <c:v>0.53402777777755694</c:v>
                </c:pt>
                <c:pt idx="350">
                  <c:v>0.53472222222200105</c:v>
                </c:pt>
                <c:pt idx="351">
                  <c:v>0.53541666666644505</c:v>
                </c:pt>
                <c:pt idx="352">
                  <c:v>0.53611111111088905</c:v>
                </c:pt>
                <c:pt idx="353">
                  <c:v>0.53680555555533305</c:v>
                </c:pt>
                <c:pt idx="354">
                  <c:v>0.53749999999977705</c:v>
                </c:pt>
                <c:pt idx="355">
                  <c:v>0.53819444444422104</c:v>
                </c:pt>
                <c:pt idx="356">
                  <c:v>0.53888888888866504</c:v>
                </c:pt>
                <c:pt idx="357">
                  <c:v>0.53958333333310904</c:v>
                </c:pt>
                <c:pt idx="358">
                  <c:v>0.54027777777755304</c:v>
                </c:pt>
                <c:pt idx="359">
                  <c:v>0.54097222222199703</c:v>
                </c:pt>
                <c:pt idx="360">
                  <c:v>0.54166666666644103</c:v>
                </c:pt>
                <c:pt idx="361">
                  <c:v>0.54236111111088503</c:v>
                </c:pt>
                <c:pt idx="362">
                  <c:v>0.54305555555532903</c:v>
                </c:pt>
                <c:pt idx="363">
                  <c:v>0.54374999999977303</c:v>
                </c:pt>
                <c:pt idx="364">
                  <c:v>0.54444444444421702</c:v>
                </c:pt>
                <c:pt idx="365">
                  <c:v>0.54513888888866102</c:v>
                </c:pt>
                <c:pt idx="366">
                  <c:v>0.54583333333310502</c:v>
                </c:pt>
                <c:pt idx="367">
                  <c:v>0.54652777777754902</c:v>
                </c:pt>
                <c:pt idx="368">
                  <c:v>0.54722222222199302</c:v>
                </c:pt>
                <c:pt idx="369">
                  <c:v>0.54791666666643701</c:v>
                </c:pt>
                <c:pt idx="370">
                  <c:v>0.54861111111088101</c:v>
                </c:pt>
                <c:pt idx="371">
                  <c:v>0.54930555555532501</c:v>
                </c:pt>
                <c:pt idx="372">
                  <c:v>0.54999999999976901</c:v>
                </c:pt>
                <c:pt idx="373">
                  <c:v>0.550694444444213</c:v>
                </c:pt>
                <c:pt idx="374">
                  <c:v>0.551388888888657</c:v>
                </c:pt>
                <c:pt idx="375">
                  <c:v>0.552083333333101</c:v>
                </c:pt>
                <c:pt idx="376">
                  <c:v>0.552777777777545</c:v>
                </c:pt>
                <c:pt idx="377">
                  <c:v>0.553472222221989</c:v>
                </c:pt>
                <c:pt idx="378">
                  <c:v>0.55416666666643299</c:v>
                </c:pt>
                <c:pt idx="379">
                  <c:v>0.55486111111087699</c:v>
                </c:pt>
                <c:pt idx="380">
                  <c:v>0.55555555555532099</c:v>
                </c:pt>
                <c:pt idx="381">
                  <c:v>0.55624999999976499</c:v>
                </c:pt>
                <c:pt idx="382">
                  <c:v>0.55694444444420899</c:v>
                </c:pt>
                <c:pt idx="383">
                  <c:v>0.55763888888865298</c:v>
                </c:pt>
                <c:pt idx="384">
                  <c:v>0.55833333333309698</c:v>
                </c:pt>
                <c:pt idx="385">
                  <c:v>0.55902777777754098</c:v>
                </c:pt>
                <c:pt idx="386">
                  <c:v>0.55972222222198498</c:v>
                </c:pt>
                <c:pt idx="387">
                  <c:v>0.56041666666642898</c:v>
                </c:pt>
                <c:pt idx="388">
                  <c:v>0.56111111111087297</c:v>
                </c:pt>
                <c:pt idx="389">
                  <c:v>0.56180555555531697</c:v>
                </c:pt>
                <c:pt idx="390">
                  <c:v>0.56249999999976097</c:v>
                </c:pt>
                <c:pt idx="391">
                  <c:v>0.56319444444420497</c:v>
                </c:pt>
                <c:pt idx="392">
                  <c:v>0.56388888888864896</c:v>
                </c:pt>
                <c:pt idx="393">
                  <c:v>0.56458333333309296</c:v>
                </c:pt>
                <c:pt idx="394">
                  <c:v>0.56527777777753696</c:v>
                </c:pt>
                <c:pt idx="395">
                  <c:v>0.56597222222198096</c:v>
                </c:pt>
                <c:pt idx="396">
                  <c:v>0.56666666666642496</c:v>
                </c:pt>
                <c:pt idx="397">
                  <c:v>0.56736111111086895</c:v>
                </c:pt>
                <c:pt idx="398">
                  <c:v>0.56805555555531295</c:v>
                </c:pt>
                <c:pt idx="399">
                  <c:v>0.56874999999975695</c:v>
                </c:pt>
                <c:pt idx="400">
                  <c:v>0.56944444444420095</c:v>
                </c:pt>
                <c:pt idx="401">
                  <c:v>0.57013888888864495</c:v>
                </c:pt>
                <c:pt idx="402">
                  <c:v>0.57083333333308905</c:v>
                </c:pt>
                <c:pt idx="403">
                  <c:v>0.57152777777753305</c:v>
                </c:pt>
                <c:pt idx="404">
                  <c:v>0.57222222222197705</c:v>
                </c:pt>
                <c:pt idx="405">
                  <c:v>0.57291666666642105</c:v>
                </c:pt>
                <c:pt idx="406">
                  <c:v>0.57361111111086505</c:v>
                </c:pt>
                <c:pt idx="407">
                  <c:v>0.57430555555530904</c:v>
                </c:pt>
                <c:pt idx="408">
                  <c:v>0.57499999999975304</c:v>
                </c:pt>
                <c:pt idx="409">
                  <c:v>0.57569444444419704</c:v>
                </c:pt>
                <c:pt idx="410">
                  <c:v>0.57638888888864104</c:v>
                </c:pt>
                <c:pt idx="411">
                  <c:v>0.57708333333308504</c:v>
                </c:pt>
                <c:pt idx="412">
                  <c:v>0.57777777777752903</c:v>
                </c:pt>
                <c:pt idx="413">
                  <c:v>0.57847222222197303</c:v>
                </c:pt>
                <c:pt idx="414">
                  <c:v>0.57916666666641703</c:v>
                </c:pt>
                <c:pt idx="415">
                  <c:v>0.57986111111086103</c:v>
                </c:pt>
                <c:pt idx="416">
                  <c:v>0.58055555555530503</c:v>
                </c:pt>
                <c:pt idx="417">
                  <c:v>0.58124999999974902</c:v>
                </c:pt>
                <c:pt idx="418">
                  <c:v>0.58194444444419302</c:v>
                </c:pt>
                <c:pt idx="419">
                  <c:v>0.58263888888863702</c:v>
                </c:pt>
                <c:pt idx="420">
                  <c:v>0.58333333333308102</c:v>
                </c:pt>
                <c:pt idx="421">
                  <c:v>0.58402777777752501</c:v>
                </c:pt>
                <c:pt idx="422">
                  <c:v>0.58472222222196901</c:v>
                </c:pt>
                <c:pt idx="423">
                  <c:v>0.58541666666641301</c:v>
                </c:pt>
                <c:pt idx="424">
                  <c:v>0.58611111111085701</c:v>
                </c:pt>
                <c:pt idx="425">
                  <c:v>0.58680555555530101</c:v>
                </c:pt>
                <c:pt idx="426">
                  <c:v>0.587499999999745</c:v>
                </c:pt>
                <c:pt idx="427">
                  <c:v>0.588194444444189</c:v>
                </c:pt>
                <c:pt idx="428">
                  <c:v>0.588888888888633</c:v>
                </c:pt>
                <c:pt idx="429">
                  <c:v>0.589583333333077</c:v>
                </c:pt>
                <c:pt idx="430">
                  <c:v>0.590277777777521</c:v>
                </c:pt>
                <c:pt idx="431">
                  <c:v>0.59097222222196499</c:v>
                </c:pt>
                <c:pt idx="432">
                  <c:v>0.59166666666640899</c:v>
                </c:pt>
                <c:pt idx="433">
                  <c:v>0.59236111111085299</c:v>
                </c:pt>
                <c:pt idx="434">
                  <c:v>0.59305555555529699</c:v>
                </c:pt>
                <c:pt idx="435">
                  <c:v>0.59374999999974098</c:v>
                </c:pt>
                <c:pt idx="436">
                  <c:v>0.59444444444418498</c:v>
                </c:pt>
                <c:pt idx="437">
                  <c:v>0.59513888888862898</c:v>
                </c:pt>
                <c:pt idx="438">
                  <c:v>0.59583333333307298</c:v>
                </c:pt>
                <c:pt idx="439">
                  <c:v>0.59652777777751698</c:v>
                </c:pt>
                <c:pt idx="440">
                  <c:v>0.59722222222196097</c:v>
                </c:pt>
                <c:pt idx="441">
                  <c:v>0.59791666666640497</c:v>
                </c:pt>
                <c:pt idx="442">
                  <c:v>0.59861111111084897</c:v>
                </c:pt>
                <c:pt idx="443">
                  <c:v>0.59930555555529297</c:v>
                </c:pt>
                <c:pt idx="444">
                  <c:v>0.59999999999973697</c:v>
                </c:pt>
                <c:pt idx="445">
                  <c:v>0.60069444444418096</c:v>
                </c:pt>
                <c:pt idx="446">
                  <c:v>0.60138888888862496</c:v>
                </c:pt>
                <c:pt idx="447">
                  <c:v>0.60208333333306896</c:v>
                </c:pt>
                <c:pt idx="448">
                  <c:v>0.60277777777751296</c:v>
                </c:pt>
                <c:pt idx="449">
                  <c:v>0.60347222222195696</c:v>
                </c:pt>
                <c:pt idx="450">
                  <c:v>0.60416666666640095</c:v>
                </c:pt>
                <c:pt idx="451">
                  <c:v>0.60486111111084495</c:v>
                </c:pt>
                <c:pt idx="452">
                  <c:v>0.60555555555528895</c:v>
                </c:pt>
                <c:pt idx="453">
                  <c:v>0.60624999999973295</c:v>
                </c:pt>
                <c:pt idx="454">
                  <c:v>0.60694444444417694</c:v>
                </c:pt>
                <c:pt idx="455">
                  <c:v>0.60763888888862105</c:v>
                </c:pt>
                <c:pt idx="456">
                  <c:v>0.60833333333306505</c:v>
                </c:pt>
                <c:pt idx="457">
                  <c:v>0.60902777777750905</c:v>
                </c:pt>
                <c:pt idx="458">
                  <c:v>0.60972222222195305</c:v>
                </c:pt>
                <c:pt idx="459">
                  <c:v>0.61041666666639705</c:v>
                </c:pt>
                <c:pt idx="460">
                  <c:v>0.61111111111084104</c:v>
                </c:pt>
                <c:pt idx="461">
                  <c:v>0.61180555555528504</c:v>
                </c:pt>
                <c:pt idx="462">
                  <c:v>0.61249999999972904</c:v>
                </c:pt>
                <c:pt idx="463">
                  <c:v>0.61319444444417304</c:v>
                </c:pt>
                <c:pt idx="464">
                  <c:v>0.61388888888861703</c:v>
                </c:pt>
                <c:pt idx="465">
                  <c:v>0.61458333333306103</c:v>
                </c:pt>
                <c:pt idx="466">
                  <c:v>0.61527777777750503</c:v>
                </c:pt>
                <c:pt idx="467">
                  <c:v>0.61597222222194903</c:v>
                </c:pt>
                <c:pt idx="468">
                  <c:v>0.61666666666639303</c:v>
                </c:pt>
                <c:pt idx="469">
                  <c:v>0.61736111111083702</c:v>
                </c:pt>
                <c:pt idx="470">
                  <c:v>0.61805555555528102</c:v>
                </c:pt>
                <c:pt idx="471">
                  <c:v>0.61874999999972502</c:v>
                </c:pt>
                <c:pt idx="472">
                  <c:v>0.61944444444416902</c:v>
                </c:pt>
                <c:pt idx="473">
                  <c:v>0.62013888888861302</c:v>
                </c:pt>
                <c:pt idx="474">
                  <c:v>0.62083333333305701</c:v>
                </c:pt>
                <c:pt idx="475">
                  <c:v>0.62152777777750101</c:v>
                </c:pt>
                <c:pt idx="476">
                  <c:v>0.62222222222194501</c:v>
                </c:pt>
                <c:pt idx="477">
                  <c:v>0.62291666666638901</c:v>
                </c:pt>
                <c:pt idx="478">
                  <c:v>0.62361111111083301</c:v>
                </c:pt>
                <c:pt idx="479">
                  <c:v>0.624305555555277</c:v>
                </c:pt>
                <c:pt idx="480">
                  <c:v>0.624999999999721</c:v>
                </c:pt>
                <c:pt idx="481">
                  <c:v>0.625694444444165</c:v>
                </c:pt>
                <c:pt idx="482">
                  <c:v>0.626388888888609</c:v>
                </c:pt>
                <c:pt idx="483">
                  <c:v>0.62708333333305299</c:v>
                </c:pt>
                <c:pt idx="484">
                  <c:v>0.62777777777749699</c:v>
                </c:pt>
                <c:pt idx="485">
                  <c:v>0.62847222222194099</c:v>
                </c:pt>
                <c:pt idx="486">
                  <c:v>0.62916666666638499</c:v>
                </c:pt>
                <c:pt idx="487">
                  <c:v>0.62986111111082899</c:v>
                </c:pt>
                <c:pt idx="488">
                  <c:v>0.63055555555527298</c:v>
                </c:pt>
                <c:pt idx="489">
                  <c:v>0.63124999999971698</c:v>
                </c:pt>
                <c:pt idx="490">
                  <c:v>0.63194444444416098</c:v>
                </c:pt>
                <c:pt idx="491">
                  <c:v>0.63263888888860498</c:v>
                </c:pt>
                <c:pt idx="492">
                  <c:v>0.63333333333304898</c:v>
                </c:pt>
                <c:pt idx="493">
                  <c:v>0.63402777777749297</c:v>
                </c:pt>
                <c:pt idx="494">
                  <c:v>0.63472222222193697</c:v>
                </c:pt>
                <c:pt idx="495">
                  <c:v>0.63541666666638097</c:v>
                </c:pt>
                <c:pt idx="496">
                  <c:v>0.63611111111082497</c:v>
                </c:pt>
                <c:pt idx="497">
                  <c:v>0.63680555555526897</c:v>
                </c:pt>
                <c:pt idx="498">
                  <c:v>0.63749999999971296</c:v>
                </c:pt>
                <c:pt idx="499">
                  <c:v>0.63819444444415696</c:v>
                </c:pt>
                <c:pt idx="500">
                  <c:v>0.63888888888860096</c:v>
                </c:pt>
                <c:pt idx="501">
                  <c:v>0.63958333333304496</c:v>
                </c:pt>
                <c:pt idx="502">
                  <c:v>0.64027777777748895</c:v>
                </c:pt>
                <c:pt idx="503">
                  <c:v>0.64097222222193295</c:v>
                </c:pt>
                <c:pt idx="504">
                  <c:v>0.64166666666637695</c:v>
                </c:pt>
                <c:pt idx="505">
                  <c:v>0.64236111111082095</c:v>
                </c:pt>
                <c:pt idx="506">
                  <c:v>0.64305555555526495</c:v>
                </c:pt>
                <c:pt idx="507">
                  <c:v>0.64374999999970905</c:v>
                </c:pt>
                <c:pt idx="508">
                  <c:v>0.64444444444415305</c:v>
                </c:pt>
                <c:pt idx="509">
                  <c:v>0.64513888888859705</c:v>
                </c:pt>
                <c:pt idx="510">
                  <c:v>0.64583333333304105</c:v>
                </c:pt>
                <c:pt idx="511">
                  <c:v>0.64652777777748505</c:v>
                </c:pt>
                <c:pt idx="512">
                  <c:v>0.64722222222192904</c:v>
                </c:pt>
                <c:pt idx="513">
                  <c:v>0.64791666666637304</c:v>
                </c:pt>
                <c:pt idx="514">
                  <c:v>0.64861111111081704</c:v>
                </c:pt>
                <c:pt idx="515">
                  <c:v>0.64930555555526104</c:v>
                </c:pt>
                <c:pt idx="516">
                  <c:v>0.64999999999970504</c:v>
                </c:pt>
                <c:pt idx="517">
                  <c:v>0.65069444444414903</c:v>
                </c:pt>
                <c:pt idx="518">
                  <c:v>0.65138888888859303</c:v>
                </c:pt>
                <c:pt idx="519">
                  <c:v>0.65208333333303703</c:v>
                </c:pt>
                <c:pt idx="520">
                  <c:v>0.65277777777748103</c:v>
                </c:pt>
                <c:pt idx="521">
                  <c:v>0.65347222222192503</c:v>
                </c:pt>
                <c:pt idx="522">
                  <c:v>0.65416666666636902</c:v>
                </c:pt>
                <c:pt idx="523">
                  <c:v>0.65486111111081302</c:v>
                </c:pt>
                <c:pt idx="524">
                  <c:v>0.65555555555525702</c:v>
                </c:pt>
                <c:pt idx="525">
                  <c:v>0.65624999999970102</c:v>
                </c:pt>
                <c:pt idx="526">
                  <c:v>0.65694444444414501</c:v>
                </c:pt>
                <c:pt idx="527">
                  <c:v>0.65763888888858901</c:v>
                </c:pt>
                <c:pt idx="528">
                  <c:v>0.65833333333303301</c:v>
                </c:pt>
                <c:pt idx="529">
                  <c:v>0.65902777777747701</c:v>
                </c:pt>
                <c:pt idx="530">
                  <c:v>0.65972222222192101</c:v>
                </c:pt>
                <c:pt idx="531">
                  <c:v>0.660416666666365</c:v>
                </c:pt>
                <c:pt idx="532">
                  <c:v>0.661111111110809</c:v>
                </c:pt>
                <c:pt idx="533">
                  <c:v>0.661805555555253</c:v>
                </c:pt>
                <c:pt idx="534">
                  <c:v>0.662499999999697</c:v>
                </c:pt>
                <c:pt idx="535">
                  <c:v>0.663194444444141</c:v>
                </c:pt>
                <c:pt idx="536">
                  <c:v>0.66388888888858499</c:v>
                </c:pt>
                <c:pt idx="537">
                  <c:v>0.66458333333302899</c:v>
                </c:pt>
                <c:pt idx="538">
                  <c:v>0.66527777777747299</c:v>
                </c:pt>
                <c:pt idx="539">
                  <c:v>0.66597222222191699</c:v>
                </c:pt>
                <c:pt idx="540">
                  <c:v>0.66666666666636099</c:v>
                </c:pt>
              </c:numCache>
            </c:numRef>
          </c:cat>
          <c:val>
            <c:numRef>
              <c:f>'Slavkov-stará b.'!$L$427:$L$967</c:f>
              <c:numCache>
                <c:formatCode>General</c:formatCode>
                <c:ptCount val="541"/>
                <c:pt idx="0">
                  <c:v>20</c:v>
                </c:pt>
                <c:pt idx="1">
                  <c:v>20.100000000000001</c:v>
                </c:pt>
                <c:pt idx="2">
                  <c:v>20.100000000000001</c:v>
                </c:pt>
                <c:pt idx="3">
                  <c:v>20.100000000000001</c:v>
                </c:pt>
                <c:pt idx="4">
                  <c:v>20.100000000000001</c:v>
                </c:pt>
                <c:pt idx="5">
                  <c:v>20.100000000000001</c:v>
                </c:pt>
                <c:pt idx="6">
                  <c:v>20.100000000000001</c:v>
                </c:pt>
                <c:pt idx="7">
                  <c:v>20.100000000000001</c:v>
                </c:pt>
                <c:pt idx="8">
                  <c:v>20.100000000000001</c:v>
                </c:pt>
                <c:pt idx="9">
                  <c:v>20.2</c:v>
                </c:pt>
                <c:pt idx="10">
                  <c:v>20.2</c:v>
                </c:pt>
                <c:pt idx="11">
                  <c:v>20.2</c:v>
                </c:pt>
                <c:pt idx="12">
                  <c:v>20.2</c:v>
                </c:pt>
                <c:pt idx="13">
                  <c:v>20.2</c:v>
                </c:pt>
                <c:pt idx="14">
                  <c:v>20.2</c:v>
                </c:pt>
                <c:pt idx="15">
                  <c:v>20.2</c:v>
                </c:pt>
                <c:pt idx="16">
                  <c:v>20.2</c:v>
                </c:pt>
                <c:pt idx="17">
                  <c:v>20.3</c:v>
                </c:pt>
                <c:pt idx="18">
                  <c:v>20.3</c:v>
                </c:pt>
                <c:pt idx="19">
                  <c:v>20.3</c:v>
                </c:pt>
                <c:pt idx="20">
                  <c:v>20.3</c:v>
                </c:pt>
                <c:pt idx="21">
                  <c:v>20.3</c:v>
                </c:pt>
                <c:pt idx="22">
                  <c:v>20.3</c:v>
                </c:pt>
                <c:pt idx="23">
                  <c:v>20.399999999999999</c:v>
                </c:pt>
                <c:pt idx="24">
                  <c:v>20.399999999999999</c:v>
                </c:pt>
                <c:pt idx="25">
                  <c:v>20.399999999999999</c:v>
                </c:pt>
                <c:pt idx="26">
                  <c:v>20.399999999999999</c:v>
                </c:pt>
                <c:pt idx="27">
                  <c:v>20.399999999999999</c:v>
                </c:pt>
                <c:pt idx="28">
                  <c:v>20.399999999999999</c:v>
                </c:pt>
                <c:pt idx="29">
                  <c:v>20.399999999999999</c:v>
                </c:pt>
                <c:pt idx="30">
                  <c:v>20.399999999999999</c:v>
                </c:pt>
                <c:pt idx="31">
                  <c:v>20.5</c:v>
                </c:pt>
                <c:pt idx="32">
                  <c:v>20.5</c:v>
                </c:pt>
                <c:pt idx="33">
                  <c:v>20.6</c:v>
                </c:pt>
                <c:pt idx="34">
                  <c:v>20.6</c:v>
                </c:pt>
                <c:pt idx="35">
                  <c:v>20.6</c:v>
                </c:pt>
                <c:pt idx="36">
                  <c:v>20.6</c:v>
                </c:pt>
                <c:pt idx="37">
                  <c:v>20.6</c:v>
                </c:pt>
                <c:pt idx="38">
                  <c:v>20.6</c:v>
                </c:pt>
                <c:pt idx="39">
                  <c:v>20.7</c:v>
                </c:pt>
                <c:pt idx="40">
                  <c:v>20.7</c:v>
                </c:pt>
                <c:pt idx="41">
                  <c:v>20.7</c:v>
                </c:pt>
                <c:pt idx="42">
                  <c:v>20.7</c:v>
                </c:pt>
                <c:pt idx="43">
                  <c:v>20.7</c:v>
                </c:pt>
                <c:pt idx="44">
                  <c:v>20.7</c:v>
                </c:pt>
                <c:pt idx="45">
                  <c:v>20.7</c:v>
                </c:pt>
                <c:pt idx="46">
                  <c:v>20.7</c:v>
                </c:pt>
                <c:pt idx="47">
                  <c:v>20.7</c:v>
                </c:pt>
                <c:pt idx="48">
                  <c:v>20.7</c:v>
                </c:pt>
                <c:pt idx="49">
                  <c:v>20.8</c:v>
                </c:pt>
                <c:pt idx="50">
                  <c:v>20.8</c:v>
                </c:pt>
                <c:pt idx="51">
                  <c:v>20.8</c:v>
                </c:pt>
                <c:pt idx="52">
                  <c:v>20.8</c:v>
                </c:pt>
                <c:pt idx="53">
                  <c:v>20.8</c:v>
                </c:pt>
                <c:pt idx="54">
                  <c:v>20.8</c:v>
                </c:pt>
                <c:pt idx="55">
                  <c:v>20.8</c:v>
                </c:pt>
                <c:pt idx="56">
                  <c:v>20.8</c:v>
                </c:pt>
                <c:pt idx="57">
                  <c:v>20.8</c:v>
                </c:pt>
                <c:pt idx="58">
                  <c:v>20.8</c:v>
                </c:pt>
                <c:pt idx="59">
                  <c:v>20.8</c:v>
                </c:pt>
                <c:pt idx="60">
                  <c:v>20.8</c:v>
                </c:pt>
                <c:pt idx="61">
                  <c:v>20.9</c:v>
                </c:pt>
                <c:pt idx="62">
                  <c:v>20.9</c:v>
                </c:pt>
                <c:pt idx="63">
                  <c:v>20.9</c:v>
                </c:pt>
                <c:pt idx="64">
                  <c:v>20.9</c:v>
                </c:pt>
                <c:pt idx="65">
                  <c:v>20.9</c:v>
                </c:pt>
                <c:pt idx="66">
                  <c:v>20.9</c:v>
                </c:pt>
                <c:pt idx="67">
                  <c:v>21.1</c:v>
                </c:pt>
                <c:pt idx="68">
                  <c:v>21.1</c:v>
                </c:pt>
                <c:pt idx="69">
                  <c:v>21.2</c:v>
                </c:pt>
                <c:pt idx="70">
                  <c:v>21.3</c:v>
                </c:pt>
                <c:pt idx="71">
                  <c:v>21.3</c:v>
                </c:pt>
                <c:pt idx="72">
                  <c:v>21.3</c:v>
                </c:pt>
                <c:pt idx="73">
                  <c:v>21.4</c:v>
                </c:pt>
                <c:pt idx="74">
                  <c:v>21.5</c:v>
                </c:pt>
                <c:pt idx="75">
                  <c:v>21.5</c:v>
                </c:pt>
                <c:pt idx="76">
                  <c:v>21.6</c:v>
                </c:pt>
                <c:pt idx="77">
                  <c:v>21.6</c:v>
                </c:pt>
                <c:pt idx="78">
                  <c:v>21.6</c:v>
                </c:pt>
                <c:pt idx="79">
                  <c:v>21.7</c:v>
                </c:pt>
                <c:pt idx="80">
                  <c:v>21.7</c:v>
                </c:pt>
                <c:pt idx="81">
                  <c:v>21.7</c:v>
                </c:pt>
                <c:pt idx="82">
                  <c:v>21.8</c:v>
                </c:pt>
                <c:pt idx="83">
                  <c:v>21.8</c:v>
                </c:pt>
                <c:pt idx="84">
                  <c:v>21.8</c:v>
                </c:pt>
                <c:pt idx="85">
                  <c:v>21.8</c:v>
                </c:pt>
                <c:pt idx="86">
                  <c:v>21.8</c:v>
                </c:pt>
                <c:pt idx="87">
                  <c:v>21.8</c:v>
                </c:pt>
                <c:pt idx="88">
                  <c:v>21.9</c:v>
                </c:pt>
                <c:pt idx="89">
                  <c:v>21.9</c:v>
                </c:pt>
                <c:pt idx="90">
                  <c:v>22</c:v>
                </c:pt>
                <c:pt idx="91">
                  <c:v>22</c:v>
                </c:pt>
                <c:pt idx="92">
                  <c:v>22</c:v>
                </c:pt>
                <c:pt idx="93">
                  <c:v>22</c:v>
                </c:pt>
                <c:pt idx="94">
                  <c:v>22.1</c:v>
                </c:pt>
                <c:pt idx="95">
                  <c:v>22.1</c:v>
                </c:pt>
                <c:pt idx="96">
                  <c:v>22.1</c:v>
                </c:pt>
                <c:pt idx="97">
                  <c:v>22.1</c:v>
                </c:pt>
                <c:pt idx="98">
                  <c:v>22.1</c:v>
                </c:pt>
                <c:pt idx="99">
                  <c:v>22.1</c:v>
                </c:pt>
                <c:pt idx="100">
                  <c:v>22.1</c:v>
                </c:pt>
                <c:pt idx="101">
                  <c:v>22.2</c:v>
                </c:pt>
                <c:pt idx="102">
                  <c:v>22.2</c:v>
                </c:pt>
                <c:pt idx="103">
                  <c:v>22.2</c:v>
                </c:pt>
                <c:pt idx="104">
                  <c:v>22.2</c:v>
                </c:pt>
                <c:pt idx="105">
                  <c:v>22.2</c:v>
                </c:pt>
                <c:pt idx="106">
                  <c:v>22.2</c:v>
                </c:pt>
                <c:pt idx="107">
                  <c:v>22.3</c:v>
                </c:pt>
                <c:pt idx="108">
                  <c:v>22.3</c:v>
                </c:pt>
                <c:pt idx="109">
                  <c:v>22.3</c:v>
                </c:pt>
                <c:pt idx="110">
                  <c:v>22.3</c:v>
                </c:pt>
                <c:pt idx="111">
                  <c:v>22.2</c:v>
                </c:pt>
                <c:pt idx="112">
                  <c:v>22.2</c:v>
                </c:pt>
                <c:pt idx="113">
                  <c:v>22.2</c:v>
                </c:pt>
                <c:pt idx="114">
                  <c:v>22.2</c:v>
                </c:pt>
                <c:pt idx="115">
                  <c:v>22.2</c:v>
                </c:pt>
                <c:pt idx="116">
                  <c:v>22.1</c:v>
                </c:pt>
                <c:pt idx="117">
                  <c:v>22.1</c:v>
                </c:pt>
                <c:pt idx="118">
                  <c:v>22.1</c:v>
                </c:pt>
                <c:pt idx="119">
                  <c:v>22.1</c:v>
                </c:pt>
                <c:pt idx="120">
                  <c:v>22.1</c:v>
                </c:pt>
                <c:pt idx="121">
                  <c:v>22.1</c:v>
                </c:pt>
                <c:pt idx="122">
                  <c:v>21.9</c:v>
                </c:pt>
                <c:pt idx="123">
                  <c:v>21.8</c:v>
                </c:pt>
                <c:pt idx="124">
                  <c:v>21.8</c:v>
                </c:pt>
                <c:pt idx="125">
                  <c:v>21.6</c:v>
                </c:pt>
                <c:pt idx="126">
                  <c:v>21.6</c:v>
                </c:pt>
                <c:pt idx="127">
                  <c:v>21.6</c:v>
                </c:pt>
                <c:pt idx="128">
                  <c:v>21.7</c:v>
                </c:pt>
                <c:pt idx="129">
                  <c:v>21.7</c:v>
                </c:pt>
                <c:pt idx="130">
                  <c:v>21.8</c:v>
                </c:pt>
                <c:pt idx="131">
                  <c:v>21.8</c:v>
                </c:pt>
                <c:pt idx="132">
                  <c:v>21.8</c:v>
                </c:pt>
                <c:pt idx="133">
                  <c:v>21.8</c:v>
                </c:pt>
                <c:pt idx="134">
                  <c:v>21.8</c:v>
                </c:pt>
                <c:pt idx="135">
                  <c:v>21.8</c:v>
                </c:pt>
                <c:pt idx="136">
                  <c:v>21.9</c:v>
                </c:pt>
                <c:pt idx="137">
                  <c:v>22</c:v>
                </c:pt>
                <c:pt idx="138">
                  <c:v>22.1</c:v>
                </c:pt>
                <c:pt idx="139">
                  <c:v>22.1</c:v>
                </c:pt>
                <c:pt idx="140">
                  <c:v>22.1</c:v>
                </c:pt>
                <c:pt idx="141">
                  <c:v>22.1</c:v>
                </c:pt>
                <c:pt idx="142">
                  <c:v>22.1</c:v>
                </c:pt>
                <c:pt idx="143">
                  <c:v>22.1</c:v>
                </c:pt>
                <c:pt idx="144">
                  <c:v>22.1</c:v>
                </c:pt>
                <c:pt idx="145">
                  <c:v>22.1</c:v>
                </c:pt>
                <c:pt idx="146">
                  <c:v>22.1</c:v>
                </c:pt>
                <c:pt idx="147">
                  <c:v>22.1</c:v>
                </c:pt>
                <c:pt idx="148">
                  <c:v>22.1</c:v>
                </c:pt>
                <c:pt idx="149">
                  <c:v>22.1</c:v>
                </c:pt>
                <c:pt idx="150">
                  <c:v>22.2</c:v>
                </c:pt>
                <c:pt idx="151">
                  <c:v>22.2</c:v>
                </c:pt>
                <c:pt idx="152">
                  <c:v>22.2</c:v>
                </c:pt>
                <c:pt idx="153">
                  <c:v>22.2</c:v>
                </c:pt>
                <c:pt idx="154">
                  <c:v>22.2</c:v>
                </c:pt>
                <c:pt idx="155">
                  <c:v>22.2</c:v>
                </c:pt>
                <c:pt idx="156">
                  <c:v>22.2</c:v>
                </c:pt>
                <c:pt idx="157">
                  <c:v>22.2</c:v>
                </c:pt>
                <c:pt idx="158">
                  <c:v>22.2</c:v>
                </c:pt>
                <c:pt idx="159">
                  <c:v>22.2</c:v>
                </c:pt>
                <c:pt idx="160">
                  <c:v>22.2</c:v>
                </c:pt>
                <c:pt idx="161">
                  <c:v>22.3</c:v>
                </c:pt>
                <c:pt idx="162">
                  <c:v>22.3</c:v>
                </c:pt>
                <c:pt idx="163">
                  <c:v>22.3</c:v>
                </c:pt>
                <c:pt idx="164">
                  <c:v>22.3</c:v>
                </c:pt>
                <c:pt idx="165">
                  <c:v>22.2</c:v>
                </c:pt>
                <c:pt idx="166">
                  <c:v>22.2</c:v>
                </c:pt>
                <c:pt idx="167">
                  <c:v>22.2</c:v>
                </c:pt>
                <c:pt idx="168">
                  <c:v>22.2</c:v>
                </c:pt>
                <c:pt idx="169">
                  <c:v>22.1</c:v>
                </c:pt>
                <c:pt idx="170">
                  <c:v>22.1</c:v>
                </c:pt>
                <c:pt idx="171">
                  <c:v>22.1</c:v>
                </c:pt>
                <c:pt idx="172">
                  <c:v>22.1</c:v>
                </c:pt>
                <c:pt idx="173">
                  <c:v>22.1</c:v>
                </c:pt>
                <c:pt idx="174">
                  <c:v>22.1</c:v>
                </c:pt>
                <c:pt idx="175">
                  <c:v>22.1</c:v>
                </c:pt>
                <c:pt idx="176">
                  <c:v>22.1</c:v>
                </c:pt>
                <c:pt idx="177">
                  <c:v>22.1</c:v>
                </c:pt>
                <c:pt idx="178">
                  <c:v>22.1</c:v>
                </c:pt>
                <c:pt idx="179">
                  <c:v>22.1</c:v>
                </c:pt>
                <c:pt idx="180">
                  <c:v>22.1</c:v>
                </c:pt>
                <c:pt idx="181">
                  <c:v>22.1</c:v>
                </c:pt>
                <c:pt idx="182">
                  <c:v>22.1</c:v>
                </c:pt>
                <c:pt idx="183">
                  <c:v>22.1</c:v>
                </c:pt>
                <c:pt idx="184">
                  <c:v>22.1</c:v>
                </c:pt>
                <c:pt idx="185">
                  <c:v>22.1</c:v>
                </c:pt>
                <c:pt idx="186">
                  <c:v>22.1</c:v>
                </c:pt>
                <c:pt idx="187">
                  <c:v>22.2</c:v>
                </c:pt>
                <c:pt idx="188">
                  <c:v>22.2</c:v>
                </c:pt>
                <c:pt idx="189">
                  <c:v>22.2</c:v>
                </c:pt>
                <c:pt idx="190">
                  <c:v>22.2</c:v>
                </c:pt>
                <c:pt idx="191">
                  <c:v>22.2</c:v>
                </c:pt>
                <c:pt idx="192">
                  <c:v>22.2</c:v>
                </c:pt>
                <c:pt idx="193">
                  <c:v>22.2</c:v>
                </c:pt>
                <c:pt idx="194">
                  <c:v>22.3</c:v>
                </c:pt>
                <c:pt idx="195">
                  <c:v>22.3</c:v>
                </c:pt>
                <c:pt idx="196">
                  <c:v>22.3</c:v>
                </c:pt>
                <c:pt idx="197">
                  <c:v>22.3</c:v>
                </c:pt>
                <c:pt idx="198">
                  <c:v>22.4</c:v>
                </c:pt>
                <c:pt idx="199">
                  <c:v>22.4</c:v>
                </c:pt>
                <c:pt idx="200">
                  <c:v>22.4</c:v>
                </c:pt>
                <c:pt idx="201">
                  <c:v>22.4</c:v>
                </c:pt>
                <c:pt idx="202">
                  <c:v>22.4</c:v>
                </c:pt>
                <c:pt idx="203">
                  <c:v>22.4</c:v>
                </c:pt>
                <c:pt idx="204">
                  <c:v>22.4</c:v>
                </c:pt>
                <c:pt idx="205">
                  <c:v>22.4</c:v>
                </c:pt>
                <c:pt idx="206">
                  <c:v>22.4</c:v>
                </c:pt>
                <c:pt idx="207">
                  <c:v>22.4</c:v>
                </c:pt>
                <c:pt idx="208">
                  <c:v>22.3</c:v>
                </c:pt>
                <c:pt idx="209">
                  <c:v>22.2</c:v>
                </c:pt>
                <c:pt idx="210">
                  <c:v>22.2</c:v>
                </c:pt>
                <c:pt idx="211">
                  <c:v>22.2</c:v>
                </c:pt>
                <c:pt idx="212">
                  <c:v>21.9</c:v>
                </c:pt>
                <c:pt idx="213">
                  <c:v>21.7</c:v>
                </c:pt>
                <c:pt idx="214">
                  <c:v>21.6</c:v>
                </c:pt>
                <c:pt idx="215">
                  <c:v>21.6</c:v>
                </c:pt>
                <c:pt idx="216">
                  <c:v>21.6</c:v>
                </c:pt>
                <c:pt idx="217">
                  <c:v>21.3</c:v>
                </c:pt>
                <c:pt idx="218">
                  <c:v>21.3</c:v>
                </c:pt>
                <c:pt idx="219">
                  <c:v>21.3</c:v>
                </c:pt>
                <c:pt idx="220">
                  <c:v>21.3</c:v>
                </c:pt>
                <c:pt idx="221">
                  <c:v>21.3</c:v>
                </c:pt>
                <c:pt idx="222">
                  <c:v>21.3</c:v>
                </c:pt>
                <c:pt idx="223">
                  <c:v>21.4</c:v>
                </c:pt>
                <c:pt idx="224">
                  <c:v>21.6</c:v>
                </c:pt>
                <c:pt idx="225">
                  <c:v>21.6</c:v>
                </c:pt>
                <c:pt idx="226">
                  <c:v>21.7</c:v>
                </c:pt>
                <c:pt idx="227">
                  <c:v>21.7</c:v>
                </c:pt>
                <c:pt idx="228">
                  <c:v>21.8</c:v>
                </c:pt>
                <c:pt idx="229">
                  <c:v>21.8</c:v>
                </c:pt>
                <c:pt idx="230">
                  <c:v>21.8</c:v>
                </c:pt>
                <c:pt idx="231">
                  <c:v>21.8</c:v>
                </c:pt>
                <c:pt idx="232">
                  <c:v>21.8</c:v>
                </c:pt>
                <c:pt idx="233">
                  <c:v>21.8</c:v>
                </c:pt>
                <c:pt idx="234">
                  <c:v>21.8</c:v>
                </c:pt>
                <c:pt idx="235">
                  <c:v>21.6</c:v>
                </c:pt>
                <c:pt idx="236">
                  <c:v>21.7</c:v>
                </c:pt>
                <c:pt idx="237">
                  <c:v>21.7</c:v>
                </c:pt>
                <c:pt idx="238">
                  <c:v>21.7</c:v>
                </c:pt>
                <c:pt idx="239">
                  <c:v>21.8</c:v>
                </c:pt>
                <c:pt idx="240">
                  <c:v>21.8</c:v>
                </c:pt>
                <c:pt idx="241">
                  <c:v>21.9</c:v>
                </c:pt>
                <c:pt idx="242">
                  <c:v>21.9</c:v>
                </c:pt>
                <c:pt idx="243">
                  <c:v>21.9</c:v>
                </c:pt>
                <c:pt idx="244">
                  <c:v>21.9</c:v>
                </c:pt>
                <c:pt idx="245">
                  <c:v>22.1</c:v>
                </c:pt>
                <c:pt idx="246">
                  <c:v>22.1</c:v>
                </c:pt>
                <c:pt idx="247">
                  <c:v>22.1</c:v>
                </c:pt>
                <c:pt idx="248">
                  <c:v>22.2</c:v>
                </c:pt>
                <c:pt idx="249">
                  <c:v>22.2</c:v>
                </c:pt>
                <c:pt idx="250">
                  <c:v>22.2</c:v>
                </c:pt>
                <c:pt idx="251">
                  <c:v>22.4</c:v>
                </c:pt>
                <c:pt idx="252">
                  <c:v>22.4</c:v>
                </c:pt>
                <c:pt idx="253">
                  <c:v>22.4</c:v>
                </c:pt>
                <c:pt idx="254">
                  <c:v>22.6</c:v>
                </c:pt>
                <c:pt idx="255">
                  <c:v>22.6</c:v>
                </c:pt>
                <c:pt idx="256">
                  <c:v>22.6</c:v>
                </c:pt>
                <c:pt idx="257">
                  <c:v>22.6</c:v>
                </c:pt>
                <c:pt idx="258">
                  <c:v>22.6</c:v>
                </c:pt>
                <c:pt idx="259">
                  <c:v>22.7</c:v>
                </c:pt>
                <c:pt idx="260">
                  <c:v>22.8</c:v>
                </c:pt>
                <c:pt idx="261">
                  <c:v>22.8</c:v>
                </c:pt>
                <c:pt idx="262">
                  <c:v>22.8</c:v>
                </c:pt>
                <c:pt idx="263">
                  <c:v>22.8</c:v>
                </c:pt>
                <c:pt idx="264">
                  <c:v>22.8</c:v>
                </c:pt>
                <c:pt idx="265">
                  <c:v>22.8</c:v>
                </c:pt>
                <c:pt idx="266">
                  <c:v>22.9</c:v>
                </c:pt>
                <c:pt idx="267">
                  <c:v>22.9</c:v>
                </c:pt>
                <c:pt idx="268">
                  <c:v>22.9</c:v>
                </c:pt>
                <c:pt idx="269">
                  <c:v>22.9</c:v>
                </c:pt>
                <c:pt idx="270">
                  <c:v>22.9</c:v>
                </c:pt>
                <c:pt idx="271">
                  <c:v>23</c:v>
                </c:pt>
                <c:pt idx="272">
                  <c:v>23</c:v>
                </c:pt>
                <c:pt idx="273">
                  <c:v>23</c:v>
                </c:pt>
                <c:pt idx="274">
                  <c:v>23</c:v>
                </c:pt>
                <c:pt idx="275">
                  <c:v>23.1</c:v>
                </c:pt>
                <c:pt idx="276">
                  <c:v>23.1</c:v>
                </c:pt>
                <c:pt idx="277">
                  <c:v>23.1</c:v>
                </c:pt>
                <c:pt idx="278">
                  <c:v>23.1</c:v>
                </c:pt>
                <c:pt idx="279">
                  <c:v>23.1</c:v>
                </c:pt>
                <c:pt idx="280">
                  <c:v>23.1</c:v>
                </c:pt>
                <c:pt idx="281">
                  <c:v>23.1</c:v>
                </c:pt>
                <c:pt idx="282">
                  <c:v>23.1</c:v>
                </c:pt>
                <c:pt idx="283">
                  <c:v>23.1</c:v>
                </c:pt>
                <c:pt idx="284">
                  <c:v>23.1</c:v>
                </c:pt>
                <c:pt idx="285">
                  <c:v>23.1</c:v>
                </c:pt>
                <c:pt idx="286">
                  <c:v>23.1</c:v>
                </c:pt>
                <c:pt idx="287">
                  <c:v>23.1</c:v>
                </c:pt>
                <c:pt idx="288">
                  <c:v>23.1</c:v>
                </c:pt>
                <c:pt idx="289">
                  <c:v>23.1</c:v>
                </c:pt>
                <c:pt idx="290">
                  <c:v>23</c:v>
                </c:pt>
                <c:pt idx="291">
                  <c:v>23</c:v>
                </c:pt>
                <c:pt idx="292">
                  <c:v>23</c:v>
                </c:pt>
                <c:pt idx="293">
                  <c:v>23</c:v>
                </c:pt>
                <c:pt idx="294">
                  <c:v>23</c:v>
                </c:pt>
                <c:pt idx="295">
                  <c:v>23</c:v>
                </c:pt>
                <c:pt idx="296">
                  <c:v>23</c:v>
                </c:pt>
                <c:pt idx="297">
                  <c:v>23</c:v>
                </c:pt>
                <c:pt idx="298">
                  <c:v>23</c:v>
                </c:pt>
                <c:pt idx="299">
                  <c:v>23</c:v>
                </c:pt>
                <c:pt idx="300">
                  <c:v>23</c:v>
                </c:pt>
                <c:pt idx="301">
                  <c:v>23</c:v>
                </c:pt>
                <c:pt idx="302">
                  <c:v>23</c:v>
                </c:pt>
                <c:pt idx="303">
                  <c:v>23</c:v>
                </c:pt>
                <c:pt idx="304">
                  <c:v>23</c:v>
                </c:pt>
                <c:pt idx="305">
                  <c:v>23.1</c:v>
                </c:pt>
                <c:pt idx="306">
                  <c:v>23</c:v>
                </c:pt>
                <c:pt idx="307">
                  <c:v>23</c:v>
                </c:pt>
                <c:pt idx="308">
                  <c:v>23</c:v>
                </c:pt>
                <c:pt idx="309">
                  <c:v>23</c:v>
                </c:pt>
                <c:pt idx="310">
                  <c:v>23</c:v>
                </c:pt>
                <c:pt idx="311">
                  <c:v>23</c:v>
                </c:pt>
                <c:pt idx="312">
                  <c:v>23.1</c:v>
                </c:pt>
                <c:pt idx="313">
                  <c:v>23.1</c:v>
                </c:pt>
                <c:pt idx="314">
                  <c:v>23.1</c:v>
                </c:pt>
                <c:pt idx="315">
                  <c:v>23.1</c:v>
                </c:pt>
                <c:pt idx="316">
                  <c:v>23.1</c:v>
                </c:pt>
                <c:pt idx="317">
                  <c:v>23.1</c:v>
                </c:pt>
                <c:pt idx="318">
                  <c:v>23.1</c:v>
                </c:pt>
                <c:pt idx="319">
                  <c:v>23.1</c:v>
                </c:pt>
                <c:pt idx="320">
                  <c:v>23.1</c:v>
                </c:pt>
                <c:pt idx="321">
                  <c:v>23.1</c:v>
                </c:pt>
                <c:pt idx="322">
                  <c:v>23.1</c:v>
                </c:pt>
                <c:pt idx="323">
                  <c:v>23.1</c:v>
                </c:pt>
                <c:pt idx="324">
                  <c:v>23.1</c:v>
                </c:pt>
                <c:pt idx="325">
                  <c:v>23.1</c:v>
                </c:pt>
                <c:pt idx="326">
                  <c:v>23.1</c:v>
                </c:pt>
                <c:pt idx="327">
                  <c:v>23.1</c:v>
                </c:pt>
                <c:pt idx="328">
                  <c:v>23.1</c:v>
                </c:pt>
                <c:pt idx="329">
                  <c:v>23.1</c:v>
                </c:pt>
                <c:pt idx="330">
                  <c:v>23.1</c:v>
                </c:pt>
                <c:pt idx="331">
                  <c:v>23.1</c:v>
                </c:pt>
                <c:pt idx="332">
                  <c:v>23.1</c:v>
                </c:pt>
                <c:pt idx="333">
                  <c:v>23.1</c:v>
                </c:pt>
                <c:pt idx="334">
                  <c:v>23.2</c:v>
                </c:pt>
                <c:pt idx="335">
                  <c:v>23.2</c:v>
                </c:pt>
                <c:pt idx="336">
                  <c:v>23.2</c:v>
                </c:pt>
                <c:pt idx="337">
                  <c:v>23.1</c:v>
                </c:pt>
                <c:pt idx="338">
                  <c:v>23.1</c:v>
                </c:pt>
                <c:pt idx="339">
                  <c:v>23.1</c:v>
                </c:pt>
                <c:pt idx="340">
                  <c:v>23.2</c:v>
                </c:pt>
                <c:pt idx="341">
                  <c:v>23.2</c:v>
                </c:pt>
                <c:pt idx="342">
                  <c:v>23.2</c:v>
                </c:pt>
                <c:pt idx="343">
                  <c:v>23.1</c:v>
                </c:pt>
                <c:pt idx="344">
                  <c:v>23.1</c:v>
                </c:pt>
                <c:pt idx="345">
                  <c:v>23.1</c:v>
                </c:pt>
                <c:pt idx="346">
                  <c:v>23.1</c:v>
                </c:pt>
                <c:pt idx="347">
                  <c:v>23.1</c:v>
                </c:pt>
                <c:pt idx="348">
                  <c:v>23.1</c:v>
                </c:pt>
                <c:pt idx="349">
                  <c:v>23.1</c:v>
                </c:pt>
                <c:pt idx="350">
                  <c:v>23.1</c:v>
                </c:pt>
                <c:pt idx="351">
                  <c:v>23.1</c:v>
                </c:pt>
                <c:pt idx="352">
                  <c:v>23.1</c:v>
                </c:pt>
                <c:pt idx="353">
                  <c:v>23.1</c:v>
                </c:pt>
                <c:pt idx="354">
                  <c:v>23.1</c:v>
                </c:pt>
                <c:pt idx="355">
                  <c:v>23.1</c:v>
                </c:pt>
                <c:pt idx="356">
                  <c:v>23.1</c:v>
                </c:pt>
                <c:pt idx="357">
                  <c:v>23.1</c:v>
                </c:pt>
                <c:pt idx="358">
                  <c:v>23.1</c:v>
                </c:pt>
                <c:pt idx="359">
                  <c:v>23.1</c:v>
                </c:pt>
                <c:pt idx="360">
                  <c:v>23.1</c:v>
                </c:pt>
                <c:pt idx="361">
                  <c:v>23.1</c:v>
                </c:pt>
                <c:pt idx="362">
                  <c:v>23.1</c:v>
                </c:pt>
                <c:pt idx="363">
                  <c:v>23.1</c:v>
                </c:pt>
                <c:pt idx="364">
                  <c:v>23.1</c:v>
                </c:pt>
                <c:pt idx="365">
                  <c:v>23.1</c:v>
                </c:pt>
                <c:pt idx="366">
                  <c:v>23.1</c:v>
                </c:pt>
                <c:pt idx="367">
                  <c:v>23.1</c:v>
                </c:pt>
                <c:pt idx="368">
                  <c:v>23.1</c:v>
                </c:pt>
                <c:pt idx="369">
                  <c:v>23</c:v>
                </c:pt>
                <c:pt idx="370">
                  <c:v>23</c:v>
                </c:pt>
                <c:pt idx="371">
                  <c:v>23</c:v>
                </c:pt>
                <c:pt idx="372">
                  <c:v>23</c:v>
                </c:pt>
                <c:pt idx="373">
                  <c:v>23</c:v>
                </c:pt>
                <c:pt idx="374">
                  <c:v>23</c:v>
                </c:pt>
                <c:pt idx="375">
                  <c:v>23</c:v>
                </c:pt>
                <c:pt idx="376">
                  <c:v>23</c:v>
                </c:pt>
                <c:pt idx="377">
                  <c:v>23</c:v>
                </c:pt>
                <c:pt idx="378">
                  <c:v>23</c:v>
                </c:pt>
                <c:pt idx="379">
                  <c:v>23</c:v>
                </c:pt>
                <c:pt idx="380">
                  <c:v>23</c:v>
                </c:pt>
                <c:pt idx="381">
                  <c:v>23</c:v>
                </c:pt>
                <c:pt idx="382">
                  <c:v>23</c:v>
                </c:pt>
                <c:pt idx="383">
                  <c:v>23</c:v>
                </c:pt>
                <c:pt idx="384">
                  <c:v>23</c:v>
                </c:pt>
                <c:pt idx="385">
                  <c:v>23</c:v>
                </c:pt>
                <c:pt idx="386">
                  <c:v>23</c:v>
                </c:pt>
                <c:pt idx="387">
                  <c:v>23</c:v>
                </c:pt>
                <c:pt idx="388">
                  <c:v>23</c:v>
                </c:pt>
                <c:pt idx="389">
                  <c:v>23</c:v>
                </c:pt>
                <c:pt idx="390">
                  <c:v>23</c:v>
                </c:pt>
                <c:pt idx="391">
                  <c:v>23</c:v>
                </c:pt>
                <c:pt idx="392">
                  <c:v>23</c:v>
                </c:pt>
                <c:pt idx="393">
                  <c:v>23</c:v>
                </c:pt>
                <c:pt idx="394">
                  <c:v>23</c:v>
                </c:pt>
                <c:pt idx="395">
                  <c:v>23</c:v>
                </c:pt>
                <c:pt idx="396">
                  <c:v>23</c:v>
                </c:pt>
                <c:pt idx="397">
                  <c:v>23</c:v>
                </c:pt>
                <c:pt idx="398">
                  <c:v>23</c:v>
                </c:pt>
                <c:pt idx="399">
                  <c:v>23</c:v>
                </c:pt>
                <c:pt idx="400">
                  <c:v>23</c:v>
                </c:pt>
                <c:pt idx="401">
                  <c:v>23</c:v>
                </c:pt>
                <c:pt idx="402">
                  <c:v>23</c:v>
                </c:pt>
                <c:pt idx="403">
                  <c:v>23</c:v>
                </c:pt>
                <c:pt idx="404">
                  <c:v>23</c:v>
                </c:pt>
                <c:pt idx="405">
                  <c:v>22.9</c:v>
                </c:pt>
                <c:pt idx="406">
                  <c:v>22.9</c:v>
                </c:pt>
                <c:pt idx="407">
                  <c:v>22.9</c:v>
                </c:pt>
                <c:pt idx="408">
                  <c:v>22.8</c:v>
                </c:pt>
                <c:pt idx="409">
                  <c:v>22.8</c:v>
                </c:pt>
                <c:pt idx="410">
                  <c:v>22.8</c:v>
                </c:pt>
                <c:pt idx="411">
                  <c:v>22.8</c:v>
                </c:pt>
                <c:pt idx="412">
                  <c:v>22.8</c:v>
                </c:pt>
                <c:pt idx="413">
                  <c:v>22.8</c:v>
                </c:pt>
                <c:pt idx="414">
                  <c:v>22.8</c:v>
                </c:pt>
                <c:pt idx="415">
                  <c:v>22.8</c:v>
                </c:pt>
                <c:pt idx="416">
                  <c:v>22.8</c:v>
                </c:pt>
                <c:pt idx="417">
                  <c:v>22.8</c:v>
                </c:pt>
                <c:pt idx="418">
                  <c:v>22.7</c:v>
                </c:pt>
                <c:pt idx="419">
                  <c:v>22.7</c:v>
                </c:pt>
                <c:pt idx="420">
                  <c:v>22.7</c:v>
                </c:pt>
                <c:pt idx="421">
                  <c:v>22.7</c:v>
                </c:pt>
                <c:pt idx="422">
                  <c:v>22.7</c:v>
                </c:pt>
                <c:pt idx="423">
                  <c:v>22.7</c:v>
                </c:pt>
                <c:pt idx="424">
                  <c:v>22.7</c:v>
                </c:pt>
                <c:pt idx="425">
                  <c:v>22.7</c:v>
                </c:pt>
                <c:pt idx="426">
                  <c:v>22.7</c:v>
                </c:pt>
                <c:pt idx="427">
                  <c:v>22.7</c:v>
                </c:pt>
                <c:pt idx="428">
                  <c:v>22.7</c:v>
                </c:pt>
                <c:pt idx="429">
                  <c:v>22.7</c:v>
                </c:pt>
                <c:pt idx="430">
                  <c:v>22.7</c:v>
                </c:pt>
                <c:pt idx="431">
                  <c:v>22.7</c:v>
                </c:pt>
                <c:pt idx="432">
                  <c:v>22.7</c:v>
                </c:pt>
                <c:pt idx="433">
                  <c:v>22.7</c:v>
                </c:pt>
                <c:pt idx="434">
                  <c:v>22.7</c:v>
                </c:pt>
                <c:pt idx="435">
                  <c:v>22.7</c:v>
                </c:pt>
                <c:pt idx="436">
                  <c:v>22.6</c:v>
                </c:pt>
                <c:pt idx="437">
                  <c:v>22.6</c:v>
                </c:pt>
                <c:pt idx="438">
                  <c:v>22.6</c:v>
                </c:pt>
                <c:pt idx="439">
                  <c:v>22.6</c:v>
                </c:pt>
                <c:pt idx="440">
                  <c:v>22.6</c:v>
                </c:pt>
                <c:pt idx="441">
                  <c:v>22.6</c:v>
                </c:pt>
                <c:pt idx="442">
                  <c:v>22.6</c:v>
                </c:pt>
                <c:pt idx="443">
                  <c:v>22.6</c:v>
                </c:pt>
                <c:pt idx="444">
                  <c:v>22.6</c:v>
                </c:pt>
                <c:pt idx="445">
                  <c:v>22.6</c:v>
                </c:pt>
                <c:pt idx="446">
                  <c:v>22.6</c:v>
                </c:pt>
                <c:pt idx="447">
                  <c:v>22.6</c:v>
                </c:pt>
                <c:pt idx="448">
                  <c:v>22.6</c:v>
                </c:pt>
                <c:pt idx="449">
                  <c:v>22.6</c:v>
                </c:pt>
                <c:pt idx="450">
                  <c:v>22.6</c:v>
                </c:pt>
                <c:pt idx="451">
                  <c:v>22.6</c:v>
                </c:pt>
                <c:pt idx="452">
                  <c:v>22.6</c:v>
                </c:pt>
                <c:pt idx="453">
                  <c:v>22.6</c:v>
                </c:pt>
                <c:pt idx="454">
                  <c:v>22.6</c:v>
                </c:pt>
                <c:pt idx="455">
                  <c:v>22.6</c:v>
                </c:pt>
                <c:pt idx="456">
                  <c:v>22.6</c:v>
                </c:pt>
                <c:pt idx="457">
                  <c:v>22.6</c:v>
                </c:pt>
                <c:pt idx="458">
                  <c:v>22.5</c:v>
                </c:pt>
                <c:pt idx="459">
                  <c:v>22.5</c:v>
                </c:pt>
                <c:pt idx="460">
                  <c:v>22.5</c:v>
                </c:pt>
                <c:pt idx="461">
                  <c:v>22.5</c:v>
                </c:pt>
                <c:pt idx="462">
                  <c:v>22.5</c:v>
                </c:pt>
                <c:pt idx="463">
                  <c:v>22.5</c:v>
                </c:pt>
                <c:pt idx="464">
                  <c:v>22.5</c:v>
                </c:pt>
                <c:pt idx="465">
                  <c:v>22.5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22D-4A85-8E60-60075F29AA2A}"/>
            </c:ext>
          </c:extLst>
        </c:ser>
        <c:ser>
          <c:idx val="4"/>
          <c:order val="4"/>
          <c:tx>
            <c:strRef>
              <c:f>'Slavkov-stará b.'!$M$6</c:f>
              <c:strCache>
                <c:ptCount val="1"/>
                <c:pt idx="0">
                  <c:v>Optimální teplota</c:v>
                </c:pt>
              </c:strCache>
            </c:strRef>
          </c:tx>
          <c:spPr>
            <a:ln w="1905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'Slavkov-stará b.'!$H$427:$H$967</c:f>
              <c:numCache>
                <c:formatCode>h:mm</c:formatCode>
                <c:ptCount val="541"/>
                <c:pt idx="0">
                  <c:v>0.29166666666660201</c:v>
                </c:pt>
                <c:pt idx="1">
                  <c:v>0.29236111111104601</c:v>
                </c:pt>
                <c:pt idx="2">
                  <c:v>0.29305555555549001</c:v>
                </c:pt>
                <c:pt idx="3">
                  <c:v>0.29374999999993401</c:v>
                </c:pt>
                <c:pt idx="4">
                  <c:v>0.29444444444437801</c:v>
                </c:pt>
                <c:pt idx="5">
                  <c:v>0.295138888888822</c:v>
                </c:pt>
                <c:pt idx="6">
                  <c:v>0.295833333333266</c:v>
                </c:pt>
                <c:pt idx="7">
                  <c:v>0.29652777777771</c:v>
                </c:pt>
                <c:pt idx="8">
                  <c:v>0.297222222222154</c:v>
                </c:pt>
                <c:pt idx="9">
                  <c:v>0.297916666666598</c:v>
                </c:pt>
                <c:pt idx="10">
                  <c:v>0.29861111111104199</c:v>
                </c:pt>
                <c:pt idx="11">
                  <c:v>0.29930555555548599</c:v>
                </c:pt>
                <c:pt idx="12">
                  <c:v>0.29999999999992999</c:v>
                </c:pt>
                <c:pt idx="13">
                  <c:v>0.30069444444437399</c:v>
                </c:pt>
                <c:pt idx="14">
                  <c:v>0.30138888888881799</c:v>
                </c:pt>
                <c:pt idx="15">
                  <c:v>0.30208333333326198</c:v>
                </c:pt>
                <c:pt idx="16">
                  <c:v>0.30277777777770598</c:v>
                </c:pt>
                <c:pt idx="17">
                  <c:v>0.30347222222214998</c:v>
                </c:pt>
                <c:pt idx="18">
                  <c:v>0.30416666666659398</c:v>
                </c:pt>
                <c:pt idx="19">
                  <c:v>0.30486111111103797</c:v>
                </c:pt>
                <c:pt idx="20">
                  <c:v>0.30555555555548197</c:v>
                </c:pt>
                <c:pt idx="21">
                  <c:v>0.30624999999992603</c:v>
                </c:pt>
                <c:pt idx="22">
                  <c:v>0.30694444444437002</c:v>
                </c:pt>
                <c:pt idx="23">
                  <c:v>0.30763888888881402</c:v>
                </c:pt>
                <c:pt idx="24">
                  <c:v>0.30833333333325802</c:v>
                </c:pt>
                <c:pt idx="25">
                  <c:v>0.30902777777770202</c:v>
                </c:pt>
                <c:pt idx="26">
                  <c:v>0.30972222222214602</c:v>
                </c:pt>
                <c:pt idx="27">
                  <c:v>0.31041666666659001</c:v>
                </c:pt>
                <c:pt idx="28">
                  <c:v>0.31111111111103401</c:v>
                </c:pt>
                <c:pt idx="29">
                  <c:v>0.31180555555547801</c:v>
                </c:pt>
                <c:pt idx="30">
                  <c:v>0.31249999999992201</c:v>
                </c:pt>
                <c:pt idx="31">
                  <c:v>0.313194444444366</c:v>
                </c:pt>
                <c:pt idx="32">
                  <c:v>0.31388888888881</c:v>
                </c:pt>
                <c:pt idx="33">
                  <c:v>0.314583333333254</c:v>
                </c:pt>
                <c:pt idx="34">
                  <c:v>0.315277777777698</c:v>
                </c:pt>
                <c:pt idx="35">
                  <c:v>0.315972222222142</c:v>
                </c:pt>
                <c:pt idx="36">
                  <c:v>0.31666666666658599</c:v>
                </c:pt>
                <c:pt idx="37">
                  <c:v>0.31736111111102999</c:v>
                </c:pt>
                <c:pt idx="38">
                  <c:v>0.31805555555547399</c:v>
                </c:pt>
                <c:pt idx="39">
                  <c:v>0.31874999999991799</c:v>
                </c:pt>
                <c:pt idx="40">
                  <c:v>0.31944444444436199</c:v>
                </c:pt>
                <c:pt idx="41">
                  <c:v>0.32013888888880598</c:v>
                </c:pt>
                <c:pt idx="42">
                  <c:v>0.32083333333324998</c:v>
                </c:pt>
                <c:pt idx="43">
                  <c:v>0.32152777777769398</c:v>
                </c:pt>
                <c:pt idx="44">
                  <c:v>0.32222222222213798</c:v>
                </c:pt>
                <c:pt idx="45">
                  <c:v>0.32291666666658198</c:v>
                </c:pt>
                <c:pt idx="46">
                  <c:v>0.32361111111102597</c:v>
                </c:pt>
                <c:pt idx="47">
                  <c:v>0.32430555555547003</c:v>
                </c:pt>
                <c:pt idx="48">
                  <c:v>0.32499999999991402</c:v>
                </c:pt>
                <c:pt idx="49">
                  <c:v>0.32569444444435802</c:v>
                </c:pt>
                <c:pt idx="50">
                  <c:v>0.32638888888880202</c:v>
                </c:pt>
                <c:pt idx="51">
                  <c:v>0.32708333333324602</c:v>
                </c:pt>
                <c:pt idx="52">
                  <c:v>0.32777777777769002</c:v>
                </c:pt>
                <c:pt idx="53">
                  <c:v>0.32847222222213401</c:v>
                </c:pt>
                <c:pt idx="54">
                  <c:v>0.32916666666657801</c:v>
                </c:pt>
                <c:pt idx="55">
                  <c:v>0.32986111111102201</c:v>
                </c:pt>
                <c:pt idx="56">
                  <c:v>0.33055555555546601</c:v>
                </c:pt>
                <c:pt idx="57">
                  <c:v>0.33124999999991001</c:v>
                </c:pt>
                <c:pt idx="58">
                  <c:v>0.331944444444354</c:v>
                </c:pt>
                <c:pt idx="59">
                  <c:v>0.332638888888798</c:v>
                </c:pt>
                <c:pt idx="60">
                  <c:v>0.333333333333242</c:v>
                </c:pt>
                <c:pt idx="61">
                  <c:v>0.334027777777686</c:v>
                </c:pt>
                <c:pt idx="62">
                  <c:v>0.33472222222212999</c:v>
                </c:pt>
                <c:pt idx="63">
                  <c:v>0.33541666666657399</c:v>
                </c:pt>
                <c:pt idx="64">
                  <c:v>0.33611111111101799</c:v>
                </c:pt>
                <c:pt idx="65">
                  <c:v>0.33680555555546199</c:v>
                </c:pt>
                <c:pt idx="66">
                  <c:v>0.33749999999990599</c:v>
                </c:pt>
                <c:pt idx="67">
                  <c:v>0.33819444444434998</c:v>
                </c:pt>
                <c:pt idx="68">
                  <c:v>0.33888888888879398</c:v>
                </c:pt>
                <c:pt idx="69">
                  <c:v>0.33958333333323798</c:v>
                </c:pt>
                <c:pt idx="70">
                  <c:v>0.34027777777768198</c:v>
                </c:pt>
                <c:pt idx="71">
                  <c:v>0.34097222222212598</c:v>
                </c:pt>
                <c:pt idx="72">
                  <c:v>0.34166666666656997</c:v>
                </c:pt>
                <c:pt idx="73">
                  <c:v>0.34236111111101403</c:v>
                </c:pt>
                <c:pt idx="74">
                  <c:v>0.34305555555545802</c:v>
                </c:pt>
                <c:pt idx="75">
                  <c:v>0.34374999999990202</c:v>
                </c:pt>
                <c:pt idx="76">
                  <c:v>0.34444444444434602</c:v>
                </c:pt>
                <c:pt idx="77">
                  <c:v>0.34513888888879002</c:v>
                </c:pt>
                <c:pt idx="78">
                  <c:v>0.34583333333323402</c:v>
                </c:pt>
                <c:pt idx="79">
                  <c:v>0.34652777777767801</c:v>
                </c:pt>
                <c:pt idx="80">
                  <c:v>0.34722222222212201</c:v>
                </c:pt>
                <c:pt idx="81">
                  <c:v>0.34791666666656601</c:v>
                </c:pt>
                <c:pt idx="82">
                  <c:v>0.34861111111101001</c:v>
                </c:pt>
                <c:pt idx="83">
                  <c:v>0.34930555555545401</c:v>
                </c:pt>
                <c:pt idx="84">
                  <c:v>0.349999999999898</c:v>
                </c:pt>
                <c:pt idx="85">
                  <c:v>0.350694444444342</c:v>
                </c:pt>
                <c:pt idx="86">
                  <c:v>0.351388888888786</c:v>
                </c:pt>
                <c:pt idx="87">
                  <c:v>0.35208333333323</c:v>
                </c:pt>
                <c:pt idx="88">
                  <c:v>0.352777777777674</c:v>
                </c:pt>
                <c:pt idx="89">
                  <c:v>0.35347222222211799</c:v>
                </c:pt>
                <c:pt idx="90">
                  <c:v>0.35416666666656199</c:v>
                </c:pt>
                <c:pt idx="91">
                  <c:v>0.35486111111100499</c:v>
                </c:pt>
                <c:pt idx="92">
                  <c:v>0.35555555555544899</c:v>
                </c:pt>
                <c:pt idx="93">
                  <c:v>0.35624999999989299</c:v>
                </c:pt>
                <c:pt idx="94">
                  <c:v>0.35694444444433698</c:v>
                </c:pt>
                <c:pt idx="95">
                  <c:v>0.35763888888878098</c:v>
                </c:pt>
                <c:pt idx="96">
                  <c:v>0.35833333333322498</c:v>
                </c:pt>
                <c:pt idx="97">
                  <c:v>0.35902777777766898</c:v>
                </c:pt>
                <c:pt idx="98">
                  <c:v>0.35972222222211298</c:v>
                </c:pt>
                <c:pt idx="99">
                  <c:v>0.36041666666655697</c:v>
                </c:pt>
                <c:pt idx="100">
                  <c:v>0.36111111111100103</c:v>
                </c:pt>
                <c:pt idx="101">
                  <c:v>0.36180555555544502</c:v>
                </c:pt>
                <c:pt idx="102">
                  <c:v>0.36249999999988902</c:v>
                </c:pt>
                <c:pt idx="103">
                  <c:v>0.36319444444433302</c:v>
                </c:pt>
                <c:pt idx="104">
                  <c:v>0.36388888888877702</c:v>
                </c:pt>
                <c:pt idx="105">
                  <c:v>0.36458333333322102</c:v>
                </c:pt>
                <c:pt idx="106">
                  <c:v>0.36527777777766501</c:v>
                </c:pt>
                <c:pt idx="107">
                  <c:v>0.36597222222210901</c:v>
                </c:pt>
                <c:pt idx="108">
                  <c:v>0.36666666666655301</c:v>
                </c:pt>
                <c:pt idx="109">
                  <c:v>0.36736111111099701</c:v>
                </c:pt>
                <c:pt idx="110">
                  <c:v>0.36805555555544101</c:v>
                </c:pt>
                <c:pt idx="111">
                  <c:v>0.368749999999885</c:v>
                </c:pt>
                <c:pt idx="112">
                  <c:v>0.369444444444329</c:v>
                </c:pt>
                <c:pt idx="113">
                  <c:v>0.370138888888773</c:v>
                </c:pt>
                <c:pt idx="114">
                  <c:v>0.370833333333217</c:v>
                </c:pt>
                <c:pt idx="115">
                  <c:v>0.37152777777766099</c:v>
                </c:pt>
                <c:pt idx="116">
                  <c:v>0.37222222222210499</c:v>
                </c:pt>
                <c:pt idx="117">
                  <c:v>0.37291666666654899</c:v>
                </c:pt>
                <c:pt idx="118">
                  <c:v>0.37361111111099299</c:v>
                </c:pt>
                <c:pt idx="119">
                  <c:v>0.37430555555543699</c:v>
                </c:pt>
                <c:pt idx="120">
                  <c:v>0.37499999999988098</c:v>
                </c:pt>
                <c:pt idx="121">
                  <c:v>0.37569444444432498</c:v>
                </c:pt>
                <c:pt idx="122">
                  <c:v>0.37638888888876898</c:v>
                </c:pt>
                <c:pt idx="123">
                  <c:v>0.37708333333321298</c:v>
                </c:pt>
                <c:pt idx="124">
                  <c:v>0.37777777777765698</c:v>
                </c:pt>
                <c:pt idx="125">
                  <c:v>0.37847222222210097</c:v>
                </c:pt>
                <c:pt idx="126">
                  <c:v>0.37916666666654503</c:v>
                </c:pt>
                <c:pt idx="127">
                  <c:v>0.37986111111098902</c:v>
                </c:pt>
                <c:pt idx="128">
                  <c:v>0.38055555555543302</c:v>
                </c:pt>
                <c:pt idx="129">
                  <c:v>0.38124999999987702</c:v>
                </c:pt>
                <c:pt idx="130">
                  <c:v>0.38194444444432102</c:v>
                </c:pt>
                <c:pt idx="131">
                  <c:v>0.38263888888876502</c:v>
                </c:pt>
                <c:pt idx="132">
                  <c:v>0.38333333333320901</c:v>
                </c:pt>
                <c:pt idx="133">
                  <c:v>0.38402777777765301</c:v>
                </c:pt>
                <c:pt idx="134">
                  <c:v>0.38472222222209701</c:v>
                </c:pt>
                <c:pt idx="135">
                  <c:v>0.38541666666654101</c:v>
                </c:pt>
                <c:pt idx="136">
                  <c:v>0.38611111111098501</c:v>
                </c:pt>
                <c:pt idx="137">
                  <c:v>0.386805555555429</c:v>
                </c:pt>
                <c:pt idx="138">
                  <c:v>0.387499999999873</c:v>
                </c:pt>
                <c:pt idx="139">
                  <c:v>0.388194444444317</c:v>
                </c:pt>
                <c:pt idx="140">
                  <c:v>0.388888888888761</c:v>
                </c:pt>
                <c:pt idx="141">
                  <c:v>0.389583333333205</c:v>
                </c:pt>
                <c:pt idx="142">
                  <c:v>0.39027777777764899</c:v>
                </c:pt>
                <c:pt idx="143">
                  <c:v>0.39097222222209299</c:v>
                </c:pt>
                <c:pt idx="144">
                  <c:v>0.39166666666653699</c:v>
                </c:pt>
                <c:pt idx="145">
                  <c:v>0.39236111111098099</c:v>
                </c:pt>
                <c:pt idx="146">
                  <c:v>0.39305555555542498</c:v>
                </c:pt>
                <c:pt idx="147">
                  <c:v>0.39374999999986898</c:v>
                </c:pt>
                <c:pt idx="148">
                  <c:v>0.39444444444431298</c:v>
                </c:pt>
                <c:pt idx="149">
                  <c:v>0.39513888888875698</c:v>
                </c:pt>
                <c:pt idx="150">
                  <c:v>0.39583333333320098</c:v>
                </c:pt>
                <c:pt idx="151">
                  <c:v>0.39652777777764497</c:v>
                </c:pt>
                <c:pt idx="152">
                  <c:v>0.39722222222208903</c:v>
                </c:pt>
                <c:pt idx="153">
                  <c:v>0.39791666666653303</c:v>
                </c:pt>
                <c:pt idx="154">
                  <c:v>0.39861111111097702</c:v>
                </c:pt>
                <c:pt idx="155">
                  <c:v>0.39930555555542102</c:v>
                </c:pt>
                <c:pt idx="156">
                  <c:v>0.39999999999986502</c:v>
                </c:pt>
                <c:pt idx="157">
                  <c:v>0.40069444444430902</c:v>
                </c:pt>
                <c:pt idx="158">
                  <c:v>0.40138888888875301</c:v>
                </c:pt>
                <c:pt idx="159">
                  <c:v>0.40208333333319701</c:v>
                </c:pt>
                <c:pt idx="160">
                  <c:v>0.40277777777764101</c:v>
                </c:pt>
                <c:pt idx="161">
                  <c:v>0.40347222222208501</c:v>
                </c:pt>
                <c:pt idx="162">
                  <c:v>0.40416666666652901</c:v>
                </c:pt>
                <c:pt idx="163">
                  <c:v>0.404861111110973</c:v>
                </c:pt>
                <c:pt idx="164">
                  <c:v>0.405555555555417</c:v>
                </c:pt>
                <c:pt idx="165">
                  <c:v>0.406249999999861</c:v>
                </c:pt>
                <c:pt idx="166">
                  <c:v>0.406944444444305</c:v>
                </c:pt>
                <c:pt idx="167">
                  <c:v>0.407638888888749</c:v>
                </c:pt>
                <c:pt idx="168">
                  <c:v>0.40833333333319299</c:v>
                </c:pt>
                <c:pt idx="169">
                  <c:v>0.40902777777763699</c:v>
                </c:pt>
                <c:pt idx="170">
                  <c:v>0.40972222222208099</c:v>
                </c:pt>
                <c:pt idx="171">
                  <c:v>0.41041666666652499</c:v>
                </c:pt>
                <c:pt idx="172">
                  <c:v>0.41111111111096899</c:v>
                </c:pt>
                <c:pt idx="173">
                  <c:v>0.41180555555541298</c:v>
                </c:pt>
                <c:pt idx="174">
                  <c:v>0.41249999999985698</c:v>
                </c:pt>
                <c:pt idx="175">
                  <c:v>0.41319444444430098</c:v>
                </c:pt>
                <c:pt idx="176">
                  <c:v>0.41388888888874498</c:v>
                </c:pt>
                <c:pt idx="177">
                  <c:v>0.41458333333318897</c:v>
                </c:pt>
                <c:pt idx="178">
                  <c:v>0.41527777777763297</c:v>
                </c:pt>
                <c:pt idx="179">
                  <c:v>0.41597222222207703</c:v>
                </c:pt>
                <c:pt idx="180">
                  <c:v>0.41666666666652102</c:v>
                </c:pt>
                <c:pt idx="181">
                  <c:v>0.41736111111096502</c:v>
                </c:pt>
                <c:pt idx="182">
                  <c:v>0.41805555555540902</c:v>
                </c:pt>
                <c:pt idx="183">
                  <c:v>0.41874999999985302</c:v>
                </c:pt>
                <c:pt idx="184">
                  <c:v>0.41944444444429702</c:v>
                </c:pt>
                <c:pt idx="185">
                  <c:v>0.42013888888874101</c:v>
                </c:pt>
                <c:pt idx="186">
                  <c:v>0.42083333333318501</c:v>
                </c:pt>
                <c:pt idx="187">
                  <c:v>0.42152777777762901</c:v>
                </c:pt>
                <c:pt idx="188">
                  <c:v>0.42222222222207301</c:v>
                </c:pt>
                <c:pt idx="189">
                  <c:v>0.422916666666517</c:v>
                </c:pt>
                <c:pt idx="190">
                  <c:v>0.423611111110961</c:v>
                </c:pt>
                <c:pt idx="191">
                  <c:v>0.424305555555405</c:v>
                </c:pt>
                <c:pt idx="192">
                  <c:v>0.424999999999849</c:v>
                </c:pt>
                <c:pt idx="193">
                  <c:v>0.425694444444293</c:v>
                </c:pt>
                <c:pt idx="194">
                  <c:v>0.42638888888873699</c:v>
                </c:pt>
                <c:pt idx="195">
                  <c:v>0.42708333333318099</c:v>
                </c:pt>
                <c:pt idx="196">
                  <c:v>0.42777777777762499</c:v>
                </c:pt>
                <c:pt idx="197">
                  <c:v>0.42847222222206899</c:v>
                </c:pt>
                <c:pt idx="198">
                  <c:v>0.42916666666651299</c:v>
                </c:pt>
                <c:pt idx="199">
                  <c:v>0.42986111111095698</c:v>
                </c:pt>
                <c:pt idx="200">
                  <c:v>0.43055555555540098</c:v>
                </c:pt>
                <c:pt idx="201">
                  <c:v>0.43124999999984498</c:v>
                </c:pt>
                <c:pt idx="202">
                  <c:v>0.43194444444428898</c:v>
                </c:pt>
                <c:pt idx="203">
                  <c:v>0.43263888888873298</c:v>
                </c:pt>
                <c:pt idx="204">
                  <c:v>0.43333333333317697</c:v>
                </c:pt>
                <c:pt idx="205">
                  <c:v>0.43402777777762103</c:v>
                </c:pt>
                <c:pt idx="206">
                  <c:v>0.43472222222206502</c:v>
                </c:pt>
                <c:pt idx="207">
                  <c:v>0.43541666666650902</c:v>
                </c:pt>
                <c:pt idx="208">
                  <c:v>0.43611111111095302</c:v>
                </c:pt>
                <c:pt idx="209">
                  <c:v>0.43680555555539702</c:v>
                </c:pt>
                <c:pt idx="210">
                  <c:v>0.43749999999984102</c:v>
                </c:pt>
                <c:pt idx="211">
                  <c:v>0.43819444444428501</c:v>
                </c:pt>
                <c:pt idx="212">
                  <c:v>0.43888888888872901</c:v>
                </c:pt>
                <c:pt idx="213">
                  <c:v>0.43958333333317301</c:v>
                </c:pt>
                <c:pt idx="214">
                  <c:v>0.44027777777761701</c:v>
                </c:pt>
                <c:pt idx="215">
                  <c:v>0.44097222222206101</c:v>
                </c:pt>
                <c:pt idx="216">
                  <c:v>0.441666666666505</c:v>
                </c:pt>
                <c:pt idx="217">
                  <c:v>0.442361111110949</c:v>
                </c:pt>
                <c:pt idx="218">
                  <c:v>0.443055555555393</c:v>
                </c:pt>
                <c:pt idx="219">
                  <c:v>0.443749999999837</c:v>
                </c:pt>
                <c:pt idx="220">
                  <c:v>0.44444444444428099</c:v>
                </c:pt>
                <c:pt idx="221">
                  <c:v>0.44513888888872499</c:v>
                </c:pt>
                <c:pt idx="222">
                  <c:v>0.44583333333316899</c:v>
                </c:pt>
                <c:pt idx="223">
                  <c:v>0.44652777777761299</c:v>
                </c:pt>
                <c:pt idx="224">
                  <c:v>0.44722222222205699</c:v>
                </c:pt>
                <c:pt idx="225">
                  <c:v>0.44791666666650098</c:v>
                </c:pt>
                <c:pt idx="226">
                  <c:v>0.44861111111094498</c:v>
                </c:pt>
                <c:pt idx="227">
                  <c:v>0.44930555555538898</c:v>
                </c:pt>
                <c:pt idx="228">
                  <c:v>0.44999999999983298</c:v>
                </c:pt>
                <c:pt idx="229">
                  <c:v>0.45069444444427698</c:v>
                </c:pt>
                <c:pt idx="230">
                  <c:v>0.45138888888872097</c:v>
                </c:pt>
                <c:pt idx="231">
                  <c:v>0.45208333333316503</c:v>
                </c:pt>
                <c:pt idx="232">
                  <c:v>0.45277777777760903</c:v>
                </c:pt>
                <c:pt idx="233">
                  <c:v>0.45347222222205302</c:v>
                </c:pt>
                <c:pt idx="234">
                  <c:v>0.45416666666649702</c:v>
                </c:pt>
                <c:pt idx="235">
                  <c:v>0.45486111111094102</c:v>
                </c:pt>
                <c:pt idx="236">
                  <c:v>0.45555555555538502</c:v>
                </c:pt>
                <c:pt idx="237">
                  <c:v>0.45624999999982901</c:v>
                </c:pt>
                <c:pt idx="238">
                  <c:v>0.45694444444427301</c:v>
                </c:pt>
                <c:pt idx="239">
                  <c:v>0.45763888888871701</c:v>
                </c:pt>
                <c:pt idx="240">
                  <c:v>0.45833333333316101</c:v>
                </c:pt>
                <c:pt idx="241">
                  <c:v>0.45902777777760501</c:v>
                </c:pt>
                <c:pt idx="242">
                  <c:v>0.459722222222049</c:v>
                </c:pt>
                <c:pt idx="243">
                  <c:v>0.460416666666493</c:v>
                </c:pt>
                <c:pt idx="244">
                  <c:v>0.461111111110937</c:v>
                </c:pt>
                <c:pt idx="245">
                  <c:v>0.461805555555381</c:v>
                </c:pt>
                <c:pt idx="246">
                  <c:v>0.462499999999825</c:v>
                </c:pt>
                <c:pt idx="247">
                  <c:v>0.46319444444426899</c:v>
                </c:pt>
                <c:pt idx="248">
                  <c:v>0.46388888888871299</c:v>
                </c:pt>
                <c:pt idx="249">
                  <c:v>0.46458333333315699</c:v>
                </c:pt>
                <c:pt idx="250">
                  <c:v>0.46527777777760099</c:v>
                </c:pt>
                <c:pt idx="251">
                  <c:v>0.46597222222204498</c:v>
                </c:pt>
                <c:pt idx="252">
                  <c:v>0.46666666666648898</c:v>
                </c:pt>
                <c:pt idx="253">
                  <c:v>0.46736111111093298</c:v>
                </c:pt>
                <c:pt idx="254">
                  <c:v>0.46805555555537698</c:v>
                </c:pt>
                <c:pt idx="255">
                  <c:v>0.46874999999982098</c:v>
                </c:pt>
                <c:pt idx="256">
                  <c:v>0.46944444444426497</c:v>
                </c:pt>
                <c:pt idx="257">
                  <c:v>0.47013888888870897</c:v>
                </c:pt>
                <c:pt idx="258">
                  <c:v>0.47083333333315303</c:v>
                </c:pt>
                <c:pt idx="259">
                  <c:v>0.47152777777759702</c:v>
                </c:pt>
                <c:pt idx="260">
                  <c:v>0.47222222222204102</c:v>
                </c:pt>
                <c:pt idx="261">
                  <c:v>0.47291666666648502</c:v>
                </c:pt>
                <c:pt idx="262">
                  <c:v>0.47361111111092902</c:v>
                </c:pt>
                <c:pt idx="263">
                  <c:v>0.47430555555537302</c:v>
                </c:pt>
                <c:pt idx="264">
                  <c:v>0.47499999999981701</c:v>
                </c:pt>
                <c:pt idx="265">
                  <c:v>0.47569444444426101</c:v>
                </c:pt>
                <c:pt idx="266">
                  <c:v>0.47638888888870501</c:v>
                </c:pt>
                <c:pt idx="267">
                  <c:v>0.47708333333314901</c:v>
                </c:pt>
                <c:pt idx="268">
                  <c:v>0.477777777777593</c:v>
                </c:pt>
                <c:pt idx="269">
                  <c:v>0.478472222222037</c:v>
                </c:pt>
                <c:pt idx="270">
                  <c:v>0.479166666666481</c:v>
                </c:pt>
                <c:pt idx="271">
                  <c:v>0.479861111110925</c:v>
                </c:pt>
                <c:pt idx="272">
                  <c:v>0.480555555555369</c:v>
                </c:pt>
                <c:pt idx="273">
                  <c:v>0.48124999999981299</c:v>
                </c:pt>
                <c:pt idx="274">
                  <c:v>0.48194444444425699</c:v>
                </c:pt>
                <c:pt idx="275">
                  <c:v>0.48263888888870099</c:v>
                </c:pt>
                <c:pt idx="276">
                  <c:v>0.48333333333314499</c:v>
                </c:pt>
                <c:pt idx="277">
                  <c:v>0.48402777777758899</c:v>
                </c:pt>
                <c:pt idx="278">
                  <c:v>0.48472222222203298</c:v>
                </c:pt>
                <c:pt idx="279">
                  <c:v>0.48541666666647698</c:v>
                </c:pt>
                <c:pt idx="280">
                  <c:v>0.48611111111092098</c:v>
                </c:pt>
                <c:pt idx="281">
                  <c:v>0.48680555555536498</c:v>
                </c:pt>
                <c:pt idx="282">
                  <c:v>0.48749999999980898</c:v>
                </c:pt>
                <c:pt idx="283">
                  <c:v>0.48819444444425297</c:v>
                </c:pt>
                <c:pt idx="284">
                  <c:v>0.48888888888869703</c:v>
                </c:pt>
                <c:pt idx="285">
                  <c:v>0.48958333333314102</c:v>
                </c:pt>
                <c:pt idx="286">
                  <c:v>0.49027777777758502</c:v>
                </c:pt>
                <c:pt idx="287">
                  <c:v>0.49097222222202902</c:v>
                </c:pt>
                <c:pt idx="288">
                  <c:v>0.49166666666647302</c:v>
                </c:pt>
                <c:pt idx="289">
                  <c:v>0.49236111111091702</c:v>
                </c:pt>
                <c:pt idx="290">
                  <c:v>0.49305555555536101</c:v>
                </c:pt>
                <c:pt idx="291">
                  <c:v>0.49374999999980501</c:v>
                </c:pt>
                <c:pt idx="292">
                  <c:v>0.49444444444424901</c:v>
                </c:pt>
                <c:pt idx="293">
                  <c:v>0.49513888888869301</c:v>
                </c:pt>
                <c:pt idx="294">
                  <c:v>0.49583333333313701</c:v>
                </c:pt>
                <c:pt idx="295">
                  <c:v>0.496527777777581</c:v>
                </c:pt>
                <c:pt idx="296">
                  <c:v>0.497222222222025</c:v>
                </c:pt>
                <c:pt idx="297">
                  <c:v>0.497916666666469</c:v>
                </c:pt>
                <c:pt idx="298">
                  <c:v>0.498611111110913</c:v>
                </c:pt>
                <c:pt idx="299">
                  <c:v>0.49930555555535699</c:v>
                </c:pt>
                <c:pt idx="300">
                  <c:v>0.49999999999980099</c:v>
                </c:pt>
                <c:pt idx="301">
                  <c:v>0.50069444444424505</c:v>
                </c:pt>
                <c:pt idx="302">
                  <c:v>0.50138888888868904</c:v>
                </c:pt>
                <c:pt idx="303">
                  <c:v>0.50208333333313304</c:v>
                </c:pt>
                <c:pt idx="304">
                  <c:v>0.50277777777757704</c:v>
                </c:pt>
                <c:pt idx="305">
                  <c:v>0.50347222222202104</c:v>
                </c:pt>
                <c:pt idx="306">
                  <c:v>0.50416666666646504</c:v>
                </c:pt>
                <c:pt idx="307">
                  <c:v>0.50486111111090903</c:v>
                </c:pt>
                <c:pt idx="308">
                  <c:v>0.50555555555535303</c:v>
                </c:pt>
                <c:pt idx="309">
                  <c:v>0.50624999999979703</c:v>
                </c:pt>
                <c:pt idx="310">
                  <c:v>0.50694444444424103</c:v>
                </c:pt>
                <c:pt idx="311">
                  <c:v>0.50763888888868502</c:v>
                </c:pt>
                <c:pt idx="312">
                  <c:v>0.50833333333312902</c:v>
                </c:pt>
                <c:pt idx="313">
                  <c:v>0.50902777777757302</c:v>
                </c:pt>
                <c:pt idx="314">
                  <c:v>0.50972222222201702</c:v>
                </c:pt>
                <c:pt idx="315">
                  <c:v>0.51041666666646102</c:v>
                </c:pt>
                <c:pt idx="316">
                  <c:v>0.51111111111090501</c:v>
                </c:pt>
                <c:pt idx="317">
                  <c:v>0.51180555555534901</c:v>
                </c:pt>
                <c:pt idx="318">
                  <c:v>0.51249999999979301</c:v>
                </c:pt>
                <c:pt idx="319">
                  <c:v>0.51319444444423701</c:v>
                </c:pt>
                <c:pt idx="320">
                  <c:v>0.51388888888868101</c:v>
                </c:pt>
                <c:pt idx="321">
                  <c:v>0.514583333333125</c:v>
                </c:pt>
                <c:pt idx="322">
                  <c:v>0.515277777777569</c:v>
                </c:pt>
                <c:pt idx="323">
                  <c:v>0.515972222222013</c:v>
                </c:pt>
                <c:pt idx="324">
                  <c:v>0.516666666666457</c:v>
                </c:pt>
                <c:pt idx="325">
                  <c:v>0.517361111110901</c:v>
                </c:pt>
                <c:pt idx="326">
                  <c:v>0.51805555555534499</c:v>
                </c:pt>
                <c:pt idx="327">
                  <c:v>0.51874999999978899</c:v>
                </c:pt>
                <c:pt idx="328">
                  <c:v>0.51944444444423299</c:v>
                </c:pt>
                <c:pt idx="329">
                  <c:v>0.52013888888867699</c:v>
                </c:pt>
                <c:pt idx="330">
                  <c:v>0.52083333333312098</c:v>
                </c:pt>
                <c:pt idx="331">
                  <c:v>0.52152777777756498</c:v>
                </c:pt>
                <c:pt idx="332">
                  <c:v>0.52222222222200898</c:v>
                </c:pt>
                <c:pt idx="333">
                  <c:v>0.52291666666645298</c:v>
                </c:pt>
                <c:pt idx="334">
                  <c:v>0.52361111111089698</c:v>
                </c:pt>
                <c:pt idx="335">
                  <c:v>0.52430555555534097</c:v>
                </c:pt>
                <c:pt idx="336">
                  <c:v>0.52499999999978497</c:v>
                </c:pt>
                <c:pt idx="337">
                  <c:v>0.52569444444422897</c:v>
                </c:pt>
                <c:pt idx="338">
                  <c:v>0.52638888888867297</c:v>
                </c:pt>
                <c:pt idx="339">
                  <c:v>0.52708333333311697</c:v>
                </c:pt>
                <c:pt idx="340">
                  <c:v>0.52777777777756096</c:v>
                </c:pt>
                <c:pt idx="341">
                  <c:v>0.52847222222200496</c:v>
                </c:pt>
                <c:pt idx="342">
                  <c:v>0.52916666666644896</c:v>
                </c:pt>
                <c:pt idx="343">
                  <c:v>0.52986111111089296</c:v>
                </c:pt>
                <c:pt idx="344">
                  <c:v>0.53055555555533696</c:v>
                </c:pt>
                <c:pt idx="345">
                  <c:v>0.53124999999978095</c:v>
                </c:pt>
                <c:pt idx="346">
                  <c:v>0.53194444444422495</c:v>
                </c:pt>
                <c:pt idx="347">
                  <c:v>0.53263888888866895</c:v>
                </c:pt>
                <c:pt idx="348">
                  <c:v>0.53333333333311295</c:v>
                </c:pt>
                <c:pt idx="349">
                  <c:v>0.53402777777755694</c:v>
                </c:pt>
                <c:pt idx="350">
                  <c:v>0.53472222222200105</c:v>
                </c:pt>
                <c:pt idx="351">
                  <c:v>0.53541666666644505</c:v>
                </c:pt>
                <c:pt idx="352">
                  <c:v>0.53611111111088905</c:v>
                </c:pt>
                <c:pt idx="353">
                  <c:v>0.53680555555533305</c:v>
                </c:pt>
                <c:pt idx="354">
                  <c:v>0.53749999999977705</c:v>
                </c:pt>
                <c:pt idx="355">
                  <c:v>0.53819444444422104</c:v>
                </c:pt>
                <c:pt idx="356">
                  <c:v>0.53888888888866504</c:v>
                </c:pt>
                <c:pt idx="357">
                  <c:v>0.53958333333310904</c:v>
                </c:pt>
                <c:pt idx="358">
                  <c:v>0.54027777777755304</c:v>
                </c:pt>
                <c:pt idx="359">
                  <c:v>0.54097222222199703</c:v>
                </c:pt>
                <c:pt idx="360">
                  <c:v>0.54166666666644103</c:v>
                </c:pt>
                <c:pt idx="361">
                  <c:v>0.54236111111088503</c:v>
                </c:pt>
                <c:pt idx="362">
                  <c:v>0.54305555555532903</c:v>
                </c:pt>
                <c:pt idx="363">
                  <c:v>0.54374999999977303</c:v>
                </c:pt>
                <c:pt idx="364">
                  <c:v>0.54444444444421702</c:v>
                </c:pt>
                <c:pt idx="365">
                  <c:v>0.54513888888866102</c:v>
                </c:pt>
                <c:pt idx="366">
                  <c:v>0.54583333333310502</c:v>
                </c:pt>
                <c:pt idx="367">
                  <c:v>0.54652777777754902</c:v>
                </c:pt>
                <c:pt idx="368">
                  <c:v>0.54722222222199302</c:v>
                </c:pt>
                <c:pt idx="369">
                  <c:v>0.54791666666643701</c:v>
                </c:pt>
                <c:pt idx="370">
                  <c:v>0.54861111111088101</c:v>
                </c:pt>
                <c:pt idx="371">
                  <c:v>0.54930555555532501</c:v>
                </c:pt>
                <c:pt idx="372">
                  <c:v>0.54999999999976901</c:v>
                </c:pt>
                <c:pt idx="373">
                  <c:v>0.550694444444213</c:v>
                </c:pt>
                <c:pt idx="374">
                  <c:v>0.551388888888657</c:v>
                </c:pt>
                <c:pt idx="375">
                  <c:v>0.552083333333101</c:v>
                </c:pt>
                <c:pt idx="376">
                  <c:v>0.552777777777545</c:v>
                </c:pt>
                <c:pt idx="377">
                  <c:v>0.553472222221989</c:v>
                </c:pt>
                <c:pt idx="378">
                  <c:v>0.55416666666643299</c:v>
                </c:pt>
                <c:pt idx="379">
                  <c:v>0.55486111111087699</c:v>
                </c:pt>
                <c:pt idx="380">
                  <c:v>0.55555555555532099</c:v>
                </c:pt>
                <c:pt idx="381">
                  <c:v>0.55624999999976499</c:v>
                </c:pt>
                <c:pt idx="382">
                  <c:v>0.55694444444420899</c:v>
                </c:pt>
                <c:pt idx="383">
                  <c:v>0.55763888888865298</c:v>
                </c:pt>
                <c:pt idx="384">
                  <c:v>0.55833333333309698</c:v>
                </c:pt>
                <c:pt idx="385">
                  <c:v>0.55902777777754098</c:v>
                </c:pt>
                <c:pt idx="386">
                  <c:v>0.55972222222198498</c:v>
                </c:pt>
                <c:pt idx="387">
                  <c:v>0.56041666666642898</c:v>
                </c:pt>
                <c:pt idx="388">
                  <c:v>0.56111111111087297</c:v>
                </c:pt>
                <c:pt idx="389">
                  <c:v>0.56180555555531697</c:v>
                </c:pt>
                <c:pt idx="390">
                  <c:v>0.56249999999976097</c:v>
                </c:pt>
                <c:pt idx="391">
                  <c:v>0.56319444444420497</c:v>
                </c:pt>
                <c:pt idx="392">
                  <c:v>0.56388888888864896</c:v>
                </c:pt>
                <c:pt idx="393">
                  <c:v>0.56458333333309296</c:v>
                </c:pt>
                <c:pt idx="394">
                  <c:v>0.56527777777753696</c:v>
                </c:pt>
                <c:pt idx="395">
                  <c:v>0.56597222222198096</c:v>
                </c:pt>
                <c:pt idx="396">
                  <c:v>0.56666666666642496</c:v>
                </c:pt>
                <c:pt idx="397">
                  <c:v>0.56736111111086895</c:v>
                </c:pt>
                <c:pt idx="398">
                  <c:v>0.56805555555531295</c:v>
                </c:pt>
                <c:pt idx="399">
                  <c:v>0.56874999999975695</c:v>
                </c:pt>
                <c:pt idx="400">
                  <c:v>0.56944444444420095</c:v>
                </c:pt>
                <c:pt idx="401">
                  <c:v>0.57013888888864495</c:v>
                </c:pt>
                <c:pt idx="402">
                  <c:v>0.57083333333308905</c:v>
                </c:pt>
                <c:pt idx="403">
                  <c:v>0.57152777777753305</c:v>
                </c:pt>
                <c:pt idx="404">
                  <c:v>0.57222222222197705</c:v>
                </c:pt>
                <c:pt idx="405">
                  <c:v>0.57291666666642105</c:v>
                </c:pt>
                <c:pt idx="406">
                  <c:v>0.57361111111086505</c:v>
                </c:pt>
                <c:pt idx="407">
                  <c:v>0.57430555555530904</c:v>
                </c:pt>
                <c:pt idx="408">
                  <c:v>0.57499999999975304</c:v>
                </c:pt>
                <c:pt idx="409">
                  <c:v>0.57569444444419704</c:v>
                </c:pt>
                <c:pt idx="410">
                  <c:v>0.57638888888864104</c:v>
                </c:pt>
                <c:pt idx="411">
                  <c:v>0.57708333333308504</c:v>
                </c:pt>
                <c:pt idx="412">
                  <c:v>0.57777777777752903</c:v>
                </c:pt>
                <c:pt idx="413">
                  <c:v>0.57847222222197303</c:v>
                </c:pt>
                <c:pt idx="414">
                  <c:v>0.57916666666641703</c:v>
                </c:pt>
                <c:pt idx="415">
                  <c:v>0.57986111111086103</c:v>
                </c:pt>
                <c:pt idx="416">
                  <c:v>0.58055555555530503</c:v>
                </c:pt>
                <c:pt idx="417">
                  <c:v>0.58124999999974902</c:v>
                </c:pt>
                <c:pt idx="418">
                  <c:v>0.58194444444419302</c:v>
                </c:pt>
                <c:pt idx="419">
                  <c:v>0.58263888888863702</c:v>
                </c:pt>
                <c:pt idx="420">
                  <c:v>0.58333333333308102</c:v>
                </c:pt>
                <c:pt idx="421">
                  <c:v>0.58402777777752501</c:v>
                </c:pt>
                <c:pt idx="422">
                  <c:v>0.58472222222196901</c:v>
                </c:pt>
                <c:pt idx="423">
                  <c:v>0.58541666666641301</c:v>
                </c:pt>
                <c:pt idx="424">
                  <c:v>0.58611111111085701</c:v>
                </c:pt>
                <c:pt idx="425">
                  <c:v>0.58680555555530101</c:v>
                </c:pt>
                <c:pt idx="426">
                  <c:v>0.587499999999745</c:v>
                </c:pt>
                <c:pt idx="427">
                  <c:v>0.588194444444189</c:v>
                </c:pt>
                <c:pt idx="428">
                  <c:v>0.588888888888633</c:v>
                </c:pt>
                <c:pt idx="429">
                  <c:v>0.589583333333077</c:v>
                </c:pt>
                <c:pt idx="430">
                  <c:v>0.590277777777521</c:v>
                </c:pt>
                <c:pt idx="431">
                  <c:v>0.59097222222196499</c:v>
                </c:pt>
                <c:pt idx="432">
                  <c:v>0.59166666666640899</c:v>
                </c:pt>
                <c:pt idx="433">
                  <c:v>0.59236111111085299</c:v>
                </c:pt>
                <c:pt idx="434">
                  <c:v>0.59305555555529699</c:v>
                </c:pt>
                <c:pt idx="435">
                  <c:v>0.59374999999974098</c:v>
                </c:pt>
                <c:pt idx="436">
                  <c:v>0.59444444444418498</c:v>
                </c:pt>
                <c:pt idx="437">
                  <c:v>0.59513888888862898</c:v>
                </c:pt>
                <c:pt idx="438">
                  <c:v>0.59583333333307298</c:v>
                </c:pt>
                <c:pt idx="439">
                  <c:v>0.59652777777751698</c:v>
                </c:pt>
                <c:pt idx="440">
                  <c:v>0.59722222222196097</c:v>
                </c:pt>
                <c:pt idx="441">
                  <c:v>0.59791666666640497</c:v>
                </c:pt>
                <c:pt idx="442">
                  <c:v>0.59861111111084897</c:v>
                </c:pt>
                <c:pt idx="443">
                  <c:v>0.59930555555529297</c:v>
                </c:pt>
                <c:pt idx="444">
                  <c:v>0.59999999999973697</c:v>
                </c:pt>
                <c:pt idx="445">
                  <c:v>0.60069444444418096</c:v>
                </c:pt>
                <c:pt idx="446">
                  <c:v>0.60138888888862496</c:v>
                </c:pt>
                <c:pt idx="447">
                  <c:v>0.60208333333306896</c:v>
                </c:pt>
                <c:pt idx="448">
                  <c:v>0.60277777777751296</c:v>
                </c:pt>
                <c:pt idx="449">
                  <c:v>0.60347222222195696</c:v>
                </c:pt>
                <c:pt idx="450">
                  <c:v>0.60416666666640095</c:v>
                </c:pt>
                <c:pt idx="451">
                  <c:v>0.60486111111084495</c:v>
                </c:pt>
                <c:pt idx="452">
                  <c:v>0.60555555555528895</c:v>
                </c:pt>
                <c:pt idx="453">
                  <c:v>0.60624999999973295</c:v>
                </c:pt>
                <c:pt idx="454">
                  <c:v>0.60694444444417694</c:v>
                </c:pt>
                <c:pt idx="455">
                  <c:v>0.60763888888862105</c:v>
                </c:pt>
                <c:pt idx="456">
                  <c:v>0.60833333333306505</c:v>
                </c:pt>
                <c:pt idx="457">
                  <c:v>0.60902777777750905</c:v>
                </c:pt>
                <c:pt idx="458">
                  <c:v>0.60972222222195305</c:v>
                </c:pt>
                <c:pt idx="459">
                  <c:v>0.61041666666639705</c:v>
                </c:pt>
                <c:pt idx="460">
                  <c:v>0.61111111111084104</c:v>
                </c:pt>
                <c:pt idx="461">
                  <c:v>0.61180555555528504</c:v>
                </c:pt>
                <c:pt idx="462">
                  <c:v>0.61249999999972904</c:v>
                </c:pt>
                <c:pt idx="463">
                  <c:v>0.61319444444417304</c:v>
                </c:pt>
                <c:pt idx="464">
                  <c:v>0.61388888888861703</c:v>
                </c:pt>
                <c:pt idx="465">
                  <c:v>0.61458333333306103</c:v>
                </c:pt>
                <c:pt idx="466">
                  <c:v>0.61527777777750503</c:v>
                </c:pt>
                <c:pt idx="467">
                  <c:v>0.61597222222194903</c:v>
                </c:pt>
                <c:pt idx="468">
                  <c:v>0.61666666666639303</c:v>
                </c:pt>
                <c:pt idx="469">
                  <c:v>0.61736111111083702</c:v>
                </c:pt>
                <c:pt idx="470">
                  <c:v>0.61805555555528102</c:v>
                </c:pt>
                <c:pt idx="471">
                  <c:v>0.61874999999972502</c:v>
                </c:pt>
                <c:pt idx="472">
                  <c:v>0.61944444444416902</c:v>
                </c:pt>
                <c:pt idx="473">
                  <c:v>0.62013888888861302</c:v>
                </c:pt>
                <c:pt idx="474">
                  <c:v>0.62083333333305701</c:v>
                </c:pt>
                <c:pt idx="475">
                  <c:v>0.62152777777750101</c:v>
                </c:pt>
                <c:pt idx="476">
                  <c:v>0.62222222222194501</c:v>
                </c:pt>
                <c:pt idx="477">
                  <c:v>0.62291666666638901</c:v>
                </c:pt>
                <c:pt idx="478">
                  <c:v>0.62361111111083301</c:v>
                </c:pt>
                <c:pt idx="479">
                  <c:v>0.624305555555277</c:v>
                </c:pt>
                <c:pt idx="480">
                  <c:v>0.624999999999721</c:v>
                </c:pt>
                <c:pt idx="481">
                  <c:v>0.625694444444165</c:v>
                </c:pt>
                <c:pt idx="482">
                  <c:v>0.626388888888609</c:v>
                </c:pt>
                <c:pt idx="483">
                  <c:v>0.62708333333305299</c:v>
                </c:pt>
                <c:pt idx="484">
                  <c:v>0.62777777777749699</c:v>
                </c:pt>
                <c:pt idx="485">
                  <c:v>0.62847222222194099</c:v>
                </c:pt>
                <c:pt idx="486">
                  <c:v>0.62916666666638499</c:v>
                </c:pt>
                <c:pt idx="487">
                  <c:v>0.62986111111082899</c:v>
                </c:pt>
                <c:pt idx="488">
                  <c:v>0.63055555555527298</c:v>
                </c:pt>
                <c:pt idx="489">
                  <c:v>0.63124999999971698</c:v>
                </c:pt>
                <c:pt idx="490">
                  <c:v>0.63194444444416098</c:v>
                </c:pt>
                <c:pt idx="491">
                  <c:v>0.63263888888860498</c:v>
                </c:pt>
                <c:pt idx="492">
                  <c:v>0.63333333333304898</c:v>
                </c:pt>
                <c:pt idx="493">
                  <c:v>0.63402777777749297</c:v>
                </c:pt>
                <c:pt idx="494">
                  <c:v>0.63472222222193697</c:v>
                </c:pt>
                <c:pt idx="495">
                  <c:v>0.63541666666638097</c:v>
                </c:pt>
                <c:pt idx="496">
                  <c:v>0.63611111111082497</c:v>
                </c:pt>
                <c:pt idx="497">
                  <c:v>0.63680555555526897</c:v>
                </c:pt>
                <c:pt idx="498">
                  <c:v>0.63749999999971296</c:v>
                </c:pt>
                <c:pt idx="499">
                  <c:v>0.63819444444415696</c:v>
                </c:pt>
                <c:pt idx="500">
                  <c:v>0.63888888888860096</c:v>
                </c:pt>
                <c:pt idx="501">
                  <c:v>0.63958333333304496</c:v>
                </c:pt>
                <c:pt idx="502">
                  <c:v>0.64027777777748895</c:v>
                </c:pt>
                <c:pt idx="503">
                  <c:v>0.64097222222193295</c:v>
                </c:pt>
                <c:pt idx="504">
                  <c:v>0.64166666666637695</c:v>
                </c:pt>
                <c:pt idx="505">
                  <c:v>0.64236111111082095</c:v>
                </c:pt>
                <c:pt idx="506">
                  <c:v>0.64305555555526495</c:v>
                </c:pt>
                <c:pt idx="507">
                  <c:v>0.64374999999970905</c:v>
                </c:pt>
                <c:pt idx="508">
                  <c:v>0.64444444444415305</c:v>
                </c:pt>
                <c:pt idx="509">
                  <c:v>0.64513888888859705</c:v>
                </c:pt>
                <c:pt idx="510">
                  <c:v>0.64583333333304105</c:v>
                </c:pt>
                <c:pt idx="511">
                  <c:v>0.64652777777748505</c:v>
                </c:pt>
                <c:pt idx="512">
                  <c:v>0.64722222222192904</c:v>
                </c:pt>
                <c:pt idx="513">
                  <c:v>0.64791666666637304</c:v>
                </c:pt>
                <c:pt idx="514">
                  <c:v>0.64861111111081704</c:v>
                </c:pt>
                <c:pt idx="515">
                  <c:v>0.64930555555526104</c:v>
                </c:pt>
                <c:pt idx="516">
                  <c:v>0.64999999999970504</c:v>
                </c:pt>
                <c:pt idx="517">
                  <c:v>0.65069444444414903</c:v>
                </c:pt>
                <c:pt idx="518">
                  <c:v>0.65138888888859303</c:v>
                </c:pt>
                <c:pt idx="519">
                  <c:v>0.65208333333303703</c:v>
                </c:pt>
                <c:pt idx="520">
                  <c:v>0.65277777777748103</c:v>
                </c:pt>
                <c:pt idx="521">
                  <c:v>0.65347222222192503</c:v>
                </c:pt>
                <c:pt idx="522">
                  <c:v>0.65416666666636902</c:v>
                </c:pt>
                <c:pt idx="523">
                  <c:v>0.65486111111081302</c:v>
                </c:pt>
                <c:pt idx="524">
                  <c:v>0.65555555555525702</c:v>
                </c:pt>
                <c:pt idx="525">
                  <c:v>0.65624999999970102</c:v>
                </c:pt>
                <c:pt idx="526">
                  <c:v>0.65694444444414501</c:v>
                </c:pt>
                <c:pt idx="527">
                  <c:v>0.65763888888858901</c:v>
                </c:pt>
                <c:pt idx="528">
                  <c:v>0.65833333333303301</c:v>
                </c:pt>
                <c:pt idx="529">
                  <c:v>0.65902777777747701</c:v>
                </c:pt>
                <c:pt idx="530">
                  <c:v>0.65972222222192101</c:v>
                </c:pt>
                <c:pt idx="531">
                  <c:v>0.660416666666365</c:v>
                </c:pt>
                <c:pt idx="532">
                  <c:v>0.661111111110809</c:v>
                </c:pt>
                <c:pt idx="533">
                  <c:v>0.661805555555253</c:v>
                </c:pt>
                <c:pt idx="534">
                  <c:v>0.662499999999697</c:v>
                </c:pt>
                <c:pt idx="535">
                  <c:v>0.663194444444141</c:v>
                </c:pt>
                <c:pt idx="536">
                  <c:v>0.66388888888858499</c:v>
                </c:pt>
                <c:pt idx="537">
                  <c:v>0.66458333333302899</c:v>
                </c:pt>
                <c:pt idx="538">
                  <c:v>0.66527777777747299</c:v>
                </c:pt>
                <c:pt idx="539">
                  <c:v>0.66597222222191699</c:v>
                </c:pt>
                <c:pt idx="540">
                  <c:v>0.66666666666636099</c:v>
                </c:pt>
              </c:numCache>
            </c:numRef>
          </c:cat>
          <c:val>
            <c:numRef>
              <c:f>'Slavkov-stará b.'!$M$427:$M$967</c:f>
              <c:numCache>
                <c:formatCode>General</c:formatCode>
                <c:ptCount val="541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  <c:pt idx="6">
                  <c:v>20</c:v>
                </c:pt>
                <c:pt idx="7">
                  <c:v>20</c:v>
                </c:pt>
                <c:pt idx="8">
                  <c:v>20</c:v>
                </c:pt>
                <c:pt idx="9">
                  <c:v>20</c:v>
                </c:pt>
                <c:pt idx="10">
                  <c:v>20</c:v>
                </c:pt>
                <c:pt idx="11">
                  <c:v>20</c:v>
                </c:pt>
                <c:pt idx="12">
                  <c:v>20</c:v>
                </c:pt>
                <c:pt idx="13">
                  <c:v>20</c:v>
                </c:pt>
                <c:pt idx="14">
                  <c:v>20</c:v>
                </c:pt>
                <c:pt idx="15">
                  <c:v>20</c:v>
                </c:pt>
                <c:pt idx="16">
                  <c:v>20</c:v>
                </c:pt>
                <c:pt idx="17">
                  <c:v>20</c:v>
                </c:pt>
                <c:pt idx="18">
                  <c:v>20</c:v>
                </c:pt>
                <c:pt idx="19">
                  <c:v>20</c:v>
                </c:pt>
                <c:pt idx="20">
                  <c:v>20</c:v>
                </c:pt>
                <c:pt idx="21">
                  <c:v>20</c:v>
                </c:pt>
                <c:pt idx="22">
                  <c:v>20</c:v>
                </c:pt>
                <c:pt idx="23">
                  <c:v>20</c:v>
                </c:pt>
                <c:pt idx="24">
                  <c:v>20</c:v>
                </c:pt>
                <c:pt idx="25">
                  <c:v>20</c:v>
                </c:pt>
                <c:pt idx="26">
                  <c:v>20</c:v>
                </c:pt>
                <c:pt idx="27">
                  <c:v>20</c:v>
                </c:pt>
                <c:pt idx="28">
                  <c:v>20</c:v>
                </c:pt>
                <c:pt idx="29">
                  <c:v>20</c:v>
                </c:pt>
                <c:pt idx="30">
                  <c:v>20</c:v>
                </c:pt>
                <c:pt idx="31">
                  <c:v>20</c:v>
                </c:pt>
                <c:pt idx="32">
                  <c:v>20</c:v>
                </c:pt>
                <c:pt idx="33">
                  <c:v>20</c:v>
                </c:pt>
                <c:pt idx="34">
                  <c:v>20</c:v>
                </c:pt>
                <c:pt idx="35">
                  <c:v>20</c:v>
                </c:pt>
                <c:pt idx="36">
                  <c:v>20</c:v>
                </c:pt>
                <c:pt idx="37">
                  <c:v>20</c:v>
                </c:pt>
                <c:pt idx="38">
                  <c:v>20</c:v>
                </c:pt>
                <c:pt idx="39">
                  <c:v>20</c:v>
                </c:pt>
                <c:pt idx="40">
                  <c:v>20</c:v>
                </c:pt>
                <c:pt idx="41">
                  <c:v>20</c:v>
                </c:pt>
                <c:pt idx="42">
                  <c:v>20</c:v>
                </c:pt>
                <c:pt idx="43">
                  <c:v>20</c:v>
                </c:pt>
                <c:pt idx="44">
                  <c:v>20</c:v>
                </c:pt>
                <c:pt idx="45">
                  <c:v>20</c:v>
                </c:pt>
                <c:pt idx="46">
                  <c:v>20</c:v>
                </c:pt>
                <c:pt idx="47">
                  <c:v>20</c:v>
                </c:pt>
                <c:pt idx="48">
                  <c:v>20</c:v>
                </c:pt>
                <c:pt idx="49">
                  <c:v>20</c:v>
                </c:pt>
                <c:pt idx="50">
                  <c:v>20</c:v>
                </c:pt>
                <c:pt idx="51">
                  <c:v>20</c:v>
                </c:pt>
                <c:pt idx="52">
                  <c:v>20</c:v>
                </c:pt>
                <c:pt idx="53">
                  <c:v>20</c:v>
                </c:pt>
                <c:pt idx="54">
                  <c:v>20</c:v>
                </c:pt>
                <c:pt idx="55">
                  <c:v>20</c:v>
                </c:pt>
                <c:pt idx="56">
                  <c:v>20</c:v>
                </c:pt>
                <c:pt idx="57">
                  <c:v>20</c:v>
                </c:pt>
                <c:pt idx="58">
                  <c:v>20</c:v>
                </c:pt>
                <c:pt idx="59">
                  <c:v>20</c:v>
                </c:pt>
                <c:pt idx="60">
                  <c:v>20</c:v>
                </c:pt>
                <c:pt idx="61">
                  <c:v>20</c:v>
                </c:pt>
                <c:pt idx="62">
                  <c:v>20</c:v>
                </c:pt>
                <c:pt idx="63">
                  <c:v>20</c:v>
                </c:pt>
                <c:pt idx="64">
                  <c:v>20</c:v>
                </c:pt>
                <c:pt idx="65">
                  <c:v>20</c:v>
                </c:pt>
                <c:pt idx="66">
                  <c:v>20</c:v>
                </c:pt>
                <c:pt idx="67">
                  <c:v>20</c:v>
                </c:pt>
                <c:pt idx="68">
                  <c:v>20</c:v>
                </c:pt>
                <c:pt idx="69">
                  <c:v>20</c:v>
                </c:pt>
                <c:pt idx="70">
                  <c:v>20</c:v>
                </c:pt>
                <c:pt idx="71">
                  <c:v>20</c:v>
                </c:pt>
                <c:pt idx="72">
                  <c:v>20</c:v>
                </c:pt>
                <c:pt idx="73">
                  <c:v>20</c:v>
                </c:pt>
                <c:pt idx="74">
                  <c:v>20</c:v>
                </c:pt>
                <c:pt idx="75">
                  <c:v>20</c:v>
                </c:pt>
                <c:pt idx="76">
                  <c:v>20</c:v>
                </c:pt>
                <c:pt idx="77">
                  <c:v>20</c:v>
                </c:pt>
                <c:pt idx="78">
                  <c:v>20</c:v>
                </c:pt>
                <c:pt idx="79">
                  <c:v>20</c:v>
                </c:pt>
                <c:pt idx="80">
                  <c:v>20</c:v>
                </c:pt>
                <c:pt idx="81">
                  <c:v>20</c:v>
                </c:pt>
                <c:pt idx="82">
                  <c:v>20</c:v>
                </c:pt>
                <c:pt idx="83">
                  <c:v>20</c:v>
                </c:pt>
                <c:pt idx="84">
                  <c:v>20</c:v>
                </c:pt>
                <c:pt idx="85">
                  <c:v>20</c:v>
                </c:pt>
                <c:pt idx="86">
                  <c:v>20</c:v>
                </c:pt>
                <c:pt idx="87">
                  <c:v>20</c:v>
                </c:pt>
                <c:pt idx="88">
                  <c:v>20</c:v>
                </c:pt>
                <c:pt idx="89">
                  <c:v>20</c:v>
                </c:pt>
                <c:pt idx="90">
                  <c:v>20</c:v>
                </c:pt>
                <c:pt idx="91">
                  <c:v>20</c:v>
                </c:pt>
                <c:pt idx="92">
                  <c:v>20</c:v>
                </c:pt>
                <c:pt idx="93">
                  <c:v>20</c:v>
                </c:pt>
                <c:pt idx="94">
                  <c:v>20</c:v>
                </c:pt>
                <c:pt idx="95">
                  <c:v>20</c:v>
                </c:pt>
                <c:pt idx="96">
                  <c:v>20</c:v>
                </c:pt>
                <c:pt idx="97">
                  <c:v>20</c:v>
                </c:pt>
                <c:pt idx="98">
                  <c:v>20</c:v>
                </c:pt>
                <c:pt idx="99">
                  <c:v>20</c:v>
                </c:pt>
                <c:pt idx="100">
                  <c:v>20</c:v>
                </c:pt>
                <c:pt idx="101">
                  <c:v>20</c:v>
                </c:pt>
                <c:pt idx="102">
                  <c:v>20</c:v>
                </c:pt>
                <c:pt idx="103">
                  <c:v>20</c:v>
                </c:pt>
                <c:pt idx="104">
                  <c:v>20</c:v>
                </c:pt>
                <c:pt idx="105">
                  <c:v>20</c:v>
                </c:pt>
                <c:pt idx="106">
                  <c:v>20</c:v>
                </c:pt>
                <c:pt idx="107">
                  <c:v>20</c:v>
                </c:pt>
                <c:pt idx="108">
                  <c:v>20</c:v>
                </c:pt>
                <c:pt idx="109">
                  <c:v>20</c:v>
                </c:pt>
                <c:pt idx="110">
                  <c:v>20</c:v>
                </c:pt>
                <c:pt idx="111">
                  <c:v>20</c:v>
                </c:pt>
                <c:pt idx="112">
                  <c:v>20</c:v>
                </c:pt>
                <c:pt idx="113">
                  <c:v>20</c:v>
                </c:pt>
                <c:pt idx="114">
                  <c:v>20</c:v>
                </c:pt>
                <c:pt idx="115">
                  <c:v>20</c:v>
                </c:pt>
                <c:pt idx="116">
                  <c:v>20</c:v>
                </c:pt>
                <c:pt idx="117">
                  <c:v>20</c:v>
                </c:pt>
                <c:pt idx="118">
                  <c:v>20</c:v>
                </c:pt>
                <c:pt idx="119">
                  <c:v>20</c:v>
                </c:pt>
                <c:pt idx="120">
                  <c:v>20</c:v>
                </c:pt>
                <c:pt idx="121">
                  <c:v>20</c:v>
                </c:pt>
                <c:pt idx="122">
                  <c:v>20</c:v>
                </c:pt>
                <c:pt idx="123">
                  <c:v>20</c:v>
                </c:pt>
                <c:pt idx="124">
                  <c:v>20</c:v>
                </c:pt>
                <c:pt idx="125">
                  <c:v>20</c:v>
                </c:pt>
                <c:pt idx="126">
                  <c:v>20</c:v>
                </c:pt>
                <c:pt idx="127">
                  <c:v>20</c:v>
                </c:pt>
                <c:pt idx="128">
                  <c:v>20</c:v>
                </c:pt>
                <c:pt idx="129">
                  <c:v>20</c:v>
                </c:pt>
                <c:pt idx="130">
                  <c:v>20</c:v>
                </c:pt>
                <c:pt idx="131">
                  <c:v>20</c:v>
                </c:pt>
                <c:pt idx="132">
                  <c:v>20</c:v>
                </c:pt>
                <c:pt idx="133">
                  <c:v>20</c:v>
                </c:pt>
                <c:pt idx="134">
                  <c:v>20</c:v>
                </c:pt>
                <c:pt idx="135">
                  <c:v>20</c:v>
                </c:pt>
                <c:pt idx="136">
                  <c:v>20</c:v>
                </c:pt>
                <c:pt idx="137">
                  <c:v>20</c:v>
                </c:pt>
                <c:pt idx="138">
                  <c:v>20</c:v>
                </c:pt>
                <c:pt idx="139">
                  <c:v>20</c:v>
                </c:pt>
                <c:pt idx="140">
                  <c:v>20</c:v>
                </c:pt>
                <c:pt idx="141">
                  <c:v>20</c:v>
                </c:pt>
                <c:pt idx="142">
                  <c:v>20</c:v>
                </c:pt>
                <c:pt idx="143">
                  <c:v>20</c:v>
                </c:pt>
                <c:pt idx="144">
                  <c:v>20</c:v>
                </c:pt>
                <c:pt idx="145">
                  <c:v>20</c:v>
                </c:pt>
                <c:pt idx="146">
                  <c:v>20</c:v>
                </c:pt>
                <c:pt idx="147">
                  <c:v>20</c:v>
                </c:pt>
                <c:pt idx="148">
                  <c:v>20</c:v>
                </c:pt>
                <c:pt idx="149">
                  <c:v>20</c:v>
                </c:pt>
                <c:pt idx="150">
                  <c:v>20</c:v>
                </c:pt>
                <c:pt idx="151">
                  <c:v>20</c:v>
                </c:pt>
                <c:pt idx="152">
                  <c:v>20</c:v>
                </c:pt>
                <c:pt idx="153">
                  <c:v>20</c:v>
                </c:pt>
                <c:pt idx="154">
                  <c:v>20</c:v>
                </c:pt>
                <c:pt idx="155">
                  <c:v>20</c:v>
                </c:pt>
                <c:pt idx="156">
                  <c:v>20</c:v>
                </c:pt>
                <c:pt idx="157">
                  <c:v>20</c:v>
                </c:pt>
                <c:pt idx="158">
                  <c:v>20</c:v>
                </c:pt>
                <c:pt idx="159">
                  <c:v>20</c:v>
                </c:pt>
                <c:pt idx="160">
                  <c:v>20</c:v>
                </c:pt>
                <c:pt idx="161">
                  <c:v>20</c:v>
                </c:pt>
                <c:pt idx="162">
                  <c:v>20</c:v>
                </c:pt>
                <c:pt idx="163">
                  <c:v>20</c:v>
                </c:pt>
                <c:pt idx="164">
                  <c:v>20</c:v>
                </c:pt>
                <c:pt idx="165">
                  <c:v>20</c:v>
                </c:pt>
                <c:pt idx="166">
                  <c:v>20</c:v>
                </c:pt>
                <c:pt idx="167">
                  <c:v>20</c:v>
                </c:pt>
                <c:pt idx="168">
                  <c:v>20</c:v>
                </c:pt>
                <c:pt idx="169">
                  <c:v>20</c:v>
                </c:pt>
                <c:pt idx="170">
                  <c:v>20</c:v>
                </c:pt>
                <c:pt idx="171">
                  <c:v>20</c:v>
                </c:pt>
                <c:pt idx="172">
                  <c:v>20</c:v>
                </c:pt>
                <c:pt idx="173">
                  <c:v>20</c:v>
                </c:pt>
                <c:pt idx="174">
                  <c:v>20</c:v>
                </c:pt>
                <c:pt idx="175">
                  <c:v>20</c:v>
                </c:pt>
                <c:pt idx="176">
                  <c:v>20</c:v>
                </c:pt>
                <c:pt idx="177">
                  <c:v>20</c:v>
                </c:pt>
                <c:pt idx="178">
                  <c:v>20</c:v>
                </c:pt>
                <c:pt idx="179">
                  <c:v>20</c:v>
                </c:pt>
                <c:pt idx="180">
                  <c:v>20</c:v>
                </c:pt>
                <c:pt idx="181">
                  <c:v>20</c:v>
                </c:pt>
                <c:pt idx="182">
                  <c:v>20</c:v>
                </c:pt>
                <c:pt idx="183">
                  <c:v>20</c:v>
                </c:pt>
                <c:pt idx="184">
                  <c:v>20</c:v>
                </c:pt>
                <c:pt idx="185">
                  <c:v>20</c:v>
                </c:pt>
                <c:pt idx="186">
                  <c:v>20</c:v>
                </c:pt>
                <c:pt idx="187">
                  <c:v>20</c:v>
                </c:pt>
                <c:pt idx="188">
                  <c:v>20</c:v>
                </c:pt>
                <c:pt idx="189">
                  <c:v>20</c:v>
                </c:pt>
                <c:pt idx="190">
                  <c:v>20</c:v>
                </c:pt>
                <c:pt idx="191">
                  <c:v>20</c:v>
                </c:pt>
                <c:pt idx="192">
                  <c:v>20</c:v>
                </c:pt>
                <c:pt idx="193">
                  <c:v>20</c:v>
                </c:pt>
                <c:pt idx="194">
                  <c:v>20</c:v>
                </c:pt>
                <c:pt idx="195">
                  <c:v>20</c:v>
                </c:pt>
                <c:pt idx="196">
                  <c:v>20</c:v>
                </c:pt>
                <c:pt idx="197">
                  <c:v>20</c:v>
                </c:pt>
                <c:pt idx="198">
                  <c:v>20</c:v>
                </c:pt>
                <c:pt idx="199">
                  <c:v>20</c:v>
                </c:pt>
                <c:pt idx="200">
                  <c:v>20</c:v>
                </c:pt>
                <c:pt idx="201">
                  <c:v>20</c:v>
                </c:pt>
                <c:pt idx="202">
                  <c:v>20</c:v>
                </c:pt>
                <c:pt idx="203">
                  <c:v>20</c:v>
                </c:pt>
                <c:pt idx="204">
                  <c:v>20</c:v>
                </c:pt>
                <c:pt idx="205">
                  <c:v>20</c:v>
                </c:pt>
                <c:pt idx="206">
                  <c:v>20</c:v>
                </c:pt>
                <c:pt idx="207">
                  <c:v>20</c:v>
                </c:pt>
                <c:pt idx="208">
                  <c:v>20</c:v>
                </c:pt>
                <c:pt idx="209">
                  <c:v>20</c:v>
                </c:pt>
                <c:pt idx="210">
                  <c:v>20</c:v>
                </c:pt>
                <c:pt idx="211">
                  <c:v>20</c:v>
                </c:pt>
                <c:pt idx="212">
                  <c:v>20</c:v>
                </c:pt>
                <c:pt idx="213">
                  <c:v>20</c:v>
                </c:pt>
                <c:pt idx="214">
                  <c:v>20</c:v>
                </c:pt>
                <c:pt idx="215">
                  <c:v>20</c:v>
                </c:pt>
                <c:pt idx="216">
                  <c:v>20</c:v>
                </c:pt>
                <c:pt idx="217">
                  <c:v>20</c:v>
                </c:pt>
                <c:pt idx="218">
                  <c:v>20</c:v>
                </c:pt>
                <c:pt idx="219">
                  <c:v>20</c:v>
                </c:pt>
                <c:pt idx="220">
                  <c:v>20</c:v>
                </c:pt>
                <c:pt idx="221">
                  <c:v>20</c:v>
                </c:pt>
                <c:pt idx="222">
                  <c:v>20</c:v>
                </c:pt>
                <c:pt idx="223">
                  <c:v>20</c:v>
                </c:pt>
                <c:pt idx="224">
                  <c:v>20</c:v>
                </c:pt>
                <c:pt idx="225">
                  <c:v>20</c:v>
                </c:pt>
                <c:pt idx="226">
                  <c:v>20</c:v>
                </c:pt>
                <c:pt idx="227">
                  <c:v>20</c:v>
                </c:pt>
                <c:pt idx="228">
                  <c:v>20</c:v>
                </c:pt>
                <c:pt idx="229">
                  <c:v>20</c:v>
                </c:pt>
                <c:pt idx="230">
                  <c:v>20</c:v>
                </c:pt>
                <c:pt idx="231">
                  <c:v>20</c:v>
                </c:pt>
                <c:pt idx="232">
                  <c:v>20</c:v>
                </c:pt>
                <c:pt idx="233">
                  <c:v>20</c:v>
                </c:pt>
                <c:pt idx="234">
                  <c:v>20</c:v>
                </c:pt>
                <c:pt idx="235">
                  <c:v>20</c:v>
                </c:pt>
                <c:pt idx="236">
                  <c:v>20</c:v>
                </c:pt>
                <c:pt idx="237">
                  <c:v>20</c:v>
                </c:pt>
                <c:pt idx="238">
                  <c:v>20</c:v>
                </c:pt>
                <c:pt idx="239">
                  <c:v>20</c:v>
                </c:pt>
                <c:pt idx="240">
                  <c:v>20</c:v>
                </c:pt>
                <c:pt idx="241">
                  <c:v>20</c:v>
                </c:pt>
                <c:pt idx="242">
                  <c:v>20</c:v>
                </c:pt>
                <c:pt idx="243">
                  <c:v>20</c:v>
                </c:pt>
                <c:pt idx="244">
                  <c:v>20</c:v>
                </c:pt>
                <c:pt idx="245">
                  <c:v>20</c:v>
                </c:pt>
                <c:pt idx="246">
                  <c:v>20</c:v>
                </c:pt>
                <c:pt idx="247">
                  <c:v>20</c:v>
                </c:pt>
                <c:pt idx="248">
                  <c:v>20</c:v>
                </c:pt>
                <c:pt idx="249">
                  <c:v>20</c:v>
                </c:pt>
                <c:pt idx="250">
                  <c:v>20</c:v>
                </c:pt>
                <c:pt idx="251">
                  <c:v>20</c:v>
                </c:pt>
                <c:pt idx="252">
                  <c:v>20</c:v>
                </c:pt>
                <c:pt idx="253">
                  <c:v>20</c:v>
                </c:pt>
                <c:pt idx="254">
                  <c:v>20</c:v>
                </c:pt>
                <c:pt idx="255">
                  <c:v>20</c:v>
                </c:pt>
                <c:pt idx="256">
                  <c:v>20</c:v>
                </c:pt>
                <c:pt idx="257">
                  <c:v>20</c:v>
                </c:pt>
                <c:pt idx="258">
                  <c:v>20</c:v>
                </c:pt>
                <c:pt idx="259">
                  <c:v>20</c:v>
                </c:pt>
                <c:pt idx="260">
                  <c:v>20</c:v>
                </c:pt>
                <c:pt idx="261">
                  <c:v>20</c:v>
                </c:pt>
                <c:pt idx="262">
                  <c:v>20</c:v>
                </c:pt>
                <c:pt idx="263">
                  <c:v>20</c:v>
                </c:pt>
                <c:pt idx="264">
                  <c:v>20</c:v>
                </c:pt>
                <c:pt idx="265">
                  <c:v>20</c:v>
                </c:pt>
                <c:pt idx="266">
                  <c:v>20</c:v>
                </c:pt>
                <c:pt idx="267">
                  <c:v>20</c:v>
                </c:pt>
                <c:pt idx="268">
                  <c:v>20</c:v>
                </c:pt>
                <c:pt idx="269">
                  <c:v>20</c:v>
                </c:pt>
                <c:pt idx="270">
                  <c:v>20</c:v>
                </c:pt>
                <c:pt idx="271">
                  <c:v>20</c:v>
                </c:pt>
                <c:pt idx="272">
                  <c:v>20</c:v>
                </c:pt>
                <c:pt idx="273">
                  <c:v>20</c:v>
                </c:pt>
                <c:pt idx="274">
                  <c:v>20</c:v>
                </c:pt>
                <c:pt idx="275">
                  <c:v>20</c:v>
                </c:pt>
                <c:pt idx="276">
                  <c:v>20</c:v>
                </c:pt>
                <c:pt idx="277">
                  <c:v>20</c:v>
                </c:pt>
                <c:pt idx="278">
                  <c:v>20</c:v>
                </c:pt>
                <c:pt idx="279">
                  <c:v>20</c:v>
                </c:pt>
                <c:pt idx="280">
                  <c:v>20</c:v>
                </c:pt>
                <c:pt idx="281">
                  <c:v>20</c:v>
                </c:pt>
                <c:pt idx="282">
                  <c:v>20</c:v>
                </c:pt>
                <c:pt idx="283">
                  <c:v>20</c:v>
                </c:pt>
                <c:pt idx="284">
                  <c:v>20</c:v>
                </c:pt>
                <c:pt idx="285">
                  <c:v>20</c:v>
                </c:pt>
                <c:pt idx="286">
                  <c:v>20</c:v>
                </c:pt>
                <c:pt idx="287">
                  <c:v>20</c:v>
                </c:pt>
                <c:pt idx="288">
                  <c:v>20</c:v>
                </c:pt>
                <c:pt idx="289">
                  <c:v>20</c:v>
                </c:pt>
                <c:pt idx="290">
                  <c:v>20</c:v>
                </c:pt>
                <c:pt idx="291">
                  <c:v>20</c:v>
                </c:pt>
                <c:pt idx="292">
                  <c:v>20</c:v>
                </c:pt>
                <c:pt idx="293">
                  <c:v>20</c:v>
                </c:pt>
                <c:pt idx="294">
                  <c:v>20</c:v>
                </c:pt>
                <c:pt idx="295">
                  <c:v>20</c:v>
                </c:pt>
                <c:pt idx="296">
                  <c:v>20</c:v>
                </c:pt>
                <c:pt idx="297">
                  <c:v>20</c:v>
                </c:pt>
                <c:pt idx="298">
                  <c:v>20</c:v>
                </c:pt>
                <c:pt idx="299">
                  <c:v>20</c:v>
                </c:pt>
                <c:pt idx="300">
                  <c:v>20</c:v>
                </c:pt>
                <c:pt idx="301">
                  <c:v>20</c:v>
                </c:pt>
                <c:pt idx="302">
                  <c:v>20</c:v>
                </c:pt>
                <c:pt idx="303">
                  <c:v>20</c:v>
                </c:pt>
                <c:pt idx="304">
                  <c:v>20</c:v>
                </c:pt>
                <c:pt idx="305">
                  <c:v>20</c:v>
                </c:pt>
                <c:pt idx="306">
                  <c:v>20</c:v>
                </c:pt>
                <c:pt idx="307">
                  <c:v>20</c:v>
                </c:pt>
                <c:pt idx="308">
                  <c:v>20</c:v>
                </c:pt>
                <c:pt idx="309">
                  <c:v>20</c:v>
                </c:pt>
                <c:pt idx="310">
                  <c:v>20</c:v>
                </c:pt>
                <c:pt idx="311">
                  <c:v>20</c:v>
                </c:pt>
                <c:pt idx="312">
                  <c:v>20</c:v>
                </c:pt>
                <c:pt idx="313">
                  <c:v>20</c:v>
                </c:pt>
                <c:pt idx="314">
                  <c:v>20</c:v>
                </c:pt>
                <c:pt idx="315">
                  <c:v>20</c:v>
                </c:pt>
                <c:pt idx="316">
                  <c:v>20</c:v>
                </c:pt>
                <c:pt idx="317">
                  <c:v>20</c:v>
                </c:pt>
                <c:pt idx="318">
                  <c:v>20</c:v>
                </c:pt>
                <c:pt idx="319">
                  <c:v>20</c:v>
                </c:pt>
                <c:pt idx="320">
                  <c:v>20</c:v>
                </c:pt>
                <c:pt idx="321">
                  <c:v>20</c:v>
                </c:pt>
                <c:pt idx="322">
                  <c:v>20</c:v>
                </c:pt>
                <c:pt idx="323">
                  <c:v>20</c:v>
                </c:pt>
                <c:pt idx="324">
                  <c:v>20</c:v>
                </c:pt>
                <c:pt idx="325">
                  <c:v>20</c:v>
                </c:pt>
                <c:pt idx="326">
                  <c:v>20</c:v>
                </c:pt>
                <c:pt idx="327">
                  <c:v>20</c:v>
                </c:pt>
                <c:pt idx="328">
                  <c:v>20</c:v>
                </c:pt>
                <c:pt idx="329">
                  <c:v>20</c:v>
                </c:pt>
                <c:pt idx="330">
                  <c:v>20</c:v>
                </c:pt>
                <c:pt idx="331">
                  <c:v>20</c:v>
                </c:pt>
                <c:pt idx="332">
                  <c:v>20</c:v>
                </c:pt>
                <c:pt idx="333">
                  <c:v>20</c:v>
                </c:pt>
                <c:pt idx="334">
                  <c:v>20</c:v>
                </c:pt>
                <c:pt idx="335">
                  <c:v>20</c:v>
                </c:pt>
                <c:pt idx="336">
                  <c:v>20</c:v>
                </c:pt>
                <c:pt idx="337">
                  <c:v>20</c:v>
                </c:pt>
                <c:pt idx="338">
                  <c:v>20</c:v>
                </c:pt>
                <c:pt idx="339">
                  <c:v>20</c:v>
                </c:pt>
                <c:pt idx="340">
                  <c:v>20</c:v>
                </c:pt>
                <c:pt idx="341">
                  <c:v>20</c:v>
                </c:pt>
                <c:pt idx="342">
                  <c:v>20</c:v>
                </c:pt>
                <c:pt idx="343">
                  <c:v>20</c:v>
                </c:pt>
                <c:pt idx="344">
                  <c:v>20</c:v>
                </c:pt>
                <c:pt idx="345">
                  <c:v>20</c:v>
                </c:pt>
                <c:pt idx="346">
                  <c:v>20</c:v>
                </c:pt>
                <c:pt idx="347">
                  <c:v>20</c:v>
                </c:pt>
                <c:pt idx="348">
                  <c:v>20</c:v>
                </c:pt>
                <c:pt idx="349">
                  <c:v>20</c:v>
                </c:pt>
                <c:pt idx="350">
                  <c:v>20</c:v>
                </c:pt>
                <c:pt idx="351">
                  <c:v>20</c:v>
                </c:pt>
                <c:pt idx="352">
                  <c:v>20</c:v>
                </c:pt>
                <c:pt idx="353">
                  <c:v>20</c:v>
                </c:pt>
                <c:pt idx="354">
                  <c:v>20</c:v>
                </c:pt>
                <c:pt idx="355">
                  <c:v>20</c:v>
                </c:pt>
                <c:pt idx="356">
                  <c:v>20</c:v>
                </c:pt>
                <c:pt idx="357">
                  <c:v>20</c:v>
                </c:pt>
                <c:pt idx="358">
                  <c:v>20</c:v>
                </c:pt>
                <c:pt idx="359">
                  <c:v>20</c:v>
                </c:pt>
                <c:pt idx="360">
                  <c:v>20</c:v>
                </c:pt>
                <c:pt idx="361">
                  <c:v>20</c:v>
                </c:pt>
                <c:pt idx="362">
                  <c:v>20</c:v>
                </c:pt>
                <c:pt idx="363">
                  <c:v>20</c:v>
                </c:pt>
                <c:pt idx="364">
                  <c:v>20</c:v>
                </c:pt>
                <c:pt idx="365">
                  <c:v>20</c:v>
                </c:pt>
                <c:pt idx="366">
                  <c:v>20</c:v>
                </c:pt>
                <c:pt idx="367">
                  <c:v>20</c:v>
                </c:pt>
                <c:pt idx="368">
                  <c:v>20</c:v>
                </c:pt>
                <c:pt idx="369">
                  <c:v>20</c:v>
                </c:pt>
                <c:pt idx="370">
                  <c:v>20</c:v>
                </c:pt>
                <c:pt idx="371">
                  <c:v>20</c:v>
                </c:pt>
                <c:pt idx="372">
                  <c:v>20</c:v>
                </c:pt>
                <c:pt idx="373">
                  <c:v>20</c:v>
                </c:pt>
                <c:pt idx="374">
                  <c:v>20</c:v>
                </c:pt>
                <c:pt idx="375">
                  <c:v>20</c:v>
                </c:pt>
                <c:pt idx="376">
                  <c:v>20</c:v>
                </c:pt>
                <c:pt idx="377">
                  <c:v>20</c:v>
                </c:pt>
                <c:pt idx="378">
                  <c:v>20</c:v>
                </c:pt>
                <c:pt idx="379">
                  <c:v>20</c:v>
                </c:pt>
                <c:pt idx="380">
                  <c:v>20</c:v>
                </c:pt>
                <c:pt idx="381">
                  <c:v>20</c:v>
                </c:pt>
                <c:pt idx="382">
                  <c:v>20</c:v>
                </c:pt>
                <c:pt idx="383">
                  <c:v>20</c:v>
                </c:pt>
                <c:pt idx="384">
                  <c:v>20</c:v>
                </c:pt>
                <c:pt idx="385">
                  <c:v>20</c:v>
                </c:pt>
                <c:pt idx="386">
                  <c:v>20</c:v>
                </c:pt>
                <c:pt idx="387">
                  <c:v>20</c:v>
                </c:pt>
                <c:pt idx="388">
                  <c:v>20</c:v>
                </c:pt>
                <c:pt idx="389">
                  <c:v>20</c:v>
                </c:pt>
                <c:pt idx="390">
                  <c:v>20</c:v>
                </c:pt>
                <c:pt idx="391">
                  <c:v>20</c:v>
                </c:pt>
                <c:pt idx="392">
                  <c:v>20</c:v>
                </c:pt>
                <c:pt idx="393">
                  <c:v>20</c:v>
                </c:pt>
                <c:pt idx="394">
                  <c:v>20</c:v>
                </c:pt>
                <c:pt idx="395">
                  <c:v>20</c:v>
                </c:pt>
                <c:pt idx="396">
                  <c:v>20</c:v>
                </c:pt>
                <c:pt idx="397">
                  <c:v>20</c:v>
                </c:pt>
                <c:pt idx="398">
                  <c:v>20</c:v>
                </c:pt>
                <c:pt idx="399">
                  <c:v>20</c:v>
                </c:pt>
                <c:pt idx="400">
                  <c:v>20</c:v>
                </c:pt>
                <c:pt idx="401">
                  <c:v>20</c:v>
                </c:pt>
                <c:pt idx="402">
                  <c:v>20</c:v>
                </c:pt>
                <c:pt idx="403">
                  <c:v>20</c:v>
                </c:pt>
                <c:pt idx="404">
                  <c:v>20</c:v>
                </c:pt>
                <c:pt idx="405">
                  <c:v>20</c:v>
                </c:pt>
                <c:pt idx="406">
                  <c:v>20</c:v>
                </c:pt>
                <c:pt idx="407">
                  <c:v>20</c:v>
                </c:pt>
                <c:pt idx="408">
                  <c:v>20</c:v>
                </c:pt>
                <c:pt idx="409">
                  <c:v>20</c:v>
                </c:pt>
                <c:pt idx="410">
                  <c:v>20</c:v>
                </c:pt>
                <c:pt idx="411">
                  <c:v>20</c:v>
                </c:pt>
                <c:pt idx="412">
                  <c:v>20</c:v>
                </c:pt>
                <c:pt idx="413">
                  <c:v>20</c:v>
                </c:pt>
                <c:pt idx="414">
                  <c:v>20</c:v>
                </c:pt>
                <c:pt idx="415">
                  <c:v>20</c:v>
                </c:pt>
                <c:pt idx="416">
                  <c:v>20</c:v>
                </c:pt>
                <c:pt idx="417">
                  <c:v>20</c:v>
                </c:pt>
                <c:pt idx="418">
                  <c:v>20</c:v>
                </c:pt>
                <c:pt idx="419">
                  <c:v>20</c:v>
                </c:pt>
                <c:pt idx="420">
                  <c:v>20</c:v>
                </c:pt>
                <c:pt idx="421">
                  <c:v>20</c:v>
                </c:pt>
                <c:pt idx="422">
                  <c:v>20</c:v>
                </c:pt>
                <c:pt idx="423">
                  <c:v>20</c:v>
                </c:pt>
                <c:pt idx="424">
                  <c:v>20</c:v>
                </c:pt>
                <c:pt idx="425">
                  <c:v>20</c:v>
                </c:pt>
                <c:pt idx="426">
                  <c:v>20</c:v>
                </c:pt>
                <c:pt idx="427">
                  <c:v>20</c:v>
                </c:pt>
                <c:pt idx="428">
                  <c:v>20</c:v>
                </c:pt>
                <c:pt idx="429">
                  <c:v>20</c:v>
                </c:pt>
                <c:pt idx="430">
                  <c:v>20</c:v>
                </c:pt>
                <c:pt idx="431">
                  <c:v>20</c:v>
                </c:pt>
                <c:pt idx="432">
                  <c:v>20</c:v>
                </c:pt>
                <c:pt idx="433">
                  <c:v>20</c:v>
                </c:pt>
                <c:pt idx="434">
                  <c:v>20</c:v>
                </c:pt>
                <c:pt idx="435">
                  <c:v>20</c:v>
                </c:pt>
                <c:pt idx="436">
                  <c:v>20</c:v>
                </c:pt>
                <c:pt idx="437">
                  <c:v>20</c:v>
                </c:pt>
                <c:pt idx="438">
                  <c:v>20</c:v>
                </c:pt>
                <c:pt idx="439">
                  <c:v>20</c:v>
                </c:pt>
                <c:pt idx="440">
                  <c:v>20</c:v>
                </c:pt>
                <c:pt idx="441">
                  <c:v>20</c:v>
                </c:pt>
                <c:pt idx="442">
                  <c:v>20</c:v>
                </c:pt>
                <c:pt idx="443">
                  <c:v>20</c:v>
                </c:pt>
                <c:pt idx="444">
                  <c:v>20</c:v>
                </c:pt>
                <c:pt idx="445">
                  <c:v>20</c:v>
                </c:pt>
                <c:pt idx="446">
                  <c:v>20</c:v>
                </c:pt>
                <c:pt idx="447">
                  <c:v>20</c:v>
                </c:pt>
                <c:pt idx="448">
                  <c:v>20</c:v>
                </c:pt>
                <c:pt idx="449">
                  <c:v>20</c:v>
                </c:pt>
                <c:pt idx="450">
                  <c:v>20</c:v>
                </c:pt>
                <c:pt idx="451">
                  <c:v>20</c:v>
                </c:pt>
                <c:pt idx="452">
                  <c:v>20</c:v>
                </c:pt>
                <c:pt idx="453">
                  <c:v>20</c:v>
                </c:pt>
                <c:pt idx="454">
                  <c:v>20</c:v>
                </c:pt>
                <c:pt idx="455">
                  <c:v>20</c:v>
                </c:pt>
                <c:pt idx="456">
                  <c:v>20</c:v>
                </c:pt>
                <c:pt idx="457">
                  <c:v>20</c:v>
                </c:pt>
                <c:pt idx="458">
                  <c:v>20</c:v>
                </c:pt>
                <c:pt idx="459">
                  <c:v>20</c:v>
                </c:pt>
                <c:pt idx="460">
                  <c:v>20</c:v>
                </c:pt>
                <c:pt idx="461">
                  <c:v>20</c:v>
                </c:pt>
                <c:pt idx="462">
                  <c:v>20</c:v>
                </c:pt>
                <c:pt idx="463">
                  <c:v>20</c:v>
                </c:pt>
                <c:pt idx="464">
                  <c:v>20</c:v>
                </c:pt>
                <c:pt idx="465">
                  <c:v>20</c:v>
                </c:pt>
                <c:pt idx="466">
                  <c:v>20</c:v>
                </c:pt>
                <c:pt idx="467">
                  <c:v>20</c:v>
                </c:pt>
                <c:pt idx="468">
                  <c:v>20</c:v>
                </c:pt>
                <c:pt idx="469">
                  <c:v>20</c:v>
                </c:pt>
                <c:pt idx="470">
                  <c:v>20</c:v>
                </c:pt>
                <c:pt idx="471">
                  <c:v>20</c:v>
                </c:pt>
                <c:pt idx="472">
                  <c:v>20</c:v>
                </c:pt>
                <c:pt idx="473">
                  <c:v>20</c:v>
                </c:pt>
                <c:pt idx="474">
                  <c:v>20</c:v>
                </c:pt>
                <c:pt idx="475">
                  <c:v>20</c:v>
                </c:pt>
                <c:pt idx="476">
                  <c:v>20</c:v>
                </c:pt>
                <c:pt idx="477">
                  <c:v>20</c:v>
                </c:pt>
                <c:pt idx="478">
                  <c:v>20</c:v>
                </c:pt>
                <c:pt idx="479">
                  <c:v>20</c:v>
                </c:pt>
                <c:pt idx="480">
                  <c:v>20</c:v>
                </c:pt>
                <c:pt idx="481">
                  <c:v>20</c:v>
                </c:pt>
                <c:pt idx="482">
                  <c:v>20</c:v>
                </c:pt>
                <c:pt idx="483">
                  <c:v>20</c:v>
                </c:pt>
                <c:pt idx="484">
                  <c:v>20</c:v>
                </c:pt>
                <c:pt idx="485">
                  <c:v>20</c:v>
                </c:pt>
                <c:pt idx="486">
                  <c:v>20</c:v>
                </c:pt>
                <c:pt idx="487">
                  <c:v>20</c:v>
                </c:pt>
                <c:pt idx="488">
                  <c:v>20</c:v>
                </c:pt>
                <c:pt idx="489">
                  <c:v>20</c:v>
                </c:pt>
                <c:pt idx="490">
                  <c:v>20</c:v>
                </c:pt>
                <c:pt idx="491">
                  <c:v>20</c:v>
                </c:pt>
                <c:pt idx="492">
                  <c:v>20</c:v>
                </c:pt>
                <c:pt idx="493">
                  <c:v>20</c:v>
                </c:pt>
                <c:pt idx="494">
                  <c:v>20</c:v>
                </c:pt>
                <c:pt idx="495">
                  <c:v>20</c:v>
                </c:pt>
                <c:pt idx="496">
                  <c:v>20</c:v>
                </c:pt>
                <c:pt idx="497">
                  <c:v>20</c:v>
                </c:pt>
                <c:pt idx="498">
                  <c:v>20</c:v>
                </c:pt>
                <c:pt idx="499">
                  <c:v>20</c:v>
                </c:pt>
                <c:pt idx="500">
                  <c:v>20</c:v>
                </c:pt>
                <c:pt idx="501">
                  <c:v>20</c:v>
                </c:pt>
                <c:pt idx="502">
                  <c:v>20</c:v>
                </c:pt>
                <c:pt idx="503">
                  <c:v>20</c:v>
                </c:pt>
                <c:pt idx="504">
                  <c:v>20</c:v>
                </c:pt>
                <c:pt idx="505">
                  <c:v>20</c:v>
                </c:pt>
                <c:pt idx="506">
                  <c:v>20</c:v>
                </c:pt>
                <c:pt idx="507">
                  <c:v>20</c:v>
                </c:pt>
                <c:pt idx="508">
                  <c:v>20</c:v>
                </c:pt>
                <c:pt idx="509">
                  <c:v>20</c:v>
                </c:pt>
                <c:pt idx="510">
                  <c:v>20</c:v>
                </c:pt>
                <c:pt idx="511">
                  <c:v>20</c:v>
                </c:pt>
                <c:pt idx="512">
                  <c:v>20</c:v>
                </c:pt>
                <c:pt idx="513">
                  <c:v>20</c:v>
                </c:pt>
                <c:pt idx="514">
                  <c:v>20</c:v>
                </c:pt>
                <c:pt idx="515">
                  <c:v>20</c:v>
                </c:pt>
                <c:pt idx="516">
                  <c:v>20</c:v>
                </c:pt>
                <c:pt idx="517">
                  <c:v>20</c:v>
                </c:pt>
                <c:pt idx="518">
                  <c:v>20</c:v>
                </c:pt>
                <c:pt idx="519">
                  <c:v>20</c:v>
                </c:pt>
                <c:pt idx="520">
                  <c:v>20</c:v>
                </c:pt>
                <c:pt idx="521">
                  <c:v>20</c:v>
                </c:pt>
                <c:pt idx="522">
                  <c:v>20</c:v>
                </c:pt>
                <c:pt idx="523">
                  <c:v>20</c:v>
                </c:pt>
                <c:pt idx="524">
                  <c:v>20</c:v>
                </c:pt>
                <c:pt idx="525">
                  <c:v>20</c:v>
                </c:pt>
                <c:pt idx="526">
                  <c:v>20</c:v>
                </c:pt>
                <c:pt idx="527">
                  <c:v>20</c:v>
                </c:pt>
                <c:pt idx="528">
                  <c:v>20</c:v>
                </c:pt>
                <c:pt idx="529">
                  <c:v>20</c:v>
                </c:pt>
                <c:pt idx="530">
                  <c:v>20</c:v>
                </c:pt>
                <c:pt idx="531">
                  <c:v>20</c:v>
                </c:pt>
                <c:pt idx="532">
                  <c:v>20</c:v>
                </c:pt>
                <c:pt idx="533">
                  <c:v>20</c:v>
                </c:pt>
                <c:pt idx="534">
                  <c:v>20</c:v>
                </c:pt>
                <c:pt idx="535">
                  <c:v>20</c:v>
                </c:pt>
                <c:pt idx="536">
                  <c:v>20</c:v>
                </c:pt>
                <c:pt idx="537">
                  <c:v>20</c:v>
                </c:pt>
                <c:pt idx="538">
                  <c:v>20</c:v>
                </c:pt>
                <c:pt idx="539">
                  <c:v>20</c:v>
                </c:pt>
                <c:pt idx="540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22D-4A85-8E60-60075F29AA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3552008"/>
        <c:axId val="319398984"/>
      </c:lineChart>
      <c:lineChart>
        <c:grouping val="standard"/>
        <c:varyColors val="0"/>
        <c:ser>
          <c:idx val="5"/>
          <c:order val="5"/>
          <c:tx>
            <c:strRef>
              <c:f>'Slavkov-stará b.'!$N$6</c:f>
              <c:strCache>
                <c:ptCount val="1"/>
                <c:pt idx="0">
                  <c:v>Vlhkost ÚT 25.4.2017</c:v>
                </c:pt>
              </c:strCache>
            </c:strRef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'Slavkov-stará b.'!$H$427:$H$967</c:f>
              <c:numCache>
                <c:formatCode>h:mm</c:formatCode>
                <c:ptCount val="541"/>
                <c:pt idx="0">
                  <c:v>0.29166666666660201</c:v>
                </c:pt>
                <c:pt idx="1">
                  <c:v>0.29236111111104601</c:v>
                </c:pt>
                <c:pt idx="2">
                  <c:v>0.29305555555549001</c:v>
                </c:pt>
                <c:pt idx="3">
                  <c:v>0.29374999999993401</c:v>
                </c:pt>
                <c:pt idx="4">
                  <c:v>0.29444444444437801</c:v>
                </c:pt>
                <c:pt idx="5">
                  <c:v>0.295138888888822</c:v>
                </c:pt>
                <c:pt idx="6">
                  <c:v>0.295833333333266</c:v>
                </c:pt>
                <c:pt idx="7">
                  <c:v>0.29652777777771</c:v>
                </c:pt>
                <c:pt idx="8">
                  <c:v>0.297222222222154</c:v>
                </c:pt>
                <c:pt idx="9">
                  <c:v>0.297916666666598</c:v>
                </c:pt>
                <c:pt idx="10">
                  <c:v>0.29861111111104199</c:v>
                </c:pt>
                <c:pt idx="11">
                  <c:v>0.29930555555548599</c:v>
                </c:pt>
                <c:pt idx="12">
                  <c:v>0.29999999999992999</c:v>
                </c:pt>
                <c:pt idx="13">
                  <c:v>0.30069444444437399</c:v>
                </c:pt>
                <c:pt idx="14">
                  <c:v>0.30138888888881799</c:v>
                </c:pt>
                <c:pt idx="15">
                  <c:v>0.30208333333326198</c:v>
                </c:pt>
                <c:pt idx="16">
                  <c:v>0.30277777777770598</c:v>
                </c:pt>
                <c:pt idx="17">
                  <c:v>0.30347222222214998</c:v>
                </c:pt>
                <c:pt idx="18">
                  <c:v>0.30416666666659398</c:v>
                </c:pt>
                <c:pt idx="19">
                  <c:v>0.30486111111103797</c:v>
                </c:pt>
                <c:pt idx="20">
                  <c:v>0.30555555555548197</c:v>
                </c:pt>
                <c:pt idx="21">
                  <c:v>0.30624999999992603</c:v>
                </c:pt>
                <c:pt idx="22">
                  <c:v>0.30694444444437002</c:v>
                </c:pt>
                <c:pt idx="23">
                  <c:v>0.30763888888881402</c:v>
                </c:pt>
                <c:pt idx="24">
                  <c:v>0.30833333333325802</c:v>
                </c:pt>
                <c:pt idx="25">
                  <c:v>0.30902777777770202</c:v>
                </c:pt>
                <c:pt idx="26">
                  <c:v>0.30972222222214602</c:v>
                </c:pt>
                <c:pt idx="27">
                  <c:v>0.31041666666659001</c:v>
                </c:pt>
                <c:pt idx="28">
                  <c:v>0.31111111111103401</c:v>
                </c:pt>
                <c:pt idx="29">
                  <c:v>0.31180555555547801</c:v>
                </c:pt>
                <c:pt idx="30">
                  <c:v>0.31249999999992201</c:v>
                </c:pt>
                <c:pt idx="31">
                  <c:v>0.313194444444366</c:v>
                </c:pt>
                <c:pt idx="32">
                  <c:v>0.31388888888881</c:v>
                </c:pt>
                <c:pt idx="33">
                  <c:v>0.314583333333254</c:v>
                </c:pt>
                <c:pt idx="34">
                  <c:v>0.315277777777698</c:v>
                </c:pt>
                <c:pt idx="35">
                  <c:v>0.315972222222142</c:v>
                </c:pt>
                <c:pt idx="36">
                  <c:v>0.31666666666658599</c:v>
                </c:pt>
                <c:pt idx="37">
                  <c:v>0.31736111111102999</c:v>
                </c:pt>
                <c:pt idx="38">
                  <c:v>0.31805555555547399</c:v>
                </c:pt>
                <c:pt idx="39">
                  <c:v>0.31874999999991799</c:v>
                </c:pt>
                <c:pt idx="40">
                  <c:v>0.31944444444436199</c:v>
                </c:pt>
                <c:pt idx="41">
                  <c:v>0.32013888888880598</c:v>
                </c:pt>
                <c:pt idx="42">
                  <c:v>0.32083333333324998</c:v>
                </c:pt>
                <c:pt idx="43">
                  <c:v>0.32152777777769398</c:v>
                </c:pt>
                <c:pt idx="44">
                  <c:v>0.32222222222213798</c:v>
                </c:pt>
                <c:pt idx="45">
                  <c:v>0.32291666666658198</c:v>
                </c:pt>
                <c:pt idx="46">
                  <c:v>0.32361111111102597</c:v>
                </c:pt>
                <c:pt idx="47">
                  <c:v>0.32430555555547003</c:v>
                </c:pt>
                <c:pt idx="48">
                  <c:v>0.32499999999991402</c:v>
                </c:pt>
                <c:pt idx="49">
                  <c:v>0.32569444444435802</c:v>
                </c:pt>
                <c:pt idx="50">
                  <c:v>0.32638888888880202</c:v>
                </c:pt>
                <c:pt idx="51">
                  <c:v>0.32708333333324602</c:v>
                </c:pt>
                <c:pt idx="52">
                  <c:v>0.32777777777769002</c:v>
                </c:pt>
                <c:pt idx="53">
                  <c:v>0.32847222222213401</c:v>
                </c:pt>
                <c:pt idx="54">
                  <c:v>0.32916666666657801</c:v>
                </c:pt>
                <c:pt idx="55">
                  <c:v>0.32986111111102201</c:v>
                </c:pt>
                <c:pt idx="56">
                  <c:v>0.33055555555546601</c:v>
                </c:pt>
                <c:pt idx="57">
                  <c:v>0.33124999999991001</c:v>
                </c:pt>
                <c:pt idx="58">
                  <c:v>0.331944444444354</c:v>
                </c:pt>
                <c:pt idx="59">
                  <c:v>0.332638888888798</c:v>
                </c:pt>
                <c:pt idx="60">
                  <c:v>0.333333333333242</c:v>
                </c:pt>
                <c:pt idx="61">
                  <c:v>0.334027777777686</c:v>
                </c:pt>
                <c:pt idx="62">
                  <c:v>0.33472222222212999</c:v>
                </c:pt>
                <c:pt idx="63">
                  <c:v>0.33541666666657399</c:v>
                </c:pt>
                <c:pt idx="64">
                  <c:v>0.33611111111101799</c:v>
                </c:pt>
                <c:pt idx="65">
                  <c:v>0.33680555555546199</c:v>
                </c:pt>
                <c:pt idx="66">
                  <c:v>0.33749999999990599</c:v>
                </c:pt>
                <c:pt idx="67">
                  <c:v>0.33819444444434998</c:v>
                </c:pt>
                <c:pt idx="68">
                  <c:v>0.33888888888879398</c:v>
                </c:pt>
                <c:pt idx="69">
                  <c:v>0.33958333333323798</c:v>
                </c:pt>
                <c:pt idx="70">
                  <c:v>0.34027777777768198</c:v>
                </c:pt>
                <c:pt idx="71">
                  <c:v>0.34097222222212598</c:v>
                </c:pt>
                <c:pt idx="72">
                  <c:v>0.34166666666656997</c:v>
                </c:pt>
                <c:pt idx="73">
                  <c:v>0.34236111111101403</c:v>
                </c:pt>
                <c:pt idx="74">
                  <c:v>0.34305555555545802</c:v>
                </c:pt>
                <c:pt idx="75">
                  <c:v>0.34374999999990202</c:v>
                </c:pt>
                <c:pt idx="76">
                  <c:v>0.34444444444434602</c:v>
                </c:pt>
                <c:pt idx="77">
                  <c:v>0.34513888888879002</c:v>
                </c:pt>
                <c:pt idx="78">
                  <c:v>0.34583333333323402</c:v>
                </c:pt>
                <c:pt idx="79">
                  <c:v>0.34652777777767801</c:v>
                </c:pt>
                <c:pt idx="80">
                  <c:v>0.34722222222212201</c:v>
                </c:pt>
                <c:pt idx="81">
                  <c:v>0.34791666666656601</c:v>
                </c:pt>
                <c:pt idx="82">
                  <c:v>0.34861111111101001</c:v>
                </c:pt>
                <c:pt idx="83">
                  <c:v>0.34930555555545401</c:v>
                </c:pt>
                <c:pt idx="84">
                  <c:v>0.349999999999898</c:v>
                </c:pt>
                <c:pt idx="85">
                  <c:v>0.350694444444342</c:v>
                </c:pt>
                <c:pt idx="86">
                  <c:v>0.351388888888786</c:v>
                </c:pt>
                <c:pt idx="87">
                  <c:v>0.35208333333323</c:v>
                </c:pt>
                <c:pt idx="88">
                  <c:v>0.352777777777674</c:v>
                </c:pt>
                <c:pt idx="89">
                  <c:v>0.35347222222211799</c:v>
                </c:pt>
                <c:pt idx="90">
                  <c:v>0.35416666666656199</c:v>
                </c:pt>
                <c:pt idx="91">
                  <c:v>0.35486111111100499</c:v>
                </c:pt>
                <c:pt idx="92">
                  <c:v>0.35555555555544899</c:v>
                </c:pt>
                <c:pt idx="93">
                  <c:v>0.35624999999989299</c:v>
                </c:pt>
                <c:pt idx="94">
                  <c:v>0.35694444444433698</c:v>
                </c:pt>
                <c:pt idx="95">
                  <c:v>0.35763888888878098</c:v>
                </c:pt>
                <c:pt idx="96">
                  <c:v>0.35833333333322498</c:v>
                </c:pt>
                <c:pt idx="97">
                  <c:v>0.35902777777766898</c:v>
                </c:pt>
                <c:pt idx="98">
                  <c:v>0.35972222222211298</c:v>
                </c:pt>
                <c:pt idx="99">
                  <c:v>0.36041666666655697</c:v>
                </c:pt>
                <c:pt idx="100">
                  <c:v>0.36111111111100103</c:v>
                </c:pt>
                <c:pt idx="101">
                  <c:v>0.36180555555544502</c:v>
                </c:pt>
                <c:pt idx="102">
                  <c:v>0.36249999999988902</c:v>
                </c:pt>
                <c:pt idx="103">
                  <c:v>0.36319444444433302</c:v>
                </c:pt>
                <c:pt idx="104">
                  <c:v>0.36388888888877702</c:v>
                </c:pt>
                <c:pt idx="105">
                  <c:v>0.36458333333322102</c:v>
                </c:pt>
                <c:pt idx="106">
                  <c:v>0.36527777777766501</c:v>
                </c:pt>
                <c:pt idx="107">
                  <c:v>0.36597222222210901</c:v>
                </c:pt>
                <c:pt idx="108">
                  <c:v>0.36666666666655301</c:v>
                </c:pt>
                <c:pt idx="109">
                  <c:v>0.36736111111099701</c:v>
                </c:pt>
                <c:pt idx="110">
                  <c:v>0.36805555555544101</c:v>
                </c:pt>
                <c:pt idx="111">
                  <c:v>0.368749999999885</c:v>
                </c:pt>
                <c:pt idx="112">
                  <c:v>0.369444444444329</c:v>
                </c:pt>
                <c:pt idx="113">
                  <c:v>0.370138888888773</c:v>
                </c:pt>
                <c:pt idx="114">
                  <c:v>0.370833333333217</c:v>
                </c:pt>
                <c:pt idx="115">
                  <c:v>0.37152777777766099</c:v>
                </c:pt>
                <c:pt idx="116">
                  <c:v>0.37222222222210499</c:v>
                </c:pt>
                <c:pt idx="117">
                  <c:v>0.37291666666654899</c:v>
                </c:pt>
                <c:pt idx="118">
                  <c:v>0.37361111111099299</c:v>
                </c:pt>
                <c:pt idx="119">
                  <c:v>0.37430555555543699</c:v>
                </c:pt>
                <c:pt idx="120">
                  <c:v>0.37499999999988098</c:v>
                </c:pt>
                <c:pt idx="121">
                  <c:v>0.37569444444432498</c:v>
                </c:pt>
                <c:pt idx="122">
                  <c:v>0.37638888888876898</c:v>
                </c:pt>
                <c:pt idx="123">
                  <c:v>0.37708333333321298</c:v>
                </c:pt>
                <c:pt idx="124">
                  <c:v>0.37777777777765698</c:v>
                </c:pt>
                <c:pt idx="125">
                  <c:v>0.37847222222210097</c:v>
                </c:pt>
                <c:pt idx="126">
                  <c:v>0.37916666666654503</c:v>
                </c:pt>
                <c:pt idx="127">
                  <c:v>0.37986111111098902</c:v>
                </c:pt>
                <c:pt idx="128">
                  <c:v>0.38055555555543302</c:v>
                </c:pt>
                <c:pt idx="129">
                  <c:v>0.38124999999987702</c:v>
                </c:pt>
                <c:pt idx="130">
                  <c:v>0.38194444444432102</c:v>
                </c:pt>
                <c:pt idx="131">
                  <c:v>0.38263888888876502</c:v>
                </c:pt>
                <c:pt idx="132">
                  <c:v>0.38333333333320901</c:v>
                </c:pt>
                <c:pt idx="133">
                  <c:v>0.38402777777765301</c:v>
                </c:pt>
                <c:pt idx="134">
                  <c:v>0.38472222222209701</c:v>
                </c:pt>
                <c:pt idx="135">
                  <c:v>0.38541666666654101</c:v>
                </c:pt>
                <c:pt idx="136">
                  <c:v>0.38611111111098501</c:v>
                </c:pt>
                <c:pt idx="137">
                  <c:v>0.386805555555429</c:v>
                </c:pt>
                <c:pt idx="138">
                  <c:v>0.387499999999873</c:v>
                </c:pt>
                <c:pt idx="139">
                  <c:v>0.388194444444317</c:v>
                </c:pt>
                <c:pt idx="140">
                  <c:v>0.388888888888761</c:v>
                </c:pt>
                <c:pt idx="141">
                  <c:v>0.389583333333205</c:v>
                </c:pt>
                <c:pt idx="142">
                  <c:v>0.39027777777764899</c:v>
                </c:pt>
                <c:pt idx="143">
                  <c:v>0.39097222222209299</c:v>
                </c:pt>
                <c:pt idx="144">
                  <c:v>0.39166666666653699</c:v>
                </c:pt>
                <c:pt idx="145">
                  <c:v>0.39236111111098099</c:v>
                </c:pt>
                <c:pt idx="146">
                  <c:v>0.39305555555542498</c:v>
                </c:pt>
                <c:pt idx="147">
                  <c:v>0.39374999999986898</c:v>
                </c:pt>
                <c:pt idx="148">
                  <c:v>0.39444444444431298</c:v>
                </c:pt>
                <c:pt idx="149">
                  <c:v>0.39513888888875698</c:v>
                </c:pt>
                <c:pt idx="150">
                  <c:v>0.39583333333320098</c:v>
                </c:pt>
                <c:pt idx="151">
                  <c:v>0.39652777777764497</c:v>
                </c:pt>
                <c:pt idx="152">
                  <c:v>0.39722222222208903</c:v>
                </c:pt>
                <c:pt idx="153">
                  <c:v>0.39791666666653303</c:v>
                </c:pt>
                <c:pt idx="154">
                  <c:v>0.39861111111097702</c:v>
                </c:pt>
                <c:pt idx="155">
                  <c:v>0.39930555555542102</c:v>
                </c:pt>
                <c:pt idx="156">
                  <c:v>0.39999999999986502</c:v>
                </c:pt>
                <c:pt idx="157">
                  <c:v>0.40069444444430902</c:v>
                </c:pt>
                <c:pt idx="158">
                  <c:v>0.40138888888875301</c:v>
                </c:pt>
                <c:pt idx="159">
                  <c:v>0.40208333333319701</c:v>
                </c:pt>
                <c:pt idx="160">
                  <c:v>0.40277777777764101</c:v>
                </c:pt>
                <c:pt idx="161">
                  <c:v>0.40347222222208501</c:v>
                </c:pt>
                <c:pt idx="162">
                  <c:v>0.40416666666652901</c:v>
                </c:pt>
                <c:pt idx="163">
                  <c:v>0.404861111110973</c:v>
                </c:pt>
                <c:pt idx="164">
                  <c:v>0.405555555555417</c:v>
                </c:pt>
                <c:pt idx="165">
                  <c:v>0.406249999999861</c:v>
                </c:pt>
                <c:pt idx="166">
                  <c:v>0.406944444444305</c:v>
                </c:pt>
                <c:pt idx="167">
                  <c:v>0.407638888888749</c:v>
                </c:pt>
                <c:pt idx="168">
                  <c:v>0.40833333333319299</c:v>
                </c:pt>
                <c:pt idx="169">
                  <c:v>0.40902777777763699</c:v>
                </c:pt>
                <c:pt idx="170">
                  <c:v>0.40972222222208099</c:v>
                </c:pt>
                <c:pt idx="171">
                  <c:v>0.41041666666652499</c:v>
                </c:pt>
                <c:pt idx="172">
                  <c:v>0.41111111111096899</c:v>
                </c:pt>
                <c:pt idx="173">
                  <c:v>0.41180555555541298</c:v>
                </c:pt>
                <c:pt idx="174">
                  <c:v>0.41249999999985698</c:v>
                </c:pt>
                <c:pt idx="175">
                  <c:v>0.41319444444430098</c:v>
                </c:pt>
                <c:pt idx="176">
                  <c:v>0.41388888888874498</c:v>
                </c:pt>
                <c:pt idx="177">
                  <c:v>0.41458333333318897</c:v>
                </c:pt>
                <c:pt idx="178">
                  <c:v>0.41527777777763297</c:v>
                </c:pt>
                <c:pt idx="179">
                  <c:v>0.41597222222207703</c:v>
                </c:pt>
                <c:pt idx="180">
                  <c:v>0.41666666666652102</c:v>
                </c:pt>
                <c:pt idx="181">
                  <c:v>0.41736111111096502</c:v>
                </c:pt>
                <c:pt idx="182">
                  <c:v>0.41805555555540902</c:v>
                </c:pt>
                <c:pt idx="183">
                  <c:v>0.41874999999985302</c:v>
                </c:pt>
                <c:pt idx="184">
                  <c:v>0.41944444444429702</c:v>
                </c:pt>
                <c:pt idx="185">
                  <c:v>0.42013888888874101</c:v>
                </c:pt>
                <c:pt idx="186">
                  <c:v>0.42083333333318501</c:v>
                </c:pt>
                <c:pt idx="187">
                  <c:v>0.42152777777762901</c:v>
                </c:pt>
                <c:pt idx="188">
                  <c:v>0.42222222222207301</c:v>
                </c:pt>
                <c:pt idx="189">
                  <c:v>0.422916666666517</c:v>
                </c:pt>
                <c:pt idx="190">
                  <c:v>0.423611111110961</c:v>
                </c:pt>
                <c:pt idx="191">
                  <c:v>0.424305555555405</c:v>
                </c:pt>
                <c:pt idx="192">
                  <c:v>0.424999999999849</c:v>
                </c:pt>
                <c:pt idx="193">
                  <c:v>0.425694444444293</c:v>
                </c:pt>
                <c:pt idx="194">
                  <c:v>0.42638888888873699</c:v>
                </c:pt>
                <c:pt idx="195">
                  <c:v>0.42708333333318099</c:v>
                </c:pt>
                <c:pt idx="196">
                  <c:v>0.42777777777762499</c:v>
                </c:pt>
                <c:pt idx="197">
                  <c:v>0.42847222222206899</c:v>
                </c:pt>
                <c:pt idx="198">
                  <c:v>0.42916666666651299</c:v>
                </c:pt>
                <c:pt idx="199">
                  <c:v>0.42986111111095698</c:v>
                </c:pt>
                <c:pt idx="200">
                  <c:v>0.43055555555540098</c:v>
                </c:pt>
                <c:pt idx="201">
                  <c:v>0.43124999999984498</c:v>
                </c:pt>
                <c:pt idx="202">
                  <c:v>0.43194444444428898</c:v>
                </c:pt>
                <c:pt idx="203">
                  <c:v>0.43263888888873298</c:v>
                </c:pt>
                <c:pt idx="204">
                  <c:v>0.43333333333317697</c:v>
                </c:pt>
                <c:pt idx="205">
                  <c:v>0.43402777777762103</c:v>
                </c:pt>
                <c:pt idx="206">
                  <c:v>0.43472222222206502</c:v>
                </c:pt>
                <c:pt idx="207">
                  <c:v>0.43541666666650902</c:v>
                </c:pt>
                <c:pt idx="208">
                  <c:v>0.43611111111095302</c:v>
                </c:pt>
                <c:pt idx="209">
                  <c:v>0.43680555555539702</c:v>
                </c:pt>
                <c:pt idx="210">
                  <c:v>0.43749999999984102</c:v>
                </c:pt>
                <c:pt idx="211">
                  <c:v>0.43819444444428501</c:v>
                </c:pt>
                <c:pt idx="212">
                  <c:v>0.43888888888872901</c:v>
                </c:pt>
                <c:pt idx="213">
                  <c:v>0.43958333333317301</c:v>
                </c:pt>
                <c:pt idx="214">
                  <c:v>0.44027777777761701</c:v>
                </c:pt>
                <c:pt idx="215">
                  <c:v>0.44097222222206101</c:v>
                </c:pt>
                <c:pt idx="216">
                  <c:v>0.441666666666505</c:v>
                </c:pt>
                <c:pt idx="217">
                  <c:v>0.442361111110949</c:v>
                </c:pt>
                <c:pt idx="218">
                  <c:v>0.443055555555393</c:v>
                </c:pt>
                <c:pt idx="219">
                  <c:v>0.443749999999837</c:v>
                </c:pt>
                <c:pt idx="220">
                  <c:v>0.44444444444428099</c:v>
                </c:pt>
                <c:pt idx="221">
                  <c:v>0.44513888888872499</c:v>
                </c:pt>
                <c:pt idx="222">
                  <c:v>0.44583333333316899</c:v>
                </c:pt>
                <c:pt idx="223">
                  <c:v>0.44652777777761299</c:v>
                </c:pt>
                <c:pt idx="224">
                  <c:v>0.44722222222205699</c:v>
                </c:pt>
                <c:pt idx="225">
                  <c:v>0.44791666666650098</c:v>
                </c:pt>
                <c:pt idx="226">
                  <c:v>0.44861111111094498</c:v>
                </c:pt>
                <c:pt idx="227">
                  <c:v>0.44930555555538898</c:v>
                </c:pt>
                <c:pt idx="228">
                  <c:v>0.44999999999983298</c:v>
                </c:pt>
                <c:pt idx="229">
                  <c:v>0.45069444444427698</c:v>
                </c:pt>
                <c:pt idx="230">
                  <c:v>0.45138888888872097</c:v>
                </c:pt>
                <c:pt idx="231">
                  <c:v>0.45208333333316503</c:v>
                </c:pt>
                <c:pt idx="232">
                  <c:v>0.45277777777760903</c:v>
                </c:pt>
                <c:pt idx="233">
                  <c:v>0.45347222222205302</c:v>
                </c:pt>
                <c:pt idx="234">
                  <c:v>0.45416666666649702</c:v>
                </c:pt>
                <c:pt idx="235">
                  <c:v>0.45486111111094102</c:v>
                </c:pt>
                <c:pt idx="236">
                  <c:v>0.45555555555538502</c:v>
                </c:pt>
                <c:pt idx="237">
                  <c:v>0.45624999999982901</c:v>
                </c:pt>
                <c:pt idx="238">
                  <c:v>0.45694444444427301</c:v>
                </c:pt>
                <c:pt idx="239">
                  <c:v>0.45763888888871701</c:v>
                </c:pt>
                <c:pt idx="240">
                  <c:v>0.45833333333316101</c:v>
                </c:pt>
                <c:pt idx="241">
                  <c:v>0.45902777777760501</c:v>
                </c:pt>
                <c:pt idx="242">
                  <c:v>0.459722222222049</c:v>
                </c:pt>
                <c:pt idx="243">
                  <c:v>0.460416666666493</c:v>
                </c:pt>
                <c:pt idx="244">
                  <c:v>0.461111111110937</c:v>
                </c:pt>
                <c:pt idx="245">
                  <c:v>0.461805555555381</c:v>
                </c:pt>
                <c:pt idx="246">
                  <c:v>0.462499999999825</c:v>
                </c:pt>
                <c:pt idx="247">
                  <c:v>0.46319444444426899</c:v>
                </c:pt>
                <c:pt idx="248">
                  <c:v>0.46388888888871299</c:v>
                </c:pt>
                <c:pt idx="249">
                  <c:v>0.46458333333315699</c:v>
                </c:pt>
                <c:pt idx="250">
                  <c:v>0.46527777777760099</c:v>
                </c:pt>
                <c:pt idx="251">
                  <c:v>0.46597222222204498</c:v>
                </c:pt>
                <c:pt idx="252">
                  <c:v>0.46666666666648898</c:v>
                </c:pt>
                <c:pt idx="253">
                  <c:v>0.46736111111093298</c:v>
                </c:pt>
                <c:pt idx="254">
                  <c:v>0.46805555555537698</c:v>
                </c:pt>
                <c:pt idx="255">
                  <c:v>0.46874999999982098</c:v>
                </c:pt>
                <c:pt idx="256">
                  <c:v>0.46944444444426497</c:v>
                </c:pt>
                <c:pt idx="257">
                  <c:v>0.47013888888870897</c:v>
                </c:pt>
                <c:pt idx="258">
                  <c:v>0.47083333333315303</c:v>
                </c:pt>
                <c:pt idx="259">
                  <c:v>0.47152777777759702</c:v>
                </c:pt>
                <c:pt idx="260">
                  <c:v>0.47222222222204102</c:v>
                </c:pt>
                <c:pt idx="261">
                  <c:v>0.47291666666648502</c:v>
                </c:pt>
                <c:pt idx="262">
                  <c:v>0.47361111111092902</c:v>
                </c:pt>
                <c:pt idx="263">
                  <c:v>0.47430555555537302</c:v>
                </c:pt>
                <c:pt idx="264">
                  <c:v>0.47499999999981701</c:v>
                </c:pt>
                <c:pt idx="265">
                  <c:v>0.47569444444426101</c:v>
                </c:pt>
                <c:pt idx="266">
                  <c:v>0.47638888888870501</c:v>
                </c:pt>
                <c:pt idx="267">
                  <c:v>0.47708333333314901</c:v>
                </c:pt>
                <c:pt idx="268">
                  <c:v>0.477777777777593</c:v>
                </c:pt>
                <c:pt idx="269">
                  <c:v>0.478472222222037</c:v>
                </c:pt>
                <c:pt idx="270">
                  <c:v>0.479166666666481</c:v>
                </c:pt>
                <c:pt idx="271">
                  <c:v>0.479861111110925</c:v>
                </c:pt>
                <c:pt idx="272">
                  <c:v>0.480555555555369</c:v>
                </c:pt>
                <c:pt idx="273">
                  <c:v>0.48124999999981299</c:v>
                </c:pt>
                <c:pt idx="274">
                  <c:v>0.48194444444425699</c:v>
                </c:pt>
                <c:pt idx="275">
                  <c:v>0.48263888888870099</c:v>
                </c:pt>
                <c:pt idx="276">
                  <c:v>0.48333333333314499</c:v>
                </c:pt>
                <c:pt idx="277">
                  <c:v>0.48402777777758899</c:v>
                </c:pt>
                <c:pt idx="278">
                  <c:v>0.48472222222203298</c:v>
                </c:pt>
                <c:pt idx="279">
                  <c:v>0.48541666666647698</c:v>
                </c:pt>
                <c:pt idx="280">
                  <c:v>0.48611111111092098</c:v>
                </c:pt>
                <c:pt idx="281">
                  <c:v>0.48680555555536498</c:v>
                </c:pt>
                <c:pt idx="282">
                  <c:v>0.48749999999980898</c:v>
                </c:pt>
                <c:pt idx="283">
                  <c:v>0.48819444444425297</c:v>
                </c:pt>
                <c:pt idx="284">
                  <c:v>0.48888888888869703</c:v>
                </c:pt>
                <c:pt idx="285">
                  <c:v>0.48958333333314102</c:v>
                </c:pt>
                <c:pt idx="286">
                  <c:v>0.49027777777758502</c:v>
                </c:pt>
                <c:pt idx="287">
                  <c:v>0.49097222222202902</c:v>
                </c:pt>
                <c:pt idx="288">
                  <c:v>0.49166666666647302</c:v>
                </c:pt>
                <c:pt idx="289">
                  <c:v>0.49236111111091702</c:v>
                </c:pt>
                <c:pt idx="290">
                  <c:v>0.49305555555536101</c:v>
                </c:pt>
                <c:pt idx="291">
                  <c:v>0.49374999999980501</c:v>
                </c:pt>
                <c:pt idx="292">
                  <c:v>0.49444444444424901</c:v>
                </c:pt>
                <c:pt idx="293">
                  <c:v>0.49513888888869301</c:v>
                </c:pt>
                <c:pt idx="294">
                  <c:v>0.49583333333313701</c:v>
                </c:pt>
                <c:pt idx="295">
                  <c:v>0.496527777777581</c:v>
                </c:pt>
                <c:pt idx="296">
                  <c:v>0.497222222222025</c:v>
                </c:pt>
                <c:pt idx="297">
                  <c:v>0.497916666666469</c:v>
                </c:pt>
                <c:pt idx="298">
                  <c:v>0.498611111110913</c:v>
                </c:pt>
                <c:pt idx="299">
                  <c:v>0.49930555555535699</c:v>
                </c:pt>
                <c:pt idx="300">
                  <c:v>0.49999999999980099</c:v>
                </c:pt>
                <c:pt idx="301">
                  <c:v>0.50069444444424505</c:v>
                </c:pt>
                <c:pt idx="302">
                  <c:v>0.50138888888868904</c:v>
                </c:pt>
                <c:pt idx="303">
                  <c:v>0.50208333333313304</c:v>
                </c:pt>
                <c:pt idx="304">
                  <c:v>0.50277777777757704</c:v>
                </c:pt>
                <c:pt idx="305">
                  <c:v>0.50347222222202104</c:v>
                </c:pt>
                <c:pt idx="306">
                  <c:v>0.50416666666646504</c:v>
                </c:pt>
                <c:pt idx="307">
                  <c:v>0.50486111111090903</c:v>
                </c:pt>
                <c:pt idx="308">
                  <c:v>0.50555555555535303</c:v>
                </c:pt>
                <c:pt idx="309">
                  <c:v>0.50624999999979703</c:v>
                </c:pt>
                <c:pt idx="310">
                  <c:v>0.50694444444424103</c:v>
                </c:pt>
                <c:pt idx="311">
                  <c:v>0.50763888888868502</c:v>
                </c:pt>
                <c:pt idx="312">
                  <c:v>0.50833333333312902</c:v>
                </c:pt>
                <c:pt idx="313">
                  <c:v>0.50902777777757302</c:v>
                </c:pt>
                <c:pt idx="314">
                  <c:v>0.50972222222201702</c:v>
                </c:pt>
                <c:pt idx="315">
                  <c:v>0.51041666666646102</c:v>
                </c:pt>
                <c:pt idx="316">
                  <c:v>0.51111111111090501</c:v>
                </c:pt>
                <c:pt idx="317">
                  <c:v>0.51180555555534901</c:v>
                </c:pt>
                <c:pt idx="318">
                  <c:v>0.51249999999979301</c:v>
                </c:pt>
                <c:pt idx="319">
                  <c:v>0.51319444444423701</c:v>
                </c:pt>
                <c:pt idx="320">
                  <c:v>0.51388888888868101</c:v>
                </c:pt>
                <c:pt idx="321">
                  <c:v>0.514583333333125</c:v>
                </c:pt>
                <c:pt idx="322">
                  <c:v>0.515277777777569</c:v>
                </c:pt>
                <c:pt idx="323">
                  <c:v>0.515972222222013</c:v>
                </c:pt>
                <c:pt idx="324">
                  <c:v>0.516666666666457</c:v>
                </c:pt>
                <c:pt idx="325">
                  <c:v>0.517361111110901</c:v>
                </c:pt>
                <c:pt idx="326">
                  <c:v>0.51805555555534499</c:v>
                </c:pt>
                <c:pt idx="327">
                  <c:v>0.51874999999978899</c:v>
                </c:pt>
                <c:pt idx="328">
                  <c:v>0.51944444444423299</c:v>
                </c:pt>
                <c:pt idx="329">
                  <c:v>0.52013888888867699</c:v>
                </c:pt>
                <c:pt idx="330">
                  <c:v>0.52083333333312098</c:v>
                </c:pt>
                <c:pt idx="331">
                  <c:v>0.52152777777756498</c:v>
                </c:pt>
                <c:pt idx="332">
                  <c:v>0.52222222222200898</c:v>
                </c:pt>
                <c:pt idx="333">
                  <c:v>0.52291666666645298</c:v>
                </c:pt>
                <c:pt idx="334">
                  <c:v>0.52361111111089698</c:v>
                </c:pt>
                <c:pt idx="335">
                  <c:v>0.52430555555534097</c:v>
                </c:pt>
                <c:pt idx="336">
                  <c:v>0.52499999999978497</c:v>
                </c:pt>
                <c:pt idx="337">
                  <c:v>0.52569444444422897</c:v>
                </c:pt>
                <c:pt idx="338">
                  <c:v>0.52638888888867297</c:v>
                </c:pt>
                <c:pt idx="339">
                  <c:v>0.52708333333311697</c:v>
                </c:pt>
                <c:pt idx="340">
                  <c:v>0.52777777777756096</c:v>
                </c:pt>
                <c:pt idx="341">
                  <c:v>0.52847222222200496</c:v>
                </c:pt>
                <c:pt idx="342">
                  <c:v>0.52916666666644896</c:v>
                </c:pt>
                <c:pt idx="343">
                  <c:v>0.52986111111089296</c:v>
                </c:pt>
                <c:pt idx="344">
                  <c:v>0.53055555555533696</c:v>
                </c:pt>
                <c:pt idx="345">
                  <c:v>0.53124999999978095</c:v>
                </c:pt>
                <c:pt idx="346">
                  <c:v>0.53194444444422495</c:v>
                </c:pt>
                <c:pt idx="347">
                  <c:v>0.53263888888866895</c:v>
                </c:pt>
                <c:pt idx="348">
                  <c:v>0.53333333333311295</c:v>
                </c:pt>
                <c:pt idx="349">
                  <c:v>0.53402777777755694</c:v>
                </c:pt>
                <c:pt idx="350">
                  <c:v>0.53472222222200105</c:v>
                </c:pt>
                <c:pt idx="351">
                  <c:v>0.53541666666644505</c:v>
                </c:pt>
                <c:pt idx="352">
                  <c:v>0.53611111111088905</c:v>
                </c:pt>
                <c:pt idx="353">
                  <c:v>0.53680555555533305</c:v>
                </c:pt>
                <c:pt idx="354">
                  <c:v>0.53749999999977705</c:v>
                </c:pt>
                <c:pt idx="355">
                  <c:v>0.53819444444422104</c:v>
                </c:pt>
                <c:pt idx="356">
                  <c:v>0.53888888888866504</c:v>
                </c:pt>
                <c:pt idx="357">
                  <c:v>0.53958333333310904</c:v>
                </c:pt>
                <c:pt idx="358">
                  <c:v>0.54027777777755304</c:v>
                </c:pt>
                <c:pt idx="359">
                  <c:v>0.54097222222199703</c:v>
                </c:pt>
                <c:pt idx="360">
                  <c:v>0.54166666666644103</c:v>
                </c:pt>
                <c:pt idx="361">
                  <c:v>0.54236111111088503</c:v>
                </c:pt>
                <c:pt idx="362">
                  <c:v>0.54305555555532903</c:v>
                </c:pt>
                <c:pt idx="363">
                  <c:v>0.54374999999977303</c:v>
                </c:pt>
                <c:pt idx="364">
                  <c:v>0.54444444444421702</c:v>
                </c:pt>
                <c:pt idx="365">
                  <c:v>0.54513888888866102</c:v>
                </c:pt>
                <c:pt idx="366">
                  <c:v>0.54583333333310502</c:v>
                </c:pt>
                <c:pt idx="367">
                  <c:v>0.54652777777754902</c:v>
                </c:pt>
                <c:pt idx="368">
                  <c:v>0.54722222222199302</c:v>
                </c:pt>
                <c:pt idx="369">
                  <c:v>0.54791666666643701</c:v>
                </c:pt>
                <c:pt idx="370">
                  <c:v>0.54861111111088101</c:v>
                </c:pt>
                <c:pt idx="371">
                  <c:v>0.54930555555532501</c:v>
                </c:pt>
                <c:pt idx="372">
                  <c:v>0.54999999999976901</c:v>
                </c:pt>
                <c:pt idx="373">
                  <c:v>0.550694444444213</c:v>
                </c:pt>
                <c:pt idx="374">
                  <c:v>0.551388888888657</c:v>
                </c:pt>
                <c:pt idx="375">
                  <c:v>0.552083333333101</c:v>
                </c:pt>
                <c:pt idx="376">
                  <c:v>0.552777777777545</c:v>
                </c:pt>
                <c:pt idx="377">
                  <c:v>0.553472222221989</c:v>
                </c:pt>
                <c:pt idx="378">
                  <c:v>0.55416666666643299</c:v>
                </c:pt>
                <c:pt idx="379">
                  <c:v>0.55486111111087699</c:v>
                </c:pt>
                <c:pt idx="380">
                  <c:v>0.55555555555532099</c:v>
                </c:pt>
                <c:pt idx="381">
                  <c:v>0.55624999999976499</c:v>
                </c:pt>
                <c:pt idx="382">
                  <c:v>0.55694444444420899</c:v>
                </c:pt>
                <c:pt idx="383">
                  <c:v>0.55763888888865298</c:v>
                </c:pt>
                <c:pt idx="384">
                  <c:v>0.55833333333309698</c:v>
                </c:pt>
                <c:pt idx="385">
                  <c:v>0.55902777777754098</c:v>
                </c:pt>
                <c:pt idx="386">
                  <c:v>0.55972222222198498</c:v>
                </c:pt>
                <c:pt idx="387">
                  <c:v>0.56041666666642898</c:v>
                </c:pt>
                <c:pt idx="388">
                  <c:v>0.56111111111087297</c:v>
                </c:pt>
                <c:pt idx="389">
                  <c:v>0.56180555555531697</c:v>
                </c:pt>
                <c:pt idx="390">
                  <c:v>0.56249999999976097</c:v>
                </c:pt>
                <c:pt idx="391">
                  <c:v>0.56319444444420497</c:v>
                </c:pt>
                <c:pt idx="392">
                  <c:v>0.56388888888864896</c:v>
                </c:pt>
                <c:pt idx="393">
                  <c:v>0.56458333333309296</c:v>
                </c:pt>
                <c:pt idx="394">
                  <c:v>0.56527777777753696</c:v>
                </c:pt>
                <c:pt idx="395">
                  <c:v>0.56597222222198096</c:v>
                </c:pt>
                <c:pt idx="396">
                  <c:v>0.56666666666642496</c:v>
                </c:pt>
                <c:pt idx="397">
                  <c:v>0.56736111111086895</c:v>
                </c:pt>
                <c:pt idx="398">
                  <c:v>0.56805555555531295</c:v>
                </c:pt>
                <c:pt idx="399">
                  <c:v>0.56874999999975695</c:v>
                </c:pt>
                <c:pt idx="400">
                  <c:v>0.56944444444420095</c:v>
                </c:pt>
                <c:pt idx="401">
                  <c:v>0.57013888888864495</c:v>
                </c:pt>
                <c:pt idx="402">
                  <c:v>0.57083333333308905</c:v>
                </c:pt>
                <c:pt idx="403">
                  <c:v>0.57152777777753305</c:v>
                </c:pt>
                <c:pt idx="404">
                  <c:v>0.57222222222197705</c:v>
                </c:pt>
                <c:pt idx="405">
                  <c:v>0.57291666666642105</c:v>
                </c:pt>
                <c:pt idx="406">
                  <c:v>0.57361111111086505</c:v>
                </c:pt>
                <c:pt idx="407">
                  <c:v>0.57430555555530904</c:v>
                </c:pt>
                <c:pt idx="408">
                  <c:v>0.57499999999975304</c:v>
                </c:pt>
                <c:pt idx="409">
                  <c:v>0.57569444444419704</c:v>
                </c:pt>
                <c:pt idx="410">
                  <c:v>0.57638888888864104</c:v>
                </c:pt>
                <c:pt idx="411">
                  <c:v>0.57708333333308504</c:v>
                </c:pt>
                <c:pt idx="412">
                  <c:v>0.57777777777752903</c:v>
                </c:pt>
                <c:pt idx="413">
                  <c:v>0.57847222222197303</c:v>
                </c:pt>
                <c:pt idx="414">
                  <c:v>0.57916666666641703</c:v>
                </c:pt>
                <c:pt idx="415">
                  <c:v>0.57986111111086103</c:v>
                </c:pt>
                <c:pt idx="416">
                  <c:v>0.58055555555530503</c:v>
                </c:pt>
                <c:pt idx="417">
                  <c:v>0.58124999999974902</c:v>
                </c:pt>
                <c:pt idx="418">
                  <c:v>0.58194444444419302</c:v>
                </c:pt>
                <c:pt idx="419">
                  <c:v>0.58263888888863702</c:v>
                </c:pt>
                <c:pt idx="420">
                  <c:v>0.58333333333308102</c:v>
                </c:pt>
                <c:pt idx="421">
                  <c:v>0.58402777777752501</c:v>
                </c:pt>
                <c:pt idx="422">
                  <c:v>0.58472222222196901</c:v>
                </c:pt>
                <c:pt idx="423">
                  <c:v>0.58541666666641301</c:v>
                </c:pt>
                <c:pt idx="424">
                  <c:v>0.58611111111085701</c:v>
                </c:pt>
                <c:pt idx="425">
                  <c:v>0.58680555555530101</c:v>
                </c:pt>
                <c:pt idx="426">
                  <c:v>0.587499999999745</c:v>
                </c:pt>
                <c:pt idx="427">
                  <c:v>0.588194444444189</c:v>
                </c:pt>
                <c:pt idx="428">
                  <c:v>0.588888888888633</c:v>
                </c:pt>
                <c:pt idx="429">
                  <c:v>0.589583333333077</c:v>
                </c:pt>
                <c:pt idx="430">
                  <c:v>0.590277777777521</c:v>
                </c:pt>
                <c:pt idx="431">
                  <c:v>0.59097222222196499</c:v>
                </c:pt>
                <c:pt idx="432">
                  <c:v>0.59166666666640899</c:v>
                </c:pt>
                <c:pt idx="433">
                  <c:v>0.59236111111085299</c:v>
                </c:pt>
                <c:pt idx="434">
                  <c:v>0.59305555555529699</c:v>
                </c:pt>
                <c:pt idx="435">
                  <c:v>0.59374999999974098</c:v>
                </c:pt>
                <c:pt idx="436">
                  <c:v>0.59444444444418498</c:v>
                </c:pt>
                <c:pt idx="437">
                  <c:v>0.59513888888862898</c:v>
                </c:pt>
                <c:pt idx="438">
                  <c:v>0.59583333333307298</c:v>
                </c:pt>
                <c:pt idx="439">
                  <c:v>0.59652777777751698</c:v>
                </c:pt>
                <c:pt idx="440">
                  <c:v>0.59722222222196097</c:v>
                </c:pt>
                <c:pt idx="441">
                  <c:v>0.59791666666640497</c:v>
                </c:pt>
                <c:pt idx="442">
                  <c:v>0.59861111111084897</c:v>
                </c:pt>
                <c:pt idx="443">
                  <c:v>0.59930555555529297</c:v>
                </c:pt>
                <c:pt idx="444">
                  <c:v>0.59999999999973697</c:v>
                </c:pt>
                <c:pt idx="445">
                  <c:v>0.60069444444418096</c:v>
                </c:pt>
                <c:pt idx="446">
                  <c:v>0.60138888888862496</c:v>
                </c:pt>
                <c:pt idx="447">
                  <c:v>0.60208333333306896</c:v>
                </c:pt>
                <c:pt idx="448">
                  <c:v>0.60277777777751296</c:v>
                </c:pt>
                <c:pt idx="449">
                  <c:v>0.60347222222195696</c:v>
                </c:pt>
                <c:pt idx="450">
                  <c:v>0.60416666666640095</c:v>
                </c:pt>
                <c:pt idx="451">
                  <c:v>0.60486111111084495</c:v>
                </c:pt>
                <c:pt idx="452">
                  <c:v>0.60555555555528895</c:v>
                </c:pt>
                <c:pt idx="453">
                  <c:v>0.60624999999973295</c:v>
                </c:pt>
                <c:pt idx="454">
                  <c:v>0.60694444444417694</c:v>
                </c:pt>
                <c:pt idx="455">
                  <c:v>0.60763888888862105</c:v>
                </c:pt>
                <c:pt idx="456">
                  <c:v>0.60833333333306505</c:v>
                </c:pt>
                <c:pt idx="457">
                  <c:v>0.60902777777750905</c:v>
                </c:pt>
                <c:pt idx="458">
                  <c:v>0.60972222222195305</c:v>
                </c:pt>
                <c:pt idx="459">
                  <c:v>0.61041666666639705</c:v>
                </c:pt>
                <c:pt idx="460">
                  <c:v>0.61111111111084104</c:v>
                </c:pt>
                <c:pt idx="461">
                  <c:v>0.61180555555528504</c:v>
                </c:pt>
                <c:pt idx="462">
                  <c:v>0.61249999999972904</c:v>
                </c:pt>
                <c:pt idx="463">
                  <c:v>0.61319444444417304</c:v>
                </c:pt>
                <c:pt idx="464">
                  <c:v>0.61388888888861703</c:v>
                </c:pt>
                <c:pt idx="465">
                  <c:v>0.61458333333306103</c:v>
                </c:pt>
                <c:pt idx="466">
                  <c:v>0.61527777777750503</c:v>
                </c:pt>
                <c:pt idx="467">
                  <c:v>0.61597222222194903</c:v>
                </c:pt>
                <c:pt idx="468">
                  <c:v>0.61666666666639303</c:v>
                </c:pt>
                <c:pt idx="469">
                  <c:v>0.61736111111083702</c:v>
                </c:pt>
                <c:pt idx="470">
                  <c:v>0.61805555555528102</c:v>
                </c:pt>
                <c:pt idx="471">
                  <c:v>0.61874999999972502</c:v>
                </c:pt>
                <c:pt idx="472">
                  <c:v>0.61944444444416902</c:v>
                </c:pt>
                <c:pt idx="473">
                  <c:v>0.62013888888861302</c:v>
                </c:pt>
                <c:pt idx="474">
                  <c:v>0.62083333333305701</c:v>
                </c:pt>
                <c:pt idx="475">
                  <c:v>0.62152777777750101</c:v>
                </c:pt>
                <c:pt idx="476">
                  <c:v>0.62222222222194501</c:v>
                </c:pt>
                <c:pt idx="477">
                  <c:v>0.62291666666638901</c:v>
                </c:pt>
                <c:pt idx="478">
                  <c:v>0.62361111111083301</c:v>
                </c:pt>
                <c:pt idx="479">
                  <c:v>0.624305555555277</c:v>
                </c:pt>
                <c:pt idx="480">
                  <c:v>0.624999999999721</c:v>
                </c:pt>
                <c:pt idx="481">
                  <c:v>0.625694444444165</c:v>
                </c:pt>
                <c:pt idx="482">
                  <c:v>0.626388888888609</c:v>
                </c:pt>
                <c:pt idx="483">
                  <c:v>0.62708333333305299</c:v>
                </c:pt>
                <c:pt idx="484">
                  <c:v>0.62777777777749699</c:v>
                </c:pt>
                <c:pt idx="485">
                  <c:v>0.62847222222194099</c:v>
                </c:pt>
                <c:pt idx="486">
                  <c:v>0.62916666666638499</c:v>
                </c:pt>
                <c:pt idx="487">
                  <c:v>0.62986111111082899</c:v>
                </c:pt>
                <c:pt idx="488">
                  <c:v>0.63055555555527298</c:v>
                </c:pt>
                <c:pt idx="489">
                  <c:v>0.63124999999971698</c:v>
                </c:pt>
                <c:pt idx="490">
                  <c:v>0.63194444444416098</c:v>
                </c:pt>
                <c:pt idx="491">
                  <c:v>0.63263888888860498</c:v>
                </c:pt>
                <c:pt idx="492">
                  <c:v>0.63333333333304898</c:v>
                </c:pt>
                <c:pt idx="493">
                  <c:v>0.63402777777749297</c:v>
                </c:pt>
                <c:pt idx="494">
                  <c:v>0.63472222222193697</c:v>
                </c:pt>
                <c:pt idx="495">
                  <c:v>0.63541666666638097</c:v>
                </c:pt>
                <c:pt idx="496">
                  <c:v>0.63611111111082497</c:v>
                </c:pt>
                <c:pt idx="497">
                  <c:v>0.63680555555526897</c:v>
                </c:pt>
                <c:pt idx="498">
                  <c:v>0.63749999999971296</c:v>
                </c:pt>
                <c:pt idx="499">
                  <c:v>0.63819444444415696</c:v>
                </c:pt>
                <c:pt idx="500">
                  <c:v>0.63888888888860096</c:v>
                </c:pt>
                <c:pt idx="501">
                  <c:v>0.63958333333304496</c:v>
                </c:pt>
                <c:pt idx="502">
                  <c:v>0.64027777777748895</c:v>
                </c:pt>
                <c:pt idx="503">
                  <c:v>0.64097222222193295</c:v>
                </c:pt>
                <c:pt idx="504">
                  <c:v>0.64166666666637695</c:v>
                </c:pt>
                <c:pt idx="505">
                  <c:v>0.64236111111082095</c:v>
                </c:pt>
                <c:pt idx="506">
                  <c:v>0.64305555555526495</c:v>
                </c:pt>
                <c:pt idx="507">
                  <c:v>0.64374999999970905</c:v>
                </c:pt>
                <c:pt idx="508">
                  <c:v>0.64444444444415305</c:v>
                </c:pt>
                <c:pt idx="509">
                  <c:v>0.64513888888859705</c:v>
                </c:pt>
                <c:pt idx="510">
                  <c:v>0.64583333333304105</c:v>
                </c:pt>
                <c:pt idx="511">
                  <c:v>0.64652777777748505</c:v>
                </c:pt>
                <c:pt idx="512">
                  <c:v>0.64722222222192904</c:v>
                </c:pt>
                <c:pt idx="513">
                  <c:v>0.64791666666637304</c:v>
                </c:pt>
                <c:pt idx="514">
                  <c:v>0.64861111111081704</c:v>
                </c:pt>
                <c:pt idx="515">
                  <c:v>0.64930555555526104</c:v>
                </c:pt>
                <c:pt idx="516">
                  <c:v>0.64999999999970504</c:v>
                </c:pt>
                <c:pt idx="517">
                  <c:v>0.65069444444414903</c:v>
                </c:pt>
                <c:pt idx="518">
                  <c:v>0.65138888888859303</c:v>
                </c:pt>
                <c:pt idx="519">
                  <c:v>0.65208333333303703</c:v>
                </c:pt>
                <c:pt idx="520">
                  <c:v>0.65277777777748103</c:v>
                </c:pt>
                <c:pt idx="521">
                  <c:v>0.65347222222192503</c:v>
                </c:pt>
                <c:pt idx="522">
                  <c:v>0.65416666666636902</c:v>
                </c:pt>
                <c:pt idx="523">
                  <c:v>0.65486111111081302</c:v>
                </c:pt>
                <c:pt idx="524">
                  <c:v>0.65555555555525702</c:v>
                </c:pt>
                <c:pt idx="525">
                  <c:v>0.65624999999970102</c:v>
                </c:pt>
                <c:pt idx="526">
                  <c:v>0.65694444444414501</c:v>
                </c:pt>
                <c:pt idx="527">
                  <c:v>0.65763888888858901</c:v>
                </c:pt>
                <c:pt idx="528">
                  <c:v>0.65833333333303301</c:v>
                </c:pt>
                <c:pt idx="529">
                  <c:v>0.65902777777747701</c:v>
                </c:pt>
                <c:pt idx="530">
                  <c:v>0.65972222222192101</c:v>
                </c:pt>
                <c:pt idx="531">
                  <c:v>0.660416666666365</c:v>
                </c:pt>
                <c:pt idx="532">
                  <c:v>0.661111111110809</c:v>
                </c:pt>
                <c:pt idx="533">
                  <c:v>0.661805555555253</c:v>
                </c:pt>
                <c:pt idx="534">
                  <c:v>0.662499999999697</c:v>
                </c:pt>
                <c:pt idx="535">
                  <c:v>0.663194444444141</c:v>
                </c:pt>
                <c:pt idx="536">
                  <c:v>0.66388888888858499</c:v>
                </c:pt>
                <c:pt idx="537">
                  <c:v>0.66458333333302899</c:v>
                </c:pt>
                <c:pt idx="538">
                  <c:v>0.66527777777747299</c:v>
                </c:pt>
                <c:pt idx="539">
                  <c:v>0.66597222222191699</c:v>
                </c:pt>
                <c:pt idx="540">
                  <c:v>0.66666666666636099</c:v>
                </c:pt>
              </c:numCache>
            </c:numRef>
          </c:cat>
          <c:val>
            <c:numRef>
              <c:f>'Slavkov-stará b.'!$N$427:$N$967</c:f>
              <c:numCache>
                <c:formatCode>General</c:formatCode>
                <c:ptCount val="541"/>
                <c:pt idx="30">
                  <c:v>36</c:v>
                </c:pt>
                <c:pt idx="31">
                  <c:v>36</c:v>
                </c:pt>
                <c:pt idx="32">
                  <c:v>36</c:v>
                </c:pt>
                <c:pt idx="33">
                  <c:v>36</c:v>
                </c:pt>
                <c:pt idx="34">
                  <c:v>36</c:v>
                </c:pt>
                <c:pt idx="35">
                  <c:v>36</c:v>
                </c:pt>
                <c:pt idx="36">
                  <c:v>36</c:v>
                </c:pt>
                <c:pt idx="37">
                  <c:v>36</c:v>
                </c:pt>
                <c:pt idx="38">
                  <c:v>36</c:v>
                </c:pt>
                <c:pt idx="39">
                  <c:v>36</c:v>
                </c:pt>
                <c:pt idx="40">
                  <c:v>36</c:v>
                </c:pt>
                <c:pt idx="41">
                  <c:v>36</c:v>
                </c:pt>
                <c:pt idx="42">
                  <c:v>36</c:v>
                </c:pt>
                <c:pt idx="43">
                  <c:v>35</c:v>
                </c:pt>
                <c:pt idx="44">
                  <c:v>35</c:v>
                </c:pt>
                <c:pt idx="45">
                  <c:v>35</c:v>
                </c:pt>
                <c:pt idx="46">
                  <c:v>35</c:v>
                </c:pt>
                <c:pt idx="47">
                  <c:v>35</c:v>
                </c:pt>
                <c:pt idx="48">
                  <c:v>35</c:v>
                </c:pt>
                <c:pt idx="49">
                  <c:v>35</c:v>
                </c:pt>
                <c:pt idx="50">
                  <c:v>35</c:v>
                </c:pt>
                <c:pt idx="51">
                  <c:v>35</c:v>
                </c:pt>
                <c:pt idx="52">
                  <c:v>36</c:v>
                </c:pt>
                <c:pt idx="53">
                  <c:v>36</c:v>
                </c:pt>
                <c:pt idx="54">
                  <c:v>36</c:v>
                </c:pt>
                <c:pt idx="55">
                  <c:v>36</c:v>
                </c:pt>
                <c:pt idx="56">
                  <c:v>36</c:v>
                </c:pt>
                <c:pt idx="57">
                  <c:v>36</c:v>
                </c:pt>
                <c:pt idx="58">
                  <c:v>36</c:v>
                </c:pt>
                <c:pt idx="59">
                  <c:v>36</c:v>
                </c:pt>
                <c:pt idx="60">
                  <c:v>36</c:v>
                </c:pt>
                <c:pt idx="61">
                  <c:v>36</c:v>
                </c:pt>
                <c:pt idx="62">
                  <c:v>37</c:v>
                </c:pt>
                <c:pt idx="63">
                  <c:v>37</c:v>
                </c:pt>
                <c:pt idx="64">
                  <c:v>37</c:v>
                </c:pt>
                <c:pt idx="65">
                  <c:v>37</c:v>
                </c:pt>
                <c:pt idx="66">
                  <c:v>37</c:v>
                </c:pt>
                <c:pt idx="67">
                  <c:v>37</c:v>
                </c:pt>
                <c:pt idx="68">
                  <c:v>37</c:v>
                </c:pt>
                <c:pt idx="69">
                  <c:v>37</c:v>
                </c:pt>
                <c:pt idx="70">
                  <c:v>37</c:v>
                </c:pt>
                <c:pt idx="71">
                  <c:v>39</c:v>
                </c:pt>
                <c:pt idx="72">
                  <c:v>39</c:v>
                </c:pt>
                <c:pt idx="73">
                  <c:v>39</c:v>
                </c:pt>
                <c:pt idx="74">
                  <c:v>39</c:v>
                </c:pt>
                <c:pt idx="75">
                  <c:v>39</c:v>
                </c:pt>
                <c:pt idx="76">
                  <c:v>39</c:v>
                </c:pt>
                <c:pt idx="77">
                  <c:v>39</c:v>
                </c:pt>
                <c:pt idx="78">
                  <c:v>39</c:v>
                </c:pt>
                <c:pt idx="79">
                  <c:v>39</c:v>
                </c:pt>
                <c:pt idx="80">
                  <c:v>39</c:v>
                </c:pt>
                <c:pt idx="81">
                  <c:v>39</c:v>
                </c:pt>
                <c:pt idx="82">
                  <c:v>40</c:v>
                </c:pt>
                <c:pt idx="83">
                  <c:v>40</c:v>
                </c:pt>
                <c:pt idx="84">
                  <c:v>40</c:v>
                </c:pt>
                <c:pt idx="85">
                  <c:v>40</c:v>
                </c:pt>
                <c:pt idx="86">
                  <c:v>40</c:v>
                </c:pt>
                <c:pt idx="87">
                  <c:v>40</c:v>
                </c:pt>
                <c:pt idx="88">
                  <c:v>40</c:v>
                </c:pt>
                <c:pt idx="89">
                  <c:v>40</c:v>
                </c:pt>
                <c:pt idx="90">
                  <c:v>40</c:v>
                </c:pt>
                <c:pt idx="91">
                  <c:v>40</c:v>
                </c:pt>
                <c:pt idx="92">
                  <c:v>40</c:v>
                </c:pt>
                <c:pt idx="93">
                  <c:v>40</c:v>
                </c:pt>
                <c:pt idx="94">
                  <c:v>40</c:v>
                </c:pt>
                <c:pt idx="95">
                  <c:v>40</c:v>
                </c:pt>
                <c:pt idx="96">
                  <c:v>40</c:v>
                </c:pt>
                <c:pt idx="97">
                  <c:v>40</c:v>
                </c:pt>
                <c:pt idx="98">
                  <c:v>40</c:v>
                </c:pt>
                <c:pt idx="99">
                  <c:v>40</c:v>
                </c:pt>
                <c:pt idx="100">
                  <c:v>40</c:v>
                </c:pt>
                <c:pt idx="101">
                  <c:v>41</c:v>
                </c:pt>
                <c:pt idx="102">
                  <c:v>41</c:v>
                </c:pt>
                <c:pt idx="103">
                  <c:v>41</c:v>
                </c:pt>
                <c:pt idx="104">
                  <c:v>41</c:v>
                </c:pt>
                <c:pt idx="105">
                  <c:v>41</c:v>
                </c:pt>
                <c:pt idx="106">
                  <c:v>41</c:v>
                </c:pt>
                <c:pt idx="107">
                  <c:v>41</c:v>
                </c:pt>
                <c:pt idx="108">
                  <c:v>41</c:v>
                </c:pt>
                <c:pt idx="109">
                  <c:v>41</c:v>
                </c:pt>
                <c:pt idx="110">
                  <c:v>38</c:v>
                </c:pt>
                <c:pt idx="111">
                  <c:v>38</c:v>
                </c:pt>
                <c:pt idx="112">
                  <c:v>38</c:v>
                </c:pt>
                <c:pt idx="113">
                  <c:v>38</c:v>
                </c:pt>
                <c:pt idx="114">
                  <c:v>38</c:v>
                </c:pt>
                <c:pt idx="115">
                  <c:v>38</c:v>
                </c:pt>
                <c:pt idx="116">
                  <c:v>38</c:v>
                </c:pt>
                <c:pt idx="117">
                  <c:v>38</c:v>
                </c:pt>
                <c:pt idx="118">
                  <c:v>38</c:v>
                </c:pt>
                <c:pt idx="119">
                  <c:v>38</c:v>
                </c:pt>
                <c:pt idx="120">
                  <c:v>38</c:v>
                </c:pt>
                <c:pt idx="121">
                  <c:v>39</c:v>
                </c:pt>
                <c:pt idx="122">
                  <c:v>39</c:v>
                </c:pt>
                <c:pt idx="123">
                  <c:v>39</c:v>
                </c:pt>
                <c:pt idx="124">
                  <c:v>39</c:v>
                </c:pt>
                <c:pt idx="125">
                  <c:v>39</c:v>
                </c:pt>
                <c:pt idx="126">
                  <c:v>39</c:v>
                </c:pt>
                <c:pt idx="127">
                  <c:v>39</c:v>
                </c:pt>
                <c:pt idx="128">
                  <c:v>39</c:v>
                </c:pt>
                <c:pt idx="129">
                  <c:v>40</c:v>
                </c:pt>
                <c:pt idx="130">
                  <c:v>40</c:v>
                </c:pt>
                <c:pt idx="131">
                  <c:v>40</c:v>
                </c:pt>
                <c:pt idx="132">
                  <c:v>40</c:v>
                </c:pt>
                <c:pt idx="133">
                  <c:v>40</c:v>
                </c:pt>
                <c:pt idx="134">
                  <c:v>40</c:v>
                </c:pt>
                <c:pt idx="135">
                  <c:v>40</c:v>
                </c:pt>
                <c:pt idx="136">
                  <c:v>40</c:v>
                </c:pt>
                <c:pt idx="137">
                  <c:v>40</c:v>
                </c:pt>
                <c:pt idx="138">
                  <c:v>40</c:v>
                </c:pt>
                <c:pt idx="139">
                  <c:v>40</c:v>
                </c:pt>
                <c:pt idx="140">
                  <c:v>41</c:v>
                </c:pt>
                <c:pt idx="141">
                  <c:v>41</c:v>
                </c:pt>
                <c:pt idx="142">
                  <c:v>41</c:v>
                </c:pt>
                <c:pt idx="143">
                  <c:v>41</c:v>
                </c:pt>
                <c:pt idx="144">
                  <c:v>41</c:v>
                </c:pt>
                <c:pt idx="145">
                  <c:v>41</c:v>
                </c:pt>
                <c:pt idx="146">
                  <c:v>41</c:v>
                </c:pt>
                <c:pt idx="147">
                  <c:v>41</c:v>
                </c:pt>
                <c:pt idx="148">
                  <c:v>41</c:v>
                </c:pt>
                <c:pt idx="149">
                  <c:v>41</c:v>
                </c:pt>
                <c:pt idx="150">
                  <c:v>41</c:v>
                </c:pt>
                <c:pt idx="151">
                  <c:v>41</c:v>
                </c:pt>
                <c:pt idx="152">
                  <c:v>41</c:v>
                </c:pt>
                <c:pt idx="153">
                  <c:v>41</c:v>
                </c:pt>
                <c:pt idx="154">
                  <c:v>41</c:v>
                </c:pt>
                <c:pt idx="155">
                  <c:v>41</c:v>
                </c:pt>
                <c:pt idx="156">
                  <c:v>41</c:v>
                </c:pt>
                <c:pt idx="157">
                  <c:v>41</c:v>
                </c:pt>
                <c:pt idx="158">
                  <c:v>41</c:v>
                </c:pt>
                <c:pt idx="159">
                  <c:v>43</c:v>
                </c:pt>
                <c:pt idx="160">
                  <c:v>43</c:v>
                </c:pt>
                <c:pt idx="161">
                  <c:v>43</c:v>
                </c:pt>
                <c:pt idx="162">
                  <c:v>43</c:v>
                </c:pt>
                <c:pt idx="163">
                  <c:v>43</c:v>
                </c:pt>
                <c:pt idx="164">
                  <c:v>43</c:v>
                </c:pt>
                <c:pt idx="165">
                  <c:v>43</c:v>
                </c:pt>
                <c:pt idx="166">
                  <c:v>43</c:v>
                </c:pt>
                <c:pt idx="167">
                  <c:v>43</c:v>
                </c:pt>
                <c:pt idx="168">
                  <c:v>43</c:v>
                </c:pt>
                <c:pt idx="169">
                  <c:v>43</c:v>
                </c:pt>
                <c:pt idx="170">
                  <c:v>43</c:v>
                </c:pt>
                <c:pt idx="171">
                  <c:v>43</c:v>
                </c:pt>
                <c:pt idx="172">
                  <c:v>43</c:v>
                </c:pt>
                <c:pt idx="173">
                  <c:v>43</c:v>
                </c:pt>
                <c:pt idx="174">
                  <c:v>43</c:v>
                </c:pt>
                <c:pt idx="175">
                  <c:v>43</c:v>
                </c:pt>
                <c:pt idx="176">
                  <c:v>43</c:v>
                </c:pt>
                <c:pt idx="177">
                  <c:v>43</c:v>
                </c:pt>
                <c:pt idx="178">
                  <c:v>43</c:v>
                </c:pt>
                <c:pt idx="179">
                  <c:v>43</c:v>
                </c:pt>
                <c:pt idx="180">
                  <c:v>43</c:v>
                </c:pt>
                <c:pt idx="181">
                  <c:v>42</c:v>
                </c:pt>
                <c:pt idx="182">
                  <c:v>42</c:v>
                </c:pt>
                <c:pt idx="183">
                  <c:v>42</c:v>
                </c:pt>
                <c:pt idx="184">
                  <c:v>42</c:v>
                </c:pt>
                <c:pt idx="185">
                  <c:v>42</c:v>
                </c:pt>
                <c:pt idx="186">
                  <c:v>42</c:v>
                </c:pt>
                <c:pt idx="187">
                  <c:v>42</c:v>
                </c:pt>
                <c:pt idx="188">
                  <c:v>42</c:v>
                </c:pt>
                <c:pt idx="189">
                  <c:v>42</c:v>
                </c:pt>
                <c:pt idx="190">
                  <c:v>42</c:v>
                </c:pt>
                <c:pt idx="191">
                  <c:v>42</c:v>
                </c:pt>
                <c:pt idx="192">
                  <c:v>42</c:v>
                </c:pt>
                <c:pt idx="193">
                  <c:v>42</c:v>
                </c:pt>
                <c:pt idx="194">
                  <c:v>42</c:v>
                </c:pt>
                <c:pt idx="195">
                  <c:v>42</c:v>
                </c:pt>
                <c:pt idx="196">
                  <c:v>42</c:v>
                </c:pt>
                <c:pt idx="197">
                  <c:v>42</c:v>
                </c:pt>
                <c:pt idx="198">
                  <c:v>42</c:v>
                </c:pt>
                <c:pt idx="199">
                  <c:v>42</c:v>
                </c:pt>
                <c:pt idx="200">
                  <c:v>42</c:v>
                </c:pt>
                <c:pt idx="201">
                  <c:v>42</c:v>
                </c:pt>
                <c:pt idx="202">
                  <c:v>42</c:v>
                </c:pt>
                <c:pt idx="203">
                  <c:v>42</c:v>
                </c:pt>
                <c:pt idx="204">
                  <c:v>42</c:v>
                </c:pt>
                <c:pt idx="205">
                  <c:v>42</c:v>
                </c:pt>
                <c:pt idx="206">
                  <c:v>42</c:v>
                </c:pt>
                <c:pt idx="207">
                  <c:v>42</c:v>
                </c:pt>
                <c:pt idx="208">
                  <c:v>42</c:v>
                </c:pt>
                <c:pt idx="209">
                  <c:v>41</c:v>
                </c:pt>
                <c:pt idx="210">
                  <c:v>41</c:v>
                </c:pt>
                <c:pt idx="211">
                  <c:v>41</c:v>
                </c:pt>
                <c:pt idx="212">
                  <c:v>41</c:v>
                </c:pt>
                <c:pt idx="213">
                  <c:v>41</c:v>
                </c:pt>
                <c:pt idx="214">
                  <c:v>41</c:v>
                </c:pt>
                <c:pt idx="215">
                  <c:v>41</c:v>
                </c:pt>
                <c:pt idx="216">
                  <c:v>41</c:v>
                </c:pt>
                <c:pt idx="217">
                  <c:v>41</c:v>
                </c:pt>
                <c:pt idx="218">
                  <c:v>41</c:v>
                </c:pt>
                <c:pt idx="219">
                  <c:v>41</c:v>
                </c:pt>
                <c:pt idx="220">
                  <c:v>41</c:v>
                </c:pt>
                <c:pt idx="221">
                  <c:v>41</c:v>
                </c:pt>
                <c:pt idx="222">
                  <c:v>41</c:v>
                </c:pt>
                <c:pt idx="223">
                  <c:v>41</c:v>
                </c:pt>
                <c:pt idx="224">
                  <c:v>41</c:v>
                </c:pt>
                <c:pt idx="225">
                  <c:v>41</c:v>
                </c:pt>
                <c:pt idx="226">
                  <c:v>41</c:v>
                </c:pt>
                <c:pt idx="227">
                  <c:v>41</c:v>
                </c:pt>
                <c:pt idx="228">
                  <c:v>41</c:v>
                </c:pt>
                <c:pt idx="229">
                  <c:v>41</c:v>
                </c:pt>
                <c:pt idx="230">
                  <c:v>41</c:v>
                </c:pt>
                <c:pt idx="231">
                  <c:v>41</c:v>
                </c:pt>
                <c:pt idx="232">
                  <c:v>41</c:v>
                </c:pt>
                <c:pt idx="233">
                  <c:v>41</c:v>
                </c:pt>
                <c:pt idx="234">
                  <c:v>41</c:v>
                </c:pt>
                <c:pt idx="235">
                  <c:v>41</c:v>
                </c:pt>
                <c:pt idx="236">
                  <c:v>41</c:v>
                </c:pt>
                <c:pt idx="237">
                  <c:v>41</c:v>
                </c:pt>
                <c:pt idx="238">
                  <c:v>41</c:v>
                </c:pt>
                <c:pt idx="239">
                  <c:v>41</c:v>
                </c:pt>
                <c:pt idx="240">
                  <c:v>41</c:v>
                </c:pt>
                <c:pt idx="241">
                  <c:v>41</c:v>
                </c:pt>
                <c:pt idx="242">
                  <c:v>41</c:v>
                </c:pt>
                <c:pt idx="243">
                  <c:v>41</c:v>
                </c:pt>
                <c:pt idx="244">
                  <c:v>41</c:v>
                </c:pt>
                <c:pt idx="245">
                  <c:v>41</c:v>
                </c:pt>
                <c:pt idx="246">
                  <c:v>41</c:v>
                </c:pt>
                <c:pt idx="247">
                  <c:v>41</c:v>
                </c:pt>
                <c:pt idx="248">
                  <c:v>41</c:v>
                </c:pt>
                <c:pt idx="249">
                  <c:v>41</c:v>
                </c:pt>
                <c:pt idx="250">
                  <c:v>41</c:v>
                </c:pt>
                <c:pt idx="251">
                  <c:v>41</c:v>
                </c:pt>
                <c:pt idx="252">
                  <c:v>41</c:v>
                </c:pt>
                <c:pt idx="253">
                  <c:v>41</c:v>
                </c:pt>
                <c:pt idx="254">
                  <c:v>41</c:v>
                </c:pt>
                <c:pt idx="255">
                  <c:v>41</c:v>
                </c:pt>
                <c:pt idx="256">
                  <c:v>41</c:v>
                </c:pt>
                <c:pt idx="257">
                  <c:v>42</c:v>
                </c:pt>
                <c:pt idx="258">
                  <c:v>42</c:v>
                </c:pt>
                <c:pt idx="259">
                  <c:v>42</c:v>
                </c:pt>
                <c:pt idx="260">
                  <c:v>42</c:v>
                </c:pt>
                <c:pt idx="261">
                  <c:v>42</c:v>
                </c:pt>
                <c:pt idx="262">
                  <c:v>42</c:v>
                </c:pt>
                <c:pt idx="263">
                  <c:v>42</c:v>
                </c:pt>
                <c:pt idx="264">
                  <c:v>42</c:v>
                </c:pt>
                <c:pt idx="265">
                  <c:v>42</c:v>
                </c:pt>
                <c:pt idx="266">
                  <c:v>42</c:v>
                </c:pt>
                <c:pt idx="267">
                  <c:v>42</c:v>
                </c:pt>
                <c:pt idx="268">
                  <c:v>42</c:v>
                </c:pt>
                <c:pt idx="269">
                  <c:v>42</c:v>
                </c:pt>
                <c:pt idx="270">
                  <c:v>42</c:v>
                </c:pt>
                <c:pt idx="271">
                  <c:v>42</c:v>
                </c:pt>
                <c:pt idx="272">
                  <c:v>42</c:v>
                </c:pt>
                <c:pt idx="273">
                  <c:v>42</c:v>
                </c:pt>
                <c:pt idx="274">
                  <c:v>42</c:v>
                </c:pt>
                <c:pt idx="275">
                  <c:v>42</c:v>
                </c:pt>
                <c:pt idx="276">
                  <c:v>43</c:v>
                </c:pt>
                <c:pt idx="277">
                  <c:v>43</c:v>
                </c:pt>
                <c:pt idx="278">
                  <c:v>43</c:v>
                </c:pt>
                <c:pt idx="279">
                  <c:v>43</c:v>
                </c:pt>
                <c:pt idx="280">
                  <c:v>43</c:v>
                </c:pt>
                <c:pt idx="281">
                  <c:v>43</c:v>
                </c:pt>
                <c:pt idx="282">
                  <c:v>43</c:v>
                </c:pt>
                <c:pt idx="283">
                  <c:v>43</c:v>
                </c:pt>
                <c:pt idx="284">
                  <c:v>43</c:v>
                </c:pt>
                <c:pt idx="285">
                  <c:v>43</c:v>
                </c:pt>
                <c:pt idx="286">
                  <c:v>41</c:v>
                </c:pt>
                <c:pt idx="287">
                  <c:v>41</c:v>
                </c:pt>
                <c:pt idx="288">
                  <c:v>41</c:v>
                </c:pt>
                <c:pt idx="289">
                  <c:v>41</c:v>
                </c:pt>
                <c:pt idx="290">
                  <c:v>41</c:v>
                </c:pt>
                <c:pt idx="291">
                  <c:v>41</c:v>
                </c:pt>
                <c:pt idx="292">
                  <c:v>41</c:v>
                </c:pt>
                <c:pt idx="293">
                  <c:v>41</c:v>
                </c:pt>
                <c:pt idx="294">
                  <c:v>41</c:v>
                </c:pt>
                <c:pt idx="295">
                  <c:v>41</c:v>
                </c:pt>
                <c:pt idx="296">
                  <c:v>41</c:v>
                </c:pt>
                <c:pt idx="297">
                  <c:v>41</c:v>
                </c:pt>
                <c:pt idx="298">
                  <c:v>41</c:v>
                </c:pt>
                <c:pt idx="299">
                  <c:v>41</c:v>
                </c:pt>
                <c:pt idx="300">
                  <c:v>41</c:v>
                </c:pt>
                <c:pt idx="301">
                  <c:v>41</c:v>
                </c:pt>
                <c:pt idx="302">
                  <c:v>41</c:v>
                </c:pt>
                <c:pt idx="303">
                  <c:v>41</c:v>
                </c:pt>
                <c:pt idx="304">
                  <c:v>41</c:v>
                </c:pt>
                <c:pt idx="305">
                  <c:v>41</c:v>
                </c:pt>
                <c:pt idx="306">
                  <c:v>41</c:v>
                </c:pt>
                <c:pt idx="307">
                  <c:v>41</c:v>
                </c:pt>
                <c:pt idx="308">
                  <c:v>41</c:v>
                </c:pt>
                <c:pt idx="309">
                  <c:v>41</c:v>
                </c:pt>
                <c:pt idx="310">
                  <c:v>41</c:v>
                </c:pt>
                <c:pt idx="311">
                  <c:v>41</c:v>
                </c:pt>
                <c:pt idx="312">
                  <c:v>41</c:v>
                </c:pt>
                <c:pt idx="313">
                  <c:v>41</c:v>
                </c:pt>
                <c:pt idx="314">
                  <c:v>41</c:v>
                </c:pt>
                <c:pt idx="315">
                  <c:v>41</c:v>
                </c:pt>
                <c:pt idx="316">
                  <c:v>41</c:v>
                </c:pt>
                <c:pt idx="317">
                  <c:v>41</c:v>
                </c:pt>
                <c:pt idx="318">
                  <c:v>41</c:v>
                </c:pt>
                <c:pt idx="319">
                  <c:v>41</c:v>
                </c:pt>
                <c:pt idx="320">
                  <c:v>41</c:v>
                </c:pt>
                <c:pt idx="321">
                  <c:v>41</c:v>
                </c:pt>
                <c:pt idx="322">
                  <c:v>41</c:v>
                </c:pt>
                <c:pt idx="323">
                  <c:v>41</c:v>
                </c:pt>
                <c:pt idx="324">
                  <c:v>41</c:v>
                </c:pt>
                <c:pt idx="325">
                  <c:v>44</c:v>
                </c:pt>
                <c:pt idx="326">
                  <c:v>44</c:v>
                </c:pt>
                <c:pt idx="327">
                  <c:v>44</c:v>
                </c:pt>
                <c:pt idx="328">
                  <c:v>44</c:v>
                </c:pt>
                <c:pt idx="329">
                  <c:v>44</c:v>
                </c:pt>
                <c:pt idx="330">
                  <c:v>44</c:v>
                </c:pt>
                <c:pt idx="331">
                  <c:v>44</c:v>
                </c:pt>
                <c:pt idx="332">
                  <c:v>44</c:v>
                </c:pt>
                <c:pt idx="333">
                  <c:v>44</c:v>
                </c:pt>
                <c:pt idx="334">
                  <c:v>44</c:v>
                </c:pt>
                <c:pt idx="335">
                  <c:v>44</c:v>
                </c:pt>
                <c:pt idx="336">
                  <c:v>44</c:v>
                </c:pt>
                <c:pt idx="337">
                  <c:v>45</c:v>
                </c:pt>
                <c:pt idx="338">
                  <c:v>45</c:v>
                </c:pt>
                <c:pt idx="339">
                  <c:v>45</c:v>
                </c:pt>
                <c:pt idx="340">
                  <c:v>45</c:v>
                </c:pt>
                <c:pt idx="341">
                  <c:v>45</c:v>
                </c:pt>
                <c:pt idx="342">
                  <c:v>45</c:v>
                </c:pt>
                <c:pt idx="343">
                  <c:v>45</c:v>
                </c:pt>
                <c:pt idx="344">
                  <c:v>45</c:v>
                </c:pt>
                <c:pt idx="345">
                  <c:v>47</c:v>
                </c:pt>
                <c:pt idx="346">
                  <c:v>47</c:v>
                </c:pt>
                <c:pt idx="347">
                  <c:v>47</c:v>
                </c:pt>
                <c:pt idx="348">
                  <c:v>47</c:v>
                </c:pt>
                <c:pt idx="349">
                  <c:v>47</c:v>
                </c:pt>
                <c:pt idx="350">
                  <c:v>47</c:v>
                </c:pt>
                <c:pt idx="351">
                  <c:v>47</c:v>
                </c:pt>
                <c:pt idx="352">
                  <c:v>47</c:v>
                </c:pt>
                <c:pt idx="353">
                  <c:v>47</c:v>
                </c:pt>
                <c:pt idx="354">
                  <c:v>47</c:v>
                </c:pt>
                <c:pt idx="355">
                  <c:v>49</c:v>
                </c:pt>
                <c:pt idx="356">
                  <c:v>49</c:v>
                </c:pt>
                <c:pt idx="357">
                  <c:v>49</c:v>
                </c:pt>
                <c:pt idx="358">
                  <c:v>49</c:v>
                </c:pt>
                <c:pt idx="359">
                  <c:v>49</c:v>
                </c:pt>
                <c:pt idx="360">
                  <c:v>49</c:v>
                </c:pt>
                <c:pt idx="361">
                  <c:v>49</c:v>
                </c:pt>
                <c:pt idx="362">
                  <c:v>49</c:v>
                </c:pt>
                <c:pt idx="363">
                  <c:v>49</c:v>
                </c:pt>
                <c:pt idx="364">
                  <c:v>49</c:v>
                </c:pt>
                <c:pt idx="365">
                  <c:v>50</c:v>
                </c:pt>
                <c:pt idx="366">
                  <c:v>50</c:v>
                </c:pt>
                <c:pt idx="367">
                  <c:v>50</c:v>
                </c:pt>
                <c:pt idx="368">
                  <c:v>50</c:v>
                </c:pt>
                <c:pt idx="369">
                  <c:v>50</c:v>
                </c:pt>
                <c:pt idx="370">
                  <c:v>50</c:v>
                </c:pt>
                <c:pt idx="371">
                  <c:v>50</c:v>
                </c:pt>
                <c:pt idx="372">
                  <c:v>50</c:v>
                </c:pt>
                <c:pt idx="373">
                  <c:v>50</c:v>
                </c:pt>
                <c:pt idx="374">
                  <c:v>50</c:v>
                </c:pt>
                <c:pt idx="375">
                  <c:v>50</c:v>
                </c:pt>
                <c:pt idx="376">
                  <c:v>50</c:v>
                </c:pt>
                <c:pt idx="377">
                  <c:v>50</c:v>
                </c:pt>
                <c:pt idx="378">
                  <c:v>50</c:v>
                </c:pt>
                <c:pt idx="379">
                  <c:v>50</c:v>
                </c:pt>
                <c:pt idx="380">
                  <c:v>50</c:v>
                </c:pt>
                <c:pt idx="381">
                  <c:v>50</c:v>
                </c:pt>
                <c:pt idx="382">
                  <c:v>50</c:v>
                </c:pt>
                <c:pt idx="383">
                  <c:v>50</c:v>
                </c:pt>
                <c:pt idx="384">
                  <c:v>50</c:v>
                </c:pt>
                <c:pt idx="385">
                  <c:v>50</c:v>
                </c:pt>
                <c:pt idx="386">
                  <c:v>50</c:v>
                </c:pt>
                <c:pt idx="387">
                  <c:v>50</c:v>
                </c:pt>
                <c:pt idx="388">
                  <c:v>50</c:v>
                </c:pt>
                <c:pt idx="389">
                  <c:v>50</c:v>
                </c:pt>
                <c:pt idx="390">
                  <c:v>50</c:v>
                </c:pt>
                <c:pt idx="391">
                  <c:v>50</c:v>
                </c:pt>
                <c:pt idx="392">
                  <c:v>50</c:v>
                </c:pt>
                <c:pt idx="393">
                  <c:v>50</c:v>
                </c:pt>
                <c:pt idx="394">
                  <c:v>50</c:v>
                </c:pt>
                <c:pt idx="395">
                  <c:v>50</c:v>
                </c:pt>
                <c:pt idx="396">
                  <c:v>50</c:v>
                </c:pt>
                <c:pt idx="397">
                  <c:v>50</c:v>
                </c:pt>
                <c:pt idx="398">
                  <c:v>50</c:v>
                </c:pt>
                <c:pt idx="399">
                  <c:v>50</c:v>
                </c:pt>
                <c:pt idx="400">
                  <c:v>50</c:v>
                </c:pt>
                <c:pt idx="401">
                  <c:v>50</c:v>
                </c:pt>
                <c:pt idx="402">
                  <c:v>50</c:v>
                </c:pt>
                <c:pt idx="403">
                  <c:v>50</c:v>
                </c:pt>
                <c:pt idx="404">
                  <c:v>46</c:v>
                </c:pt>
                <c:pt idx="405">
                  <c:v>46</c:v>
                </c:pt>
                <c:pt idx="406">
                  <c:v>46</c:v>
                </c:pt>
                <c:pt idx="407">
                  <c:v>46</c:v>
                </c:pt>
                <c:pt idx="408">
                  <c:v>46</c:v>
                </c:pt>
                <c:pt idx="409">
                  <c:v>46</c:v>
                </c:pt>
                <c:pt idx="410">
                  <c:v>46</c:v>
                </c:pt>
                <c:pt idx="411">
                  <c:v>46</c:v>
                </c:pt>
                <c:pt idx="412">
                  <c:v>46</c:v>
                </c:pt>
                <c:pt idx="413">
                  <c:v>46</c:v>
                </c:pt>
                <c:pt idx="414">
                  <c:v>46</c:v>
                </c:pt>
                <c:pt idx="415">
                  <c:v>46</c:v>
                </c:pt>
                <c:pt idx="416">
                  <c:v>45</c:v>
                </c:pt>
                <c:pt idx="417">
                  <c:v>45</c:v>
                </c:pt>
                <c:pt idx="418">
                  <c:v>45</c:v>
                </c:pt>
                <c:pt idx="419">
                  <c:v>45</c:v>
                </c:pt>
                <c:pt idx="420">
                  <c:v>45</c:v>
                </c:pt>
                <c:pt idx="421">
                  <c:v>45</c:v>
                </c:pt>
                <c:pt idx="422">
                  <c:v>45</c:v>
                </c:pt>
                <c:pt idx="423">
                  <c:v>45</c:v>
                </c:pt>
                <c:pt idx="424">
                  <c:v>43</c:v>
                </c:pt>
                <c:pt idx="425">
                  <c:v>43</c:v>
                </c:pt>
                <c:pt idx="426">
                  <c:v>43</c:v>
                </c:pt>
                <c:pt idx="427">
                  <c:v>43</c:v>
                </c:pt>
                <c:pt idx="428">
                  <c:v>43</c:v>
                </c:pt>
                <c:pt idx="429">
                  <c:v>43</c:v>
                </c:pt>
                <c:pt idx="430">
                  <c:v>43</c:v>
                </c:pt>
                <c:pt idx="431">
                  <c:v>43</c:v>
                </c:pt>
                <c:pt idx="432">
                  <c:v>43</c:v>
                </c:pt>
                <c:pt idx="433">
                  <c:v>43</c:v>
                </c:pt>
                <c:pt idx="434">
                  <c:v>42</c:v>
                </c:pt>
                <c:pt idx="435">
                  <c:v>42</c:v>
                </c:pt>
                <c:pt idx="436">
                  <c:v>42</c:v>
                </c:pt>
                <c:pt idx="437">
                  <c:v>42</c:v>
                </c:pt>
                <c:pt idx="438">
                  <c:v>42</c:v>
                </c:pt>
                <c:pt idx="439">
                  <c:v>42</c:v>
                </c:pt>
                <c:pt idx="440">
                  <c:v>42</c:v>
                </c:pt>
                <c:pt idx="441">
                  <c:v>42</c:v>
                </c:pt>
                <c:pt idx="442">
                  <c:v>42</c:v>
                </c:pt>
                <c:pt idx="443">
                  <c:v>42</c:v>
                </c:pt>
                <c:pt idx="444">
                  <c:v>42</c:v>
                </c:pt>
                <c:pt idx="445">
                  <c:v>42</c:v>
                </c:pt>
                <c:pt idx="446">
                  <c:v>40</c:v>
                </c:pt>
                <c:pt idx="447">
                  <c:v>40</c:v>
                </c:pt>
                <c:pt idx="448">
                  <c:v>40</c:v>
                </c:pt>
                <c:pt idx="449">
                  <c:v>40</c:v>
                </c:pt>
                <c:pt idx="450">
                  <c:v>40</c:v>
                </c:pt>
                <c:pt idx="451">
                  <c:v>40</c:v>
                </c:pt>
                <c:pt idx="452">
                  <c:v>40</c:v>
                </c:pt>
                <c:pt idx="453">
                  <c:v>40</c:v>
                </c:pt>
                <c:pt idx="454">
                  <c:v>40</c:v>
                </c:pt>
                <c:pt idx="455">
                  <c:v>40</c:v>
                </c:pt>
                <c:pt idx="456">
                  <c:v>40</c:v>
                </c:pt>
                <c:pt idx="457">
                  <c:v>40</c:v>
                </c:pt>
                <c:pt idx="458">
                  <c:v>40</c:v>
                </c:pt>
                <c:pt idx="459">
                  <c:v>40</c:v>
                </c:pt>
                <c:pt idx="460">
                  <c:v>40</c:v>
                </c:pt>
                <c:pt idx="461">
                  <c:v>40</c:v>
                </c:pt>
                <c:pt idx="462">
                  <c:v>40</c:v>
                </c:pt>
                <c:pt idx="463">
                  <c:v>40</c:v>
                </c:pt>
                <c:pt idx="464">
                  <c:v>40</c:v>
                </c:pt>
                <c:pt idx="465">
                  <c:v>40</c:v>
                </c:pt>
                <c:pt idx="466">
                  <c:v>40</c:v>
                </c:pt>
                <c:pt idx="467">
                  <c:v>40</c:v>
                </c:pt>
                <c:pt idx="468">
                  <c:v>40</c:v>
                </c:pt>
                <c:pt idx="469">
                  <c:v>40</c:v>
                </c:pt>
                <c:pt idx="470">
                  <c:v>40</c:v>
                </c:pt>
                <c:pt idx="471">
                  <c:v>40</c:v>
                </c:pt>
                <c:pt idx="472">
                  <c:v>40</c:v>
                </c:pt>
                <c:pt idx="473">
                  <c:v>40</c:v>
                </c:pt>
                <c:pt idx="474">
                  <c:v>40</c:v>
                </c:pt>
                <c:pt idx="475">
                  <c:v>40</c:v>
                </c:pt>
                <c:pt idx="476">
                  <c:v>40</c:v>
                </c:pt>
                <c:pt idx="477">
                  <c:v>40</c:v>
                </c:pt>
                <c:pt idx="478">
                  <c:v>40</c:v>
                </c:pt>
                <c:pt idx="479">
                  <c:v>40</c:v>
                </c:pt>
                <c:pt idx="480">
                  <c:v>40</c:v>
                </c:pt>
                <c:pt idx="481">
                  <c:v>40</c:v>
                </c:pt>
                <c:pt idx="482">
                  <c:v>40</c:v>
                </c:pt>
                <c:pt idx="483">
                  <c:v>40</c:v>
                </c:pt>
                <c:pt idx="484">
                  <c:v>40</c:v>
                </c:pt>
                <c:pt idx="485">
                  <c:v>40</c:v>
                </c:pt>
                <c:pt idx="486">
                  <c:v>40</c:v>
                </c:pt>
                <c:pt idx="487">
                  <c:v>40</c:v>
                </c:pt>
                <c:pt idx="488">
                  <c:v>40</c:v>
                </c:pt>
                <c:pt idx="489">
                  <c:v>40</c:v>
                </c:pt>
                <c:pt idx="490">
                  <c:v>40</c:v>
                </c:pt>
                <c:pt idx="491">
                  <c:v>40</c:v>
                </c:pt>
                <c:pt idx="492">
                  <c:v>40</c:v>
                </c:pt>
                <c:pt idx="493">
                  <c:v>40</c:v>
                </c:pt>
                <c:pt idx="494">
                  <c:v>40</c:v>
                </c:pt>
                <c:pt idx="495">
                  <c:v>40</c:v>
                </c:pt>
                <c:pt idx="496">
                  <c:v>40</c:v>
                </c:pt>
                <c:pt idx="497">
                  <c:v>40</c:v>
                </c:pt>
                <c:pt idx="498">
                  <c:v>40</c:v>
                </c:pt>
                <c:pt idx="499">
                  <c:v>40</c:v>
                </c:pt>
                <c:pt idx="500">
                  <c:v>40</c:v>
                </c:pt>
                <c:pt idx="501">
                  <c:v>40</c:v>
                </c:pt>
                <c:pt idx="502">
                  <c:v>38</c:v>
                </c:pt>
                <c:pt idx="503">
                  <c:v>38</c:v>
                </c:pt>
                <c:pt idx="504">
                  <c:v>38</c:v>
                </c:pt>
                <c:pt idx="505">
                  <c:v>38</c:v>
                </c:pt>
                <c:pt idx="506">
                  <c:v>38</c:v>
                </c:pt>
                <c:pt idx="507">
                  <c:v>38</c:v>
                </c:pt>
                <c:pt idx="508">
                  <c:v>38</c:v>
                </c:pt>
                <c:pt idx="509">
                  <c:v>38</c:v>
                </c:pt>
                <c:pt idx="510">
                  <c:v>38</c:v>
                </c:pt>
                <c:pt idx="511">
                  <c:v>38</c:v>
                </c:pt>
                <c:pt idx="512">
                  <c:v>39</c:v>
                </c:pt>
                <c:pt idx="513">
                  <c:v>39</c:v>
                </c:pt>
                <c:pt idx="514">
                  <c:v>39</c:v>
                </c:pt>
                <c:pt idx="515">
                  <c:v>39</c:v>
                </c:pt>
                <c:pt idx="516">
                  <c:v>39</c:v>
                </c:pt>
                <c:pt idx="517">
                  <c:v>39</c:v>
                </c:pt>
                <c:pt idx="518">
                  <c:v>39</c:v>
                </c:pt>
                <c:pt idx="519">
                  <c:v>39</c:v>
                </c:pt>
                <c:pt idx="520">
                  <c:v>39</c:v>
                </c:pt>
                <c:pt idx="521">
                  <c:v>39</c:v>
                </c:pt>
                <c:pt idx="522">
                  <c:v>39</c:v>
                </c:pt>
                <c:pt idx="523">
                  <c:v>39</c:v>
                </c:pt>
                <c:pt idx="524">
                  <c:v>39</c:v>
                </c:pt>
                <c:pt idx="525">
                  <c:v>39</c:v>
                </c:pt>
                <c:pt idx="526">
                  <c:v>39</c:v>
                </c:pt>
                <c:pt idx="527">
                  <c:v>39</c:v>
                </c:pt>
                <c:pt idx="528">
                  <c:v>39</c:v>
                </c:pt>
                <c:pt idx="529">
                  <c:v>39</c:v>
                </c:pt>
                <c:pt idx="530">
                  <c:v>39</c:v>
                </c:pt>
                <c:pt idx="531">
                  <c:v>39</c:v>
                </c:pt>
                <c:pt idx="532">
                  <c:v>39</c:v>
                </c:pt>
                <c:pt idx="533">
                  <c:v>39</c:v>
                </c:pt>
                <c:pt idx="534">
                  <c:v>39</c:v>
                </c:pt>
                <c:pt idx="535">
                  <c:v>39</c:v>
                </c:pt>
                <c:pt idx="536">
                  <c:v>39</c:v>
                </c:pt>
                <c:pt idx="537">
                  <c:v>39</c:v>
                </c:pt>
                <c:pt idx="538">
                  <c:v>39</c:v>
                </c:pt>
                <c:pt idx="539">
                  <c:v>39</c:v>
                </c:pt>
                <c:pt idx="540">
                  <c:v>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22D-4A85-8E60-60075F29AA2A}"/>
            </c:ext>
          </c:extLst>
        </c:ser>
        <c:ser>
          <c:idx val="6"/>
          <c:order val="6"/>
          <c:tx>
            <c:strRef>
              <c:f>'Slavkov-stará b.'!$O$6</c:f>
              <c:strCache>
                <c:ptCount val="1"/>
                <c:pt idx="0">
                  <c:v>Vlhkost ST 26.4.2017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'Slavkov-stará b.'!$H$427:$H$967</c:f>
              <c:numCache>
                <c:formatCode>h:mm</c:formatCode>
                <c:ptCount val="541"/>
                <c:pt idx="0">
                  <c:v>0.29166666666660201</c:v>
                </c:pt>
                <c:pt idx="1">
                  <c:v>0.29236111111104601</c:v>
                </c:pt>
                <c:pt idx="2">
                  <c:v>0.29305555555549001</c:v>
                </c:pt>
                <c:pt idx="3">
                  <c:v>0.29374999999993401</c:v>
                </c:pt>
                <c:pt idx="4">
                  <c:v>0.29444444444437801</c:v>
                </c:pt>
                <c:pt idx="5">
                  <c:v>0.295138888888822</c:v>
                </c:pt>
                <c:pt idx="6">
                  <c:v>0.295833333333266</c:v>
                </c:pt>
                <c:pt idx="7">
                  <c:v>0.29652777777771</c:v>
                </c:pt>
                <c:pt idx="8">
                  <c:v>0.297222222222154</c:v>
                </c:pt>
                <c:pt idx="9">
                  <c:v>0.297916666666598</c:v>
                </c:pt>
                <c:pt idx="10">
                  <c:v>0.29861111111104199</c:v>
                </c:pt>
                <c:pt idx="11">
                  <c:v>0.29930555555548599</c:v>
                </c:pt>
                <c:pt idx="12">
                  <c:v>0.29999999999992999</c:v>
                </c:pt>
                <c:pt idx="13">
                  <c:v>0.30069444444437399</c:v>
                </c:pt>
                <c:pt idx="14">
                  <c:v>0.30138888888881799</c:v>
                </c:pt>
                <c:pt idx="15">
                  <c:v>0.30208333333326198</c:v>
                </c:pt>
                <c:pt idx="16">
                  <c:v>0.30277777777770598</c:v>
                </c:pt>
                <c:pt idx="17">
                  <c:v>0.30347222222214998</c:v>
                </c:pt>
                <c:pt idx="18">
                  <c:v>0.30416666666659398</c:v>
                </c:pt>
                <c:pt idx="19">
                  <c:v>0.30486111111103797</c:v>
                </c:pt>
                <c:pt idx="20">
                  <c:v>0.30555555555548197</c:v>
                </c:pt>
                <c:pt idx="21">
                  <c:v>0.30624999999992603</c:v>
                </c:pt>
                <c:pt idx="22">
                  <c:v>0.30694444444437002</c:v>
                </c:pt>
                <c:pt idx="23">
                  <c:v>0.30763888888881402</c:v>
                </c:pt>
                <c:pt idx="24">
                  <c:v>0.30833333333325802</c:v>
                </c:pt>
                <c:pt idx="25">
                  <c:v>0.30902777777770202</c:v>
                </c:pt>
                <c:pt idx="26">
                  <c:v>0.30972222222214602</c:v>
                </c:pt>
                <c:pt idx="27">
                  <c:v>0.31041666666659001</c:v>
                </c:pt>
                <c:pt idx="28">
                  <c:v>0.31111111111103401</c:v>
                </c:pt>
                <c:pt idx="29">
                  <c:v>0.31180555555547801</c:v>
                </c:pt>
                <c:pt idx="30">
                  <c:v>0.31249999999992201</c:v>
                </c:pt>
                <c:pt idx="31">
                  <c:v>0.313194444444366</c:v>
                </c:pt>
                <c:pt idx="32">
                  <c:v>0.31388888888881</c:v>
                </c:pt>
                <c:pt idx="33">
                  <c:v>0.314583333333254</c:v>
                </c:pt>
                <c:pt idx="34">
                  <c:v>0.315277777777698</c:v>
                </c:pt>
                <c:pt idx="35">
                  <c:v>0.315972222222142</c:v>
                </c:pt>
                <c:pt idx="36">
                  <c:v>0.31666666666658599</c:v>
                </c:pt>
                <c:pt idx="37">
                  <c:v>0.31736111111102999</c:v>
                </c:pt>
                <c:pt idx="38">
                  <c:v>0.31805555555547399</c:v>
                </c:pt>
                <c:pt idx="39">
                  <c:v>0.31874999999991799</c:v>
                </c:pt>
                <c:pt idx="40">
                  <c:v>0.31944444444436199</c:v>
                </c:pt>
                <c:pt idx="41">
                  <c:v>0.32013888888880598</c:v>
                </c:pt>
                <c:pt idx="42">
                  <c:v>0.32083333333324998</c:v>
                </c:pt>
                <c:pt idx="43">
                  <c:v>0.32152777777769398</c:v>
                </c:pt>
                <c:pt idx="44">
                  <c:v>0.32222222222213798</c:v>
                </c:pt>
                <c:pt idx="45">
                  <c:v>0.32291666666658198</c:v>
                </c:pt>
                <c:pt idx="46">
                  <c:v>0.32361111111102597</c:v>
                </c:pt>
                <c:pt idx="47">
                  <c:v>0.32430555555547003</c:v>
                </c:pt>
                <c:pt idx="48">
                  <c:v>0.32499999999991402</c:v>
                </c:pt>
                <c:pt idx="49">
                  <c:v>0.32569444444435802</c:v>
                </c:pt>
                <c:pt idx="50">
                  <c:v>0.32638888888880202</c:v>
                </c:pt>
                <c:pt idx="51">
                  <c:v>0.32708333333324602</c:v>
                </c:pt>
                <c:pt idx="52">
                  <c:v>0.32777777777769002</c:v>
                </c:pt>
                <c:pt idx="53">
                  <c:v>0.32847222222213401</c:v>
                </c:pt>
                <c:pt idx="54">
                  <c:v>0.32916666666657801</c:v>
                </c:pt>
                <c:pt idx="55">
                  <c:v>0.32986111111102201</c:v>
                </c:pt>
                <c:pt idx="56">
                  <c:v>0.33055555555546601</c:v>
                </c:pt>
                <c:pt idx="57">
                  <c:v>0.33124999999991001</c:v>
                </c:pt>
                <c:pt idx="58">
                  <c:v>0.331944444444354</c:v>
                </c:pt>
                <c:pt idx="59">
                  <c:v>0.332638888888798</c:v>
                </c:pt>
                <c:pt idx="60">
                  <c:v>0.333333333333242</c:v>
                </c:pt>
                <c:pt idx="61">
                  <c:v>0.334027777777686</c:v>
                </c:pt>
                <c:pt idx="62">
                  <c:v>0.33472222222212999</c:v>
                </c:pt>
                <c:pt idx="63">
                  <c:v>0.33541666666657399</c:v>
                </c:pt>
                <c:pt idx="64">
                  <c:v>0.33611111111101799</c:v>
                </c:pt>
                <c:pt idx="65">
                  <c:v>0.33680555555546199</c:v>
                </c:pt>
                <c:pt idx="66">
                  <c:v>0.33749999999990599</c:v>
                </c:pt>
                <c:pt idx="67">
                  <c:v>0.33819444444434998</c:v>
                </c:pt>
                <c:pt idx="68">
                  <c:v>0.33888888888879398</c:v>
                </c:pt>
                <c:pt idx="69">
                  <c:v>0.33958333333323798</c:v>
                </c:pt>
                <c:pt idx="70">
                  <c:v>0.34027777777768198</c:v>
                </c:pt>
                <c:pt idx="71">
                  <c:v>0.34097222222212598</c:v>
                </c:pt>
                <c:pt idx="72">
                  <c:v>0.34166666666656997</c:v>
                </c:pt>
                <c:pt idx="73">
                  <c:v>0.34236111111101403</c:v>
                </c:pt>
                <c:pt idx="74">
                  <c:v>0.34305555555545802</c:v>
                </c:pt>
                <c:pt idx="75">
                  <c:v>0.34374999999990202</c:v>
                </c:pt>
                <c:pt idx="76">
                  <c:v>0.34444444444434602</c:v>
                </c:pt>
                <c:pt idx="77">
                  <c:v>0.34513888888879002</c:v>
                </c:pt>
                <c:pt idx="78">
                  <c:v>0.34583333333323402</c:v>
                </c:pt>
                <c:pt idx="79">
                  <c:v>0.34652777777767801</c:v>
                </c:pt>
                <c:pt idx="80">
                  <c:v>0.34722222222212201</c:v>
                </c:pt>
                <c:pt idx="81">
                  <c:v>0.34791666666656601</c:v>
                </c:pt>
                <c:pt idx="82">
                  <c:v>0.34861111111101001</c:v>
                </c:pt>
                <c:pt idx="83">
                  <c:v>0.34930555555545401</c:v>
                </c:pt>
                <c:pt idx="84">
                  <c:v>0.349999999999898</c:v>
                </c:pt>
                <c:pt idx="85">
                  <c:v>0.350694444444342</c:v>
                </c:pt>
                <c:pt idx="86">
                  <c:v>0.351388888888786</c:v>
                </c:pt>
                <c:pt idx="87">
                  <c:v>0.35208333333323</c:v>
                </c:pt>
                <c:pt idx="88">
                  <c:v>0.352777777777674</c:v>
                </c:pt>
                <c:pt idx="89">
                  <c:v>0.35347222222211799</c:v>
                </c:pt>
                <c:pt idx="90">
                  <c:v>0.35416666666656199</c:v>
                </c:pt>
                <c:pt idx="91">
                  <c:v>0.35486111111100499</c:v>
                </c:pt>
                <c:pt idx="92">
                  <c:v>0.35555555555544899</c:v>
                </c:pt>
                <c:pt idx="93">
                  <c:v>0.35624999999989299</c:v>
                </c:pt>
                <c:pt idx="94">
                  <c:v>0.35694444444433698</c:v>
                </c:pt>
                <c:pt idx="95">
                  <c:v>0.35763888888878098</c:v>
                </c:pt>
                <c:pt idx="96">
                  <c:v>0.35833333333322498</c:v>
                </c:pt>
                <c:pt idx="97">
                  <c:v>0.35902777777766898</c:v>
                </c:pt>
                <c:pt idx="98">
                  <c:v>0.35972222222211298</c:v>
                </c:pt>
                <c:pt idx="99">
                  <c:v>0.36041666666655697</c:v>
                </c:pt>
                <c:pt idx="100">
                  <c:v>0.36111111111100103</c:v>
                </c:pt>
                <c:pt idx="101">
                  <c:v>0.36180555555544502</c:v>
                </c:pt>
                <c:pt idx="102">
                  <c:v>0.36249999999988902</c:v>
                </c:pt>
                <c:pt idx="103">
                  <c:v>0.36319444444433302</c:v>
                </c:pt>
                <c:pt idx="104">
                  <c:v>0.36388888888877702</c:v>
                </c:pt>
                <c:pt idx="105">
                  <c:v>0.36458333333322102</c:v>
                </c:pt>
                <c:pt idx="106">
                  <c:v>0.36527777777766501</c:v>
                </c:pt>
                <c:pt idx="107">
                  <c:v>0.36597222222210901</c:v>
                </c:pt>
                <c:pt idx="108">
                  <c:v>0.36666666666655301</c:v>
                </c:pt>
                <c:pt idx="109">
                  <c:v>0.36736111111099701</c:v>
                </c:pt>
                <c:pt idx="110">
                  <c:v>0.36805555555544101</c:v>
                </c:pt>
                <c:pt idx="111">
                  <c:v>0.368749999999885</c:v>
                </c:pt>
                <c:pt idx="112">
                  <c:v>0.369444444444329</c:v>
                </c:pt>
                <c:pt idx="113">
                  <c:v>0.370138888888773</c:v>
                </c:pt>
                <c:pt idx="114">
                  <c:v>0.370833333333217</c:v>
                </c:pt>
                <c:pt idx="115">
                  <c:v>0.37152777777766099</c:v>
                </c:pt>
                <c:pt idx="116">
                  <c:v>0.37222222222210499</c:v>
                </c:pt>
                <c:pt idx="117">
                  <c:v>0.37291666666654899</c:v>
                </c:pt>
                <c:pt idx="118">
                  <c:v>0.37361111111099299</c:v>
                </c:pt>
                <c:pt idx="119">
                  <c:v>0.37430555555543699</c:v>
                </c:pt>
                <c:pt idx="120">
                  <c:v>0.37499999999988098</c:v>
                </c:pt>
                <c:pt idx="121">
                  <c:v>0.37569444444432498</c:v>
                </c:pt>
                <c:pt idx="122">
                  <c:v>0.37638888888876898</c:v>
                </c:pt>
                <c:pt idx="123">
                  <c:v>0.37708333333321298</c:v>
                </c:pt>
                <c:pt idx="124">
                  <c:v>0.37777777777765698</c:v>
                </c:pt>
                <c:pt idx="125">
                  <c:v>0.37847222222210097</c:v>
                </c:pt>
                <c:pt idx="126">
                  <c:v>0.37916666666654503</c:v>
                </c:pt>
                <c:pt idx="127">
                  <c:v>0.37986111111098902</c:v>
                </c:pt>
                <c:pt idx="128">
                  <c:v>0.38055555555543302</c:v>
                </c:pt>
                <c:pt idx="129">
                  <c:v>0.38124999999987702</c:v>
                </c:pt>
                <c:pt idx="130">
                  <c:v>0.38194444444432102</c:v>
                </c:pt>
                <c:pt idx="131">
                  <c:v>0.38263888888876502</c:v>
                </c:pt>
                <c:pt idx="132">
                  <c:v>0.38333333333320901</c:v>
                </c:pt>
                <c:pt idx="133">
                  <c:v>0.38402777777765301</c:v>
                </c:pt>
                <c:pt idx="134">
                  <c:v>0.38472222222209701</c:v>
                </c:pt>
                <c:pt idx="135">
                  <c:v>0.38541666666654101</c:v>
                </c:pt>
                <c:pt idx="136">
                  <c:v>0.38611111111098501</c:v>
                </c:pt>
                <c:pt idx="137">
                  <c:v>0.386805555555429</c:v>
                </c:pt>
                <c:pt idx="138">
                  <c:v>0.387499999999873</c:v>
                </c:pt>
                <c:pt idx="139">
                  <c:v>0.388194444444317</c:v>
                </c:pt>
                <c:pt idx="140">
                  <c:v>0.388888888888761</c:v>
                </c:pt>
                <c:pt idx="141">
                  <c:v>0.389583333333205</c:v>
                </c:pt>
                <c:pt idx="142">
                  <c:v>0.39027777777764899</c:v>
                </c:pt>
                <c:pt idx="143">
                  <c:v>0.39097222222209299</c:v>
                </c:pt>
                <c:pt idx="144">
                  <c:v>0.39166666666653699</c:v>
                </c:pt>
                <c:pt idx="145">
                  <c:v>0.39236111111098099</c:v>
                </c:pt>
                <c:pt idx="146">
                  <c:v>0.39305555555542498</c:v>
                </c:pt>
                <c:pt idx="147">
                  <c:v>0.39374999999986898</c:v>
                </c:pt>
                <c:pt idx="148">
                  <c:v>0.39444444444431298</c:v>
                </c:pt>
                <c:pt idx="149">
                  <c:v>0.39513888888875698</c:v>
                </c:pt>
                <c:pt idx="150">
                  <c:v>0.39583333333320098</c:v>
                </c:pt>
                <c:pt idx="151">
                  <c:v>0.39652777777764497</c:v>
                </c:pt>
                <c:pt idx="152">
                  <c:v>0.39722222222208903</c:v>
                </c:pt>
                <c:pt idx="153">
                  <c:v>0.39791666666653303</c:v>
                </c:pt>
                <c:pt idx="154">
                  <c:v>0.39861111111097702</c:v>
                </c:pt>
                <c:pt idx="155">
                  <c:v>0.39930555555542102</c:v>
                </c:pt>
                <c:pt idx="156">
                  <c:v>0.39999999999986502</c:v>
                </c:pt>
                <c:pt idx="157">
                  <c:v>0.40069444444430902</c:v>
                </c:pt>
                <c:pt idx="158">
                  <c:v>0.40138888888875301</c:v>
                </c:pt>
                <c:pt idx="159">
                  <c:v>0.40208333333319701</c:v>
                </c:pt>
                <c:pt idx="160">
                  <c:v>0.40277777777764101</c:v>
                </c:pt>
                <c:pt idx="161">
                  <c:v>0.40347222222208501</c:v>
                </c:pt>
                <c:pt idx="162">
                  <c:v>0.40416666666652901</c:v>
                </c:pt>
                <c:pt idx="163">
                  <c:v>0.404861111110973</c:v>
                </c:pt>
                <c:pt idx="164">
                  <c:v>0.405555555555417</c:v>
                </c:pt>
                <c:pt idx="165">
                  <c:v>0.406249999999861</c:v>
                </c:pt>
                <c:pt idx="166">
                  <c:v>0.406944444444305</c:v>
                </c:pt>
                <c:pt idx="167">
                  <c:v>0.407638888888749</c:v>
                </c:pt>
                <c:pt idx="168">
                  <c:v>0.40833333333319299</c:v>
                </c:pt>
                <c:pt idx="169">
                  <c:v>0.40902777777763699</c:v>
                </c:pt>
                <c:pt idx="170">
                  <c:v>0.40972222222208099</c:v>
                </c:pt>
                <c:pt idx="171">
                  <c:v>0.41041666666652499</c:v>
                </c:pt>
                <c:pt idx="172">
                  <c:v>0.41111111111096899</c:v>
                </c:pt>
                <c:pt idx="173">
                  <c:v>0.41180555555541298</c:v>
                </c:pt>
                <c:pt idx="174">
                  <c:v>0.41249999999985698</c:v>
                </c:pt>
                <c:pt idx="175">
                  <c:v>0.41319444444430098</c:v>
                </c:pt>
                <c:pt idx="176">
                  <c:v>0.41388888888874498</c:v>
                </c:pt>
                <c:pt idx="177">
                  <c:v>0.41458333333318897</c:v>
                </c:pt>
                <c:pt idx="178">
                  <c:v>0.41527777777763297</c:v>
                </c:pt>
                <c:pt idx="179">
                  <c:v>0.41597222222207703</c:v>
                </c:pt>
                <c:pt idx="180">
                  <c:v>0.41666666666652102</c:v>
                </c:pt>
                <c:pt idx="181">
                  <c:v>0.41736111111096502</c:v>
                </c:pt>
                <c:pt idx="182">
                  <c:v>0.41805555555540902</c:v>
                </c:pt>
                <c:pt idx="183">
                  <c:v>0.41874999999985302</c:v>
                </c:pt>
                <c:pt idx="184">
                  <c:v>0.41944444444429702</c:v>
                </c:pt>
                <c:pt idx="185">
                  <c:v>0.42013888888874101</c:v>
                </c:pt>
                <c:pt idx="186">
                  <c:v>0.42083333333318501</c:v>
                </c:pt>
                <c:pt idx="187">
                  <c:v>0.42152777777762901</c:v>
                </c:pt>
                <c:pt idx="188">
                  <c:v>0.42222222222207301</c:v>
                </c:pt>
                <c:pt idx="189">
                  <c:v>0.422916666666517</c:v>
                </c:pt>
                <c:pt idx="190">
                  <c:v>0.423611111110961</c:v>
                </c:pt>
                <c:pt idx="191">
                  <c:v>0.424305555555405</c:v>
                </c:pt>
                <c:pt idx="192">
                  <c:v>0.424999999999849</c:v>
                </c:pt>
                <c:pt idx="193">
                  <c:v>0.425694444444293</c:v>
                </c:pt>
                <c:pt idx="194">
                  <c:v>0.42638888888873699</c:v>
                </c:pt>
                <c:pt idx="195">
                  <c:v>0.42708333333318099</c:v>
                </c:pt>
                <c:pt idx="196">
                  <c:v>0.42777777777762499</c:v>
                </c:pt>
                <c:pt idx="197">
                  <c:v>0.42847222222206899</c:v>
                </c:pt>
                <c:pt idx="198">
                  <c:v>0.42916666666651299</c:v>
                </c:pt>
                <c:pt idx="199">
                  <c:v>0.42986111111095698</c:v>
                </c:pt>
                <c:pt idx="200">
                  <c:v>0.43055555555540098</c:v>
                </c:pt>
                <c:pt idx="201">
                  <c:v>0.43124999999984498</c:v>
                </c:pt>
                <c:pt idx="202">
                  <c:v>0.43194444444428898</c:v>
                </c:pt>
                <c:pt idx="203">
                  <c:v>0.43263888888873298</c:v>
                </c:pt>
                <c:pt idx="204">
                  <c:v>0.43333333333317697</c:v>
                </c:pt>
                <c:pt idx="205">
                  <c:v>0.43402777777762103</c:v>
                </c:pt>
                <c:pt idx="206">
                  <c:v>0.43472222222206502</c:v>
                </c:pt>
                <c:pt idx="207">
                  <c:v>0.43541666666650902</c:v>
                </c:pt>
                <c:pt idx="208">
                  <c:v>0.43611111111095302</c:v>
                </c:pt>
                <c:pt idx="209">
                  <c:v>0.43680555555539702</c:v>
                </c:pt>
                <c:pt idx="210">
                  <c:v>0.43749999999984102</c:v>
                </c:pt>
                <c:pt idx="211">
                  <c:v>0.43819444444428501</c:v>
                </c:pt>
                <c:pt idx="212">
                  <c:v>0.43888888888872901</c:v>
                </c:pt>
                <c:pt idx="213">
                  <c:v>0.43958333333317301</c:v>
                </c:pt>
                <c:pt idx="214">
                  <c:v>0.44027777777761701</c:v>
                </c:pt>
                <c:pt idx="215">
                  <c:v>0.44097222222206101</c:v>
                </c:pt>
                <c:pt idx="216">
                  <c:v>0.441666666666505</c:v>
                </c:pt>
                <c:pt idx="217">
                  <c:v>0.442361111110949</c:v>
                </c:pt>
                <c:pt idx="218">
                  <c:v>0.443055555555393</c:v>
                </c:pt>
                <c:pt idx="219">
                  <c:v>0.443749999999837</c:v>
                </c:pt>
                <c:pt idx="220">
                  <c:v>0.44444444444428099</c:v>
                </c:pt>
                <c:pt idx="221">
                  <c:v>0.44513888888872499</c:v>
                </c:pt>
                <c:pt idx="222">
                  <c:v>0.44583333333316899</c:v>
                </c:pt>
                <c:pt idx="223">
                  <c:v>0.44652777777761299</c:v>
                </c:pt>
                <c:pt idx="224">
                  <c:v>0.44722222222205699</c:v>
                </c:pt>
                <c:pt idx="225">
                  <c:v>0.44791666666650098</c:v>
                </c:pt>
                <c:pt idx="226">
                  <c:v>0.44861111111094498</c:v>
                </c:pt>
                <c:pt idx="227">
                  <c:v>0.44930555555538898</c:v>
                </c:pt>
                <c:pt idx="228">
                  <c:v>0.44999999999983298</c:v>
                </c:pt>
                <c:pt idx="229">
                  <c:v>0.45069444444427698</c:v>
                </c:pt>
                <c:pt idx="230">
                  <c:v>0.45138888888872097</c:v>
                </c:pt>
                <c:pt idx="231">
                  <c:v>0.45208333333316503</c:v>
                </c:pt>
                <c:pt idx="232">
                  <c:v>0.45277777777760903</c:v>
                </c:pt>
                <c:pt idx="233">
                  <c:v>0.45347222222205302</c:v>
                </c:pt>
                <c:pt idx="234">
                  <c:v>0.45416666666649702</c:v>
                </c:pt>
                <c:pt idx="235">
                  <c:v>0.45486111111094102</c:v>
                </c:pt>
                <c:pt idx="236">
                  <c:v>0.45555555555538502</c:v>
                </c:pt>
                <c:pt idx="237">
                  <c:v>0.45624999999982901</c:v>
                </c:pt>
                <c:pt idx="238">
                  <c:v>0.45694444444427301</c:v>
                </c:pt>
                <c:pt idx="239">
                  <c:v>0.45763888888871701</c:v>
                </c:pt>
                <c:pt idx="240">
                  <c:v>0.45833333333316101</c:v>
                </c:pt>
                <c:pt idx="241">
                  <c:v>0.45902777777760501</c:v>
                </c:pt>
                <c:pt idx="242">
                  <c:v>0.459722222222049</c:v>
                </c:pt>
                <c:pt idx="243">
                  <c:v>0.460416666666493</c:v>
                </c:pt>
                <c:pt idx="244">
                  <c:v>0.461111111110937</c:v>
                </c:pt>
                <c:pt idx="245">
                  <c:v>0.461805555555381</c:v>
                </c:pt>
                <c:pt idx="246">
                  <c:v>0.462499999999825</c:v>
                </c:pt>
                <c:pt idx="247">
                  <c:v>0.46319444444426899</c:v>
                </c:pt>
                <c:pt idx="248">
                  <c:v>0.46388888888871299</c:v>
                </c:pt>
                <c:pt idx="249">
                  <c:v>0.46458333333315699</c:v>
                </c:pt>
                <c:pt idx="250">
                  <c:v>0.46527777777760099</c:v>
                </c:pt>
                <c:pt idx="251">
                  <c:v>0.46597222222204498</c:v>
                </c:pt>
                <c:pt idx="252">
                  <c:v>0.46666666666648898</c:v>
                </c:pt>
                <c:pt idx="253">
                  <c:v>0.46736111111093298</c:v>
                </c:pt>
                <c:pt idx="254">
                  <c:v>0.46805555555537698</c:v>
                </c:pt>
                <c:pt idx="255">
                  <c:v>0.46874999999982098</c:v>
                </c:pt>
                <c:pt idx="256">
                  <c:v>0.46944444444426497</c:v>
                </c:pt>
                <c:pt idx="257">
                  <c:v>0.47013888888870897</c:v>
                </c:pt>
                <c:pt idx="258">
                  <c:v>0.47083333333315303</c:v>
                </c:pt>
                <c:pt idx="259">
                  <c:v>0.47152777777759702</c:v>
                </c:pt>
                <c:pt idx="260">
                  <c:v>0.47222222222204102</c:v>
                </c:pt>
                <c:pt idx="261">
                  <c:v>0.47291666666648502</c:v>
                </c:pt>
                <c:pt idx="262">
                  <c:v>0.47361111111092902</c:v>
                </c:pt>
                <c:pt idx="263">
                  <c:v>0.47430555555537302</c:v>
                </c:pt>
                <c:pt idx="264">
                  <c:v>0.47499999999981701</c:v>
                </c:pt>
                <c:pt idx="265">
                  <c:v>0.47569444444426101</c:v>
                </c:pt>
                <c:pt idx="266">
                  <c:v>0.47638888888870501</c:v>
                </c:pt>
                <c:pt idx="267">
                  <c:v>0.47708333333314901</c:v>
                </c:pt>
                <c:pt idx="268">
                  <c:v>0.477777777777593</c:v>
                </c:pt>
                <c:pt idx="269">
                  <c:v>0.478472222222037</c:v>
                </c:pt>
                <c:pt idx="270">
                  <c:v>0.479166666666481</c:v>
                </c:pt>
                <c:pt idx="271">
                  <c:v>0.479861111110925</c:v>
                </c:pt>
                <c:pt idx="272">
                  <c:v>0.480555555555369</c:v>
                </c:pt>
                <c:pt idx="273">
                  <c:v>0.48124999999981299</c:v>
                </c:pt>
                <c:pt idx="274">
                  <c:v>0.48194444444425699</c:v>
                </c:pt>
                <c:pt idx="275">
                  <c:v>0.48263888888870099</c:v>
                </c:pt>
                <c:pt idx="276">
                  <c:v>0.48333333333314499</c:v>
                </c:pt>
                <c:pt idx="277">
                  <c:v>0.48402777777758899</c:v>
                </c:pt>
                <c:pt idx="278">
                  <c:v>0.48472222222203298</c:v>
                </c:pt>
                <c:pt idx="279">
                  <c:v>0.48541666666647698</c:v>
                </c:pt>
                <c:pt idx="280">
                  <c:v>0.48611111111092098</c:v>
                </c:pt>
                <c:pt idx="281">
                  <c:v>0.48680555555536498</c:v>
                </c:pt>
                <c:pt idx="282">
                  <c:v>0.48749999999980898</c:v>
                </c:pt>
                <c:pt idx="283">
                  <c:v>0.48819444444425297</c:v>
                </c:pt>
                <c:pt idx="284">
                  <c:v>0.48888888888869703</c:v>
                </c:pt>
                <c:pt idx="285">
                  <c:v>0.48958333333314102</c:v>
                </c:pt>
                <c:pt idx="286">
                  <c:v>0.49027777777758502</c:v>
                </c:pt>
                <c:pt idx="287">
                  <c:v>0.49097222222202902</c:v>
                </c:pt>
                <c:pt idx="288">
                  <c:v>0.49166666666647302</c:v>
                </c:pt>
                <c:pt idx="289">
                  <c:v>0.49236111111091702</c:v>
                </c:pt>
                <c:pt idx="290">
                  <c:v>0.49305555555536101</c:v>
                </c:pt>
                <c:pt idx="291">
                  <c:v>0.49374999999980501</c:v>
                </c:pt>
                <c:pt idx="292">
                  <c:v>0.49444444444424901</c:v>
                </c:pt>
                <c:pt idx="293">
                  <c:v>0.49513888888869301</c:v>
                </c:pt>
                <c:pt idx="294">
                  <c:v>0.49583333333313701</c:v>
                </c:pt>
                <c:pt idx="295">
                  <c:v>0.496527777777581</c:v>
                </c:pt>
                <c:pt idx="296">
                  <c:v>0.497222222222025</c:v>
                </c:pt>
                <c:pt idx="297">
                  <c:v>0.497916666666469</c:v>
                </c:pt>
                <c:pt idx="298">
                  <c:v>0.498611111110913</c:v>
                </c:pt>
                <c:pt idx="299">
                  <c:v>0.49930555555535699</c:v>
                </c:pt>
                <c:pt idx="300">
                  <c:v>0.49999999999980099</c:v>
                </c:pt>
                <c:pt idx="301">
                  <c:v>0.50069444444424505</c:v>
                </c:pt>
                <c:pt idx="302">
                  <c:v>0.50138888888868904</c:v>
                </c:pt>
                <c:pt idx="303">
                  <c:v>0.50208333333313304</c:v>
                </c:pt>
                <c:pt idx="304">
                  <c:v>0.50277777777757704</c:v>
                </c:pt>
                <c:pt idx="305">
                  <c:v>0.50347222222202104</c:v>
                </c:pt>
                <c:pt idx="306">
                  <c:v>0.50416666666646504</c:v>
                </c:pt>
                <c:pt idx="307">
                  <c:v>0.50486111111090903</c:v>
                </c:pt>
                <c:pt idx="308">
                  <c:v>0.50555555555535303</c:v>
                </c:pt>
                <c:pt idx="309">
                  <c:v>0.50624999999979703</c:v>
                </c:pt>
                <c:pt idx="310">
                  <c:v>0.50694444444424103</c:v>
                </c:pt>
                <c:pt idx="311">
                  <c:v>0.50763888888868502</c:v>
                </c:pt>
                <c:pt idx="312">
                  <c:v>0.50833333333312902</c:v>
                </c:pt>
                <c:pt idx="313">
                  <c:v>0.50902777777757302</c:v>
                </c:pt>
                <c:pt idx="314">
                  <c:v>0.50972222222201702</c:v>
                </c:pt>
                <c:pt idx="315">
                  <c:v>0.51041666666646102</c:v>
                </c:pt>
                <c:pt idx="316">
                  <c:v>0.51111111111090501</c:v>
                </c:pt>
                <c:pt idx="317">
                  <c:v>0.51180555555534901</c:v>
                </c:pt>
                <c:pt idx="318">
                  <c:v>0.51249999999979301</c:v>
                </c:pt>
                <c:pt idx="319">
                  <c:v>0.51319444444423701</c:v>
                </c:pt>
                <c:pt idx="320">
                  <c:v>0.51388888888868101</c:v>
                </c:pt>
                <c:pt idx="321">
                  <c:v>0.514583333333125</c:v>
                </c:pt>
                <c:pt idx="322">
                  <c:v>0.515277777777569</c:v>
                </c:pt>
                <c:pt idx="323">
                  <c:v>0.515972222222013</c:v>
                </c:pt>
                <c:pt idx="324">
                  <c:v>0.516666666666457</c:v>
                </c:pt>
                <c:pt idx="325">
                  <c:v>0.517361111110901</c:v>
                </c:pt>
                <c:pt idx="326">
                  <c:v>0.51805555555534499</c:v>
                </c:pt>
                <c:pt idx="327">
                  <c:v>0.51874999999978899</c:v>
                </c:pt>
                <c:pt idx="328">
                  <c:v>0.51944444444423299</c:v>
                </c:pt>
                <c:pt idx="329">
                  <c:v>0.52013888888867699</c:v>
                </c:pt>
                <c:pt idx="330">
                  <c:v>0.52083333333312098</c:v>
                </c:pt>
                <c:pt idx="331">
                  <c:v>0.52152777777756498</c:v>
                </c:pt>
                <c:pt idx="332">
                  <c:v>0.52222222222200898</c:v>
                </c:pt>
                <c:pt idx="333">
                  <c:v>0.52291666666645298</c:v>
                </c:pt>
                <c:pt idx="334">
                  <c:v>0.52361111111089698</c:v>
                </c:pt>
                <c:pt idx="335">
                  <c:v>0.52430555555534097</c:v>
                </c:pt>
                <c:pt idx="336">
                  <c:v>0.52499999999978497</c:v>
                </c:pt>
                <c:pt idx="337">
                  <c:v>0.52569444444422897</c:v>
                </c:pt>
                <c:pt idx="338">
                  <c:v>0.52638888888867297</c:v>
                </c:pt>
                <c:pt idx="339">
                  <c:v>0.52708333333311697</c:v>
                </c:pt>
                <c:pt idx="340">
                  <c:v>0.52777777777756096</c:v>
                </c:pt>
                <c:pt idx="341">
                  <c:v>0.52847222222200496</c:v>
                </c:pt>
                <c:pt idx="342">
                  <c:v>0.52916666666644896</c:v>
                </c:pt>
                <c:pt idx="343">
                  <c:v>0.52986111111089296</c:v>
                </c:pt>
                <c:pt idx="344">
                  <c:v>0.53055555555533696</c:v>
                </c:pt>
                <c:pt idx="345">
                  <c:v>0.53124999999978095</c:v>
                </c:pt>
                <c:pt idx="346">
                  <c:v>0.53194444444422495</c:v>
                </c:pt>
                <c:pt idx="347">
                  <c:v>0.53263888888866895</c:v>
                </c:pt>
                <c:pt idx="348">
                  <c:v>0.53333333333311295</c:v>
                </c:pt>
                <c:pt idx="349">
                  <c:v>0.53402777777755694</c:v>
                </c:pt>
                <c:pt idx="350">
                  <c:v>0.53472222222200105</c:v>
                </c:pt>
                <c:pt idx="351">
                  <c:v>0.53541666666644505</c:v>
                </c:pt>
                <c:pt idx="352">
                  <c:v>0.53611111111088905</c:v>
                </c:pt>
                <c:pt idx="353">
                  <c:v>0.53680555555533305</c:v>
                </c:pt>
                <c:pt idx="354">
                  <c:v>0.53749999999977705</c:v>
                </c:pt>
                <c:pt idx="355">
                  <c:v>0.53819444444422104</c:v>
                </c:pt>
                <c:pt idx="356">
                  <c:v>0.53888888888866504</c:v>
                </c:pt>
                <c:pt idx="357">
                  <c:v>0.53958333333310904</c:v>
                </c:pt>
                <c:pt idx="358">
                  <c:v>0.54027777777755304</c:v>
                </c:pt>
                <c:pt idx="359">
                  <c:v>0.54097222222199703</c:v>
                </c:pt>
                <c:pt idx="360">
                  <c:v>0.54166666666644103</c:v>
                </c:pt>
                <c:pt idx="361">
                  <c:v>0.54236111111088503</c:v>
                </c:pt>
                <c:pt idx="362">
                  <c:v>0.54305555555532903</c:v>
                </c:pt>
                <c:pt idx="363">
                  <c:v>0.54374999999977303</c:v>
                </c:pt>
                <c:pt idx="364">
                  <c:v>0.54444444444421702</c:v>
                </c:pt>
                <c:pt idx="365">
                  <c:v>0.54513888888866102</c:v>
                </c:pt>
                <c:pt idx="366">
                  <c:v>0.54583333333310502</c:v>
                </c:pt>
                <c:pt idx="367">
                  <c:v>0.54652777777754902</c:v>
                </c:pt>
                <c:pt idx="368">
                  <c:v>0.54722222222199302</c:v>
                </c:pt>
                <c:pt idx="369">
                  <c:v>0.54791666666643701</c:v>
                </c:pt>
                <c:pt idx="370">
                  <c:v>0.54861111111088101</c:v>
                </c:pt>
                <c:pt idx="371">
                  <c:v>0.54930555555532501</c:v>
                </c:pt>
                <c:pt idx="372">
                  <c:v>0.54999999999976901</c:v>
                </c:pt>
                <c:pt idx="373">
                  <c:v>0.550694444444213</c:v>
                </c:pt>
                <c:pt idx="374">
                  <c:v>0.551388888888657</c:v>
                </c:pt>
                <c:pt idx="375">
                  <c:v>0.552083333333101</c:v>
                </c:pt>
                <c:pt idx="376">
                  <c:v>0.552777777777545</c:v>
                </c:pt>
                <c:pt idx="377">
                  <c:v>0.553472222221989</c:v>
                </c:pt>
                <c:pt idx="378">
                  <c:v>0.55416666666643299</c:v>
                </c:pt>
                <c:pt idx="379">
                  <c:v>0.55486111111087699</c:v>
                </c:pt>
                <c:pt idx="380">
                  <c:v>0.55555555555532099</c:v>
                </c:pt>
                <c:pt idx="381">
                  <c:v>0.55624999999976499</c:v>
                </c:pt>
                <c:pt idx="382">
                  <c:v>0.55694444444420899</c:v>
                </c:pt>
                <c:pt idx="383">
                  <c:v>0.55763888888865298</c:v>
                </c:pt>
                <c:pt idx="384">
                  <c:v>0.55833333333309698</c:v>
                </c:pt>
                <c:pt idx="385">
                  <c:v>0.55902777777754098</c:v>
                </c:pt>
                <c:pt idx="386">
                  <c:v>0.55972222222198498</c:v>
                </c:pt>
                <c:pt idx="387">
                  <c:v>0.56041666666642898</c:v>
                </c:pt>
                <c:pt idx="388">
                  <c:v>0.56111111111087297</c:v>
                </c:pt>
                <c:pt idx="389">
                  <c:v>0.56180555555531697</c:v>
                </c:pt>
                <c:pt idx="390">
                  <c:v>0.56249999999976097</c:v>
                </c:pt>
                <c:pt idx="391">
                  <c:v>0.56319444444420497</c:v>
                </c:pt>
                <c:pt idx="392">
                  <c:v>0.56388888888864896</c:v>
                </c:pt>
                <c:pt idx="393">
                  <c:v>0.56458333333309296</c:v>
                </c:pt>
                <c:pt idx="394">
                  <c:v>0.56527777777753696</c:v>
                </c:pt>
                <c:pt idx="395">
                  <c:v>0.56597222222198096</c:v>
                </c:pt>
                <c:pt idx="396">
                  <c:v>0.56666666666642496</c:v>
                </c:pt>
                <c:pt idx="397">
                  <c:v>0.56736111111086895</c:v>
                </c:pt>
                <c:pt idx="398">
                  <c:v>0.56805555555531295</c:v>
                </c:pt>
                <c:pt idx="399">
                  <c:v>0.56874999999975695</c:v>
                </c:pt>
                <c:pt idx="400">
                  <c:v>0.56944444444420095</c:v>
                </c:pt>
                <c:pt idx="401">
                  <c:v>0.57013888888864495</c:v>
                </c:pt>
                <c:pt idx="402">
                  <c:v>0.57083333333308905</c:v>
                </c:pt>
                <c:pt idx="403">
                  <c:v>0.57152777777753305</c:v>
                </c:pt>
                <c:pt idx="404">
                  <c:v>0.57222222222197705</c:v>
                </c:pt>
                <c:pt idx="405">
                  <c:v>0.57291666666642105</c:v>
                </c:pt>
                <c:pt idx="406">
                  <c:v>0.57361111111086505</c:v>
                </c:pt>
                <c:pt idx="407">
                  <c:v>0.57430555555530904</c:v>
                </c:pt>
                <c:pt idx="408">
                  <c:v>0.57499999999975304</c:v>
                </c:pt>
                <c:pt idx="409">
                  <c:v>0.57569444444419704</c:v>
                </c:pt>
                <c:pt idx="410">
                  <c:v>0.57638888888864104</c:v>
                </c:pt>
                <c:pt idx="411">
                  <c:v>0.57708333333308504</c:v>
                </c:pt>
                <c:pt idx="412">
                  <c:v>0.57777777777752903</c:v>
                </c:pt>
                <c:pt idx="413">
                  <c:v>0.57847222222197303</c:v>
                </c:pt>
                <c:pt idx="414">
                  <c:v>0.57916666666641703</c:v>
                </c:pt>
                <c:pt idx="415">
                  <c:v>0.57986111111086103</c:v>
                </c:pt>
                <c:pt idx="416">
                  <c:v>0.58055555555530503</c:v>
                </c:pt>
                <c:pt idx="417">
                  <c:v>0.58124999999974902</c:v>
                </c:pt>
                <c:pt idx="418">
                  <c:v>0.58194444444419302</c:v>
                </c:pt>
                <c:pt idx="419">
                  <c:v>0.58263888888863702</c:v>
                </c:pt>
                <c:pt idx="420">
                  <c:v>0.58333333333308102</c:v>
                </c:pt>
                <c:pt idx="421">
                  <c:v>0.58402777777752501</c:v>
                </c:pt>
                <c:pt idx="422">
                  <c:v>0.58472222222196901</c:v>
                </c:pt>
                <c:pt idx="423">
                  <c:v>0.58541666666641301</c:v>
                </c:pt>
                <c:pt idx="424">
                  <c:v>0.58611111111085701</c:v>
                </c:pt>
                <c:pt idx="425">
                  <c:v>0.58680555555530101</c:v>
                </c:pt>
                <c:pt idx="426">
                  <c:v>0.587499999999745</c:v>
                </c:pt>
                <c:pt idx="427">
                  <c:v>0.588194444444189</c:v>
                </c:pt>
                <c:pt idx="428">
                  <c:v>0.588888888888633</c:v>
                </c:pt>
                <c:pt idx="429">
                  <c:v>0.589583333333077</c:v>
                </c:pt>
                <c:pt idx="430">
                  <c:v>0.590277777777521</c:v>
                </c:pt>
                <c:pt idx="431">
                  <c:v>0.59097222222196499</c:v>
                </c:pt>
                <c:pt idx="432">
                  <c:v>0.59166666666640899</c:v>
                </c:pt>
                <c:pt idx="433">
                  <c:v>0.59236111111085299</c:v>
                </c:pt>
                <c:pt idx="434">
                  <c:v>0.59305555555529699</c:v>
                </c:pt>
                <c:pt idx="435">
                  <c:v>0.59374999999974098</c:v>
                </c:pt>
                <c:pt idx="436">
                  <c:v>0.59444444444418498</c:v>
                </c:pt>
                <c:pt idx="437">
                  <c:v>0.59513888888862898</c:v>
                </c:pt>
                <c:pt idx="438">
                  <c:v>0.59583333333307298</c:v>
                </c:pt>
                <c:pt idx="439">
                  <c:v>0.59652777777751698</c:v>
                </c:pt>
                <c:pt idx="440">
                  <c:v>0.59722222222196097</c:v>
                </c:pt>
                <c:pt idx="441">
                  <c:v>0.59791666666640497</c:v>
                </c:pt>
                <c:pt idx="442">
                  <c:v>0.59861111111084897</c:v>
                </c:pt>
                <c:pt idx="443">
                  <c:v>0.59930555555529297</c:v>
                </c:pt>
                <c:pt idx="444">
                  <c:v>0.59999999999973697</c:v>
                </c:pt>
                <c:pt idx="445">
                  <c:v>0.60069444444418096</c:v>
                </c:pt>
                <c:pt idx="446">
                  <c:v>0.60138888888862496</c:v>
                </c:pt>
                <c:pt idx="447">
                  <c:v>0.60208333333306896</c:v>
                </c:pt>
                <c:pt idx="448">
                  <c:v>0.60277777777751296</c:v>
                </c:pt>
                <c:pt idx="449">
                  <c:v>0.60347222222195696</c:v>
                </c:pt>
                <c:pt idx="450">
                  <c:v>0.60416666666640095</c:v>
                </c:pt>
                <c:pt idx="451">
                  <c:v>0.60486111111084495</c:v>
                </c:pt>
                <c:pt idx="452">
                  <c:v>0.60555555555528895</c:v>
                </c:pt>
                <c:pt idx="453">
                  <c:v>0.60624999999973295</c:v>
                </c:pt>
                <c:pt idx="454">
                  <c:v>0.60694444444417694</c:v>
                </c:pt>
                <c:pt idx="455">
                  <c:v>0.60763888888862105</c:v>
                </c:pt>
                <c:pt idx="456">
                  <c:v>0.60833333333306505</c:v>
                </c:pt>
                <c:pt idx="457">
                  <c:v>0.60902777777750905</c:v>
                </c:pt>
                <c:pt idx="458">
                  <c:v>0.60972222222195305</c:v>
                </c:pt>
                <c:pt idx="459">
                  <c:v>0.61041666666639705</c:v>
                </c:pt>
                <c:pt idx="460">
                  <c:v>0.61111111111084104</c:v>
                </c:pt>
                <c:pt idx="461">
                  <c:v>0.61180555555528504</c:v>
                </c:pt>
                <c:pt idx="462">
                  <c:v>0.61249999999972904</c:v>
                </c:pt>
                <c:pt idx="463">
                  <c:v>0.61319444444417304</c:v>
                </c:pt>
                <c:pt idx="464">
                  <c:v>0.61388888888861703</c:v>
                </c:pt>
                <c:pt idx="465">
                  <c:v>0.61458333333306103</c:v>
                </c:pt>
                <c:pt idx="466">
                  <c:v>0.61527777777750503</c:v>
                </c:pt>
                <c:pt idx="467">
                  <c:v>0.61597222222194903</c:v>
                </c:pt>
                <c:pt idx="468">
                  <c:v>0.61666666666639303</c:v>
                </c:pt>
                <c:pt idx="469">
                  <c:v>0.61736111111083702</c:v>
                </c:pt>
                <c:pt idx="470">
                  <c:v>0.61805555555528102</c:v>
                </c:pt>
                <c:pt idx="471">
                  <c:v>0.61874999999972502</c:v>
                </c:pt>
                <c:pt idx="472">
                  <c:v>0.61944444444416902</c:v>
                </c:pt>
                <c:pt idx="473">
                  <c:v>0.62013888888861302</c:v>
                </c:pt>
                <c:pt idx="474">
                  <c:v>0.62083333333305701</c:v>
                </c:pt>
                <c:pt idx="475">
                  <c:v>0.62152777777750101</c:v>
                </c:pt>
                <c:pt idx="476">
                  <c:v>0.62222222222194501</c:v>
                </c:pt>
                <c:pt idx="477">
                  <c:v>0.62291666666638901</c:v>
                </c:pt>
                <c:pt idx="478">
                  <c:v>0.62361111111083301</c:v>
                </c:pt>
                <c:pt idx="479">
                  <c:v>0.624305555555277</c:v>
                </c:pt>
                <c:pt idx="480">
                  <c:v>0.624999999999721</c:v>
                </c:pt>
                <c:pt idx="481">
                  <c:v>0.625694444444165</c:v>
                </c:pt>
                <c:pt idx="482">
                  <c:v>0.626388888888609</c:v>
                </c:pt>
                <c:pt idx="483">
                  <c:v>0.62708333333305299</c:v>
                </c:pt>
                <c:pt idx="484">
                  <c:v>0.62777777777749699</c:v>
                </c:pt>
                <c:pt idx="485">
                  <c:v>0.62847222222194099</c:v>
                </c:pt>
                <c:pt idx="486">
                  <c:v>0.62916666666638499</c:v>
                </c:pt>
                <c:pt idx="487">
                  <c:v>0.62986111111082899</c:v>
                </c:pt>
                <c:pt idx="488">
                  <c:v>0.63055555555527298</c:v>
                </c:pt>
                <c:pt idx="489">
                  <c:v>0.63124999999971698</c:v>
                </c:pt>
                <c:pt idx="490">
                  <c:v>0.63194444444416098</c:v>
                </c:pt>
                <c:pt idx="491">
                  <c:v>0.63263888888860498</c:v>
                </c:pt>
                <c:pt idx="492">
                  <c:v>0.63333333333304898</c:v>
                </c:pt>
                <c:pt idx="493">
                  <c:v>0.63402777777749297</c:v>
                </c:pt>
                <c:pt idx="494">
                  <c:v>0.63472222222193697</c:v>
                </c:pt>
                <c:pt idx="495">
                  <c:v>0.63541666666638097</c:v>
                </c:pt>
                <c:pt idx="496">
                  <c:v>0.63611111111082497</c:v>
                </c:pt>
                <c:pt idx="497">
                  <c:v>0.63680555555526897</c:v>
                </c:pt>
                <c:pt idx="498">
                  <c:v>0.63749999999971296</c:v>
                </c:pt>
                <c:pt idx="499">
                  <c:v>0.63819444444415696</c:v>
                </c:pt>
                <c:pt idx="500">
                  <c:v>0.63888888888860096</c:v>
                </c:pt>
                <c:pt idx="501">
                  <c:v>0.63958333333304496</c:v>
                </c:pt>
                <c:pt idx="502">
                  <c:v>0.64027777777748895</c:v>
                </c:pt>
                <c:pt idx="503">
                  <c:v>0.64097222222193295</c:v>
                </c:pt>
                <c:pt idx="504">
                  <c:v>0.64166666666637695</c:v>
                </c:pt>
                <c:pt idx="505">
                  <c:v>0.64236111111082095</c:v>
                </c:pt>
                <c:pt idx="506">
                  <c:v>0.64305555555526495</c:v>
                </c:pt>
                <c:pt idx="507">
                  <c:v>0.64374999999970905</c:v>
                </c:pt>
                <c:pt idx="508">
                  <c:v>0.64444444444415305</c:v>
                </c:pt>
                <c:pt idx="509">
                  <c:v>0.64513888888859705</c:v>
                </c:pt>
                <c:pt idx="510">
                  <c:v>0.64583333333304105</c:v>
                </c:pt>
                <c:pt idx="511">
                  <c:v>0.64652777777748505</c:v>
                </c:pt>
                <c:pt idx="512">
                  <c:v>0.64722222222192904</c:v>
                </c:pt>
                <c:pt idx="513">
                  <c:v>0.64791666666637304</c:v>
                </c:pt>
                <c:pt idx="514">
                  <c:v>0.64861111111081704</c:v>
                </c:pt>
                <c:pt idx="515">
                  <c:v>0.64930555555526104</c:v>
                </c:pt>
                <c:pt idx="516">
                  <c:v>0.64999999999970504</c:v>
                </c:pt>
                <c:pt idx="517">
                  <c:v>0.65069444444414903</c:v>
                </c:pt>
                <c:pt idx="518">
                  <c:v>0.65138888888859303</c:v>
                </c:pt>
                <c:pt idx="519">
                  <c:v>0.65208333333303703</c:v>
                </c:pt>
                <c:pt idx="520">
                  <c:v>0.65277777777748103</c:v>
                </c:pt>
                <c:pt idx="521">
                  <c:v>0.65347222222192503</c:v>
                </c:pt>
                <c:pt idx="522">
                  <c:v>0.65416666666636902</c:v>
                </c:pt>
                <c:pt idx="523">
                  <c:v>0.65486111111081302</c:v>
                </c:pt>
                <c:pt idx="524">
                  <c:v>0.65555555555525702</c:v>
                </c:pt>
                <c:pt idx="525">
                  <c:v>0.65624999999970102</c:v>
                </c:pt>
                <c:pt idx="526">
                  <c:v>0.65694444444414501</c:v>
                </c:pt>
                <c:pt idx="527">
                  <c:v>0.65763888888858901</c:v>
                </c:pt>
                <c:pt idx="528">
                  <c:v>0.65833333333303301</c:v>
                </c:pt>
                <c:pt idx="529">
                  <c:v>0.65902777777747701</c:v>
                </c:pt>
                <c:pt idx="530">
                  <c:v>0.65972222222192101</c:v>
                </c:pt>
                <c:pt idx="531">
                  <c:v>0.660416666666365</c:v>
                </c:pt>
                <c:pt idx="532">
                  <c:v>0.661111111110809</c:v>
                </c:pt>
                <c:pt idx="533">
                  <c:v>0.661805555555253</c:v>
                </c:pt>
                <c:pt idx="534">
                  <c:v>0.662499999999697</c:v>
                </c:pt>
                <c:pt idx="535">
                  <c:v>0.663194444444141</c:v>
                </c:pt>
                <c:pt idx="536">
                  <c:v>0.66388888888858499</c:v>
                </c:pt>
                <c:pt idx="537">
                  <c:v>0.66458333333302899</c:v>
                </c:pt>
                <c:pt idx="538">
                  <c:v>0.66527777777747299</c:v>
                </c:pt>
                <c:pt idx="539">
                  <c:v>0.66597222222191699</c:v>
                </c:pt>
                <c:pt idx="540">
                  <c:v>0.66666666666636099</c:v>
                </c:pt>
              </c:numCache>
            </c:numRef>
          </c:cat>
          <c:val>
            <c:numRef>
              <c:f>'Slavkov-stará b.'!$O$427:$O$967</c:f>
              <c:numCache>
                <c:formatCode>General</c:formatCode>
                <c:ptCount val="541"/>
                <c:pt idx="0">
                  <c:v>41</c:v>
                </c:pt>
                <c:pt idx="1">
                  <c:v>41</c:v>
                </c:pt>
                <c:pt idx="2">
                  <c:v>41</c:v>
                </c:pt>
                <c:pt idx="3">
                  <c:v>41</c:v>
                </c:pt>
                <c:pt idx="4">
                  <c:v>41</c:v>
                </c:pt>
                <c:pt idx="5">
                  <c:v>41</c:v>
                </c:pt>
                <c:pt idx="6">
                  <c:v>41</c:v>
                </c:pt>
                <c:pt idx="7">
                  <c:v>41</c:v>
                </c:pt>
                <c:pt idx="8">
                  <c:v>41</c:v>
                </c:pt>
                <c:pt idx="9">
                  <c:v>41</c:v>
                </c:pt>
                <c:pt idx="10">
                  <c:v>41</c:v>
                </c:pt>
                <c:pt idx="11">
                  <c:v>41</c:v>
                </c:pt>
                <c:pt idx="12">
                  <c:v>41</c:v>
                </c:pt>
                <c:pt idx="13">
                  <c:v>41</c:v>
                </c:pt>
                <c:pt idx="14">
                  <c:v>41</c:v>
                </c:pt>
                <c:pt idx="15">
                  <c:v>41</c:v>
                </c:pt>
                <c:pt idx="16">
                  <c:v>41</c:v>
                </c:pt>
                <c:pt idx="17">
                  <c:v>41</c:v>
                </c:pt>
                <c:pt idx="18">
                  <c:v>41</c:v>
                </c:pt>
                <c:pt idx="19">
                  <c:v>41</c:v>
                </c:pt>
                <c:pt idx="20">
                  <c:v>41</c:v>
                </c:pt>
                <c:pt idx="21">
                  <c:v>41</c:v>
                </c:pt>
                <c:pt idx="22">
                  <c:v>41</c:v>
                </c:pt>
                <c:pt idx="23">
                  <c:v>41</c:v>
                </c:pt>
                <c:pt idx="24">
                  <c:v>41</c:v>
                </c:pt>
                <c:pt idx="25">
                  <c:v>41</c:v>
                </c:pt>
                <c:pt idx="26">
                  <c:v>41</c:v>
                </c:pt>
                <c:pt idx="27">
                  <c:v>41</c:v>
                </c:pt>
                <c:pt idx="28">
                  <c:v>41</c:v>
                </c:pt>
                <c:pt idx="29">
                  <c:v>41</c:v>
                </c:pt>
                <c:pt idx="30">
                  <c:v>41</c:v>
                </c:pt>
                <c:pt idx="31">
                  <c:v>41</c:v>
                </c:pt>
                <c:pt idx="32">
                  <c:v>41</c:v>
                </c:pt>
                <c:pt idx="33">
                  <c:v>38</c:v>
                </c:pt>
                <c:pt idx="34">
                  <c:v>38</c:v>
                </c:pt>
                <c:pt idx="35">
                  <c:v>38</c:v>
                </c:pt>
                <c:pt idx="36">
                  <c:v>38</c:v>
                </c:pt>
                <c:pt idx="37">
                  <c:v>38</c:v>
                </c:pt>
                <c:pt idx="38">
                  <c:v>38</c:v>
                </c:pt>
                <c:pt idx="39">
                  <c:v>38</c:v>
                </c:pt>
                <c:pt idx="40">
                  <c:v>38</c:v>
                </c:pt>
                <c:pt idx="41">
                  <c:v>38</c:v>
                </c:pt>
                <c:pt idx="42">
                  <c:v>38</c:v>
                </c:pt>
                <c:pt idx="43">
                  <c:v>38</c:v>
                </c:pt>
                <c:pt idx="44">
                  <c:v>38</c:v>
                </c:pt>
                <c:pt idx="45">
                  <c:v>38</c:v>
                </c:pt>
                <c:pt idx="46">
                  <c:v>38</c:v>
                </c:pt>
                <c:pt idx="47">
                  <c:v>38</c:v>
                </c:pt>
                <c:pt idx="48">
                  <c:v>38</c:v>
                </c:pt>
                <c:pt idx="49">
                  <c:v>38</c:v>
                </c:pt>
                <c:pt idx="50">
                  <c:v>38</c:v>
                </c:pt>
                <c:pt idx="51">
                  <c:v>38</c:v>
                </c:pt>
                <c:pt idx="52">
                  <c:v>38</c:v>
                </c:pt>
                <c:pt idx="53">
                  <c:v>38</c:v>
                </c:pt>
                <c:pt idx="54">
                  <c:v>38</c:v>
                </c:pt>
                <c:pt idx="55">
                  <c:v>38</c:v>
                </c:pt>
                <c:pt idx="56">
                  <c:v>38</c:v>
                </c:pt>
                <c:pt idx="57">
                  <c:v>38</c:v>
                </c:pt>
                <c:pt idx="58">
                  <c:v>38</c:v>
                </c:pt>
                <c:pt idx="59">
                  <c:v>38</c:v>
                </c:pt>
                <c:pt idx="60">
                  <c:v>38</c:v>
                </c:pt>
                <c:pt idx="61">
                  <c:v>38</c:v>
                </c:pt>
                <c:pt idx="62">
                  <c:v>38</c:v>
                </c:pt>
                <c:pt idx="63">
                  <c:v>38</c:v>
                </c:pt>
                <c:pt idx="64">
                  <c:v>38</c:v>
                </c:pt>
                <c:pt idx="65">
                  <c:v>38</c:v>
                </c:pt>
                <c:pt idx="66">
                  <c:v>38</c:v>
                </c:pt>
                <c:pt idx="67">
                  <c:v>38</c:v>
                </c:pt>
                <c:pt idx="68">
                  <c:v>38</c:v>
                </c:pt>
                <c:pt idx="69">
                  <c:v>38</c:v>
                </c:pt>
                <c:pt idx="70">
                  <c:v>38</c:v>
                </c:pt>
                <c:pt idx="71">
                  <c:v>38</c:v>
                </c:pt>
                <c:pt idx="72">
                  <c:v>41</c:v>
                </c:pt>
                <c:pt idx="73">
                  <c:v>41</c:v>
                </c:pt>
                <c:pt idx="74">
                  <c:v>41</c:v>
                </c:pt>
                <c:pt idx="75">
                  <c:v>41</c:v>
                </c:pt>
                <c:pt idx="76">
                  <c:v>41</c:v>
                </c:pt>
                <c:pt idx="77">
                  <c:v>41</c:v>
                </c:pt>
                <c:pt idx="78">
                  <c:v>41</c:v>
                </c:pt>
                <c:pt idx="79">
                  <c:v>41</c:v>
                </c:pt>
                <c:pt idx="80">
                  <c:v>41</c:v>
                </c:pt>
                <c:pt idx="81">
                  <c:v>41</c:v>
                </c:pt>
                <c:pt idx="82">
                  <c:v>42</c:v>
                </c:pt>
                <c:pt idx="83">
                  <c:v>42</c:v>
                </c:pt>
                <c:pt idx="84">
                  <c:v>42</c:v>
                </c:pt>
                <c:pt idx="85">
                  <c:v>42</c:v>
                </c:pt>
                <c:pt idx="86">
                  <c:v>42</c:v>
                </c:pt>
                <c:pt idx="87">
                  <c:v>42</c:v>
                </c:pt>
                <c:pt idx="88">
                  <c:v>42</c:v>
                </c:pt>
                <c:pt idx="89">
                  <c:v>42</c:v>
                </c:pt>
                <c:pt idx="90">
                  <c:v>42</c:v>
                </c:pt>
                <c:pt idx="91">
                  <c:v>42</c:v>
                </c:pt>
                <c:pt idx="92">
                  <c:v>42</c:v>
                </c:pt>
                <c:pt idx="93">
                  <c:v>42</c:v>
                </c:pt>
                <c:pt idx="94">
                  <c:v>42</c:v>
                </c:pt>
                <c:pt idx="95">
                  <c:v>42</c:v>
                </c:pt>
                <c:pt idx="96">
                  <c:v>42</c:v>
                </c:pt>
                <c:pt idx="97">
                  <c:v>42</c:v>
                </c:pt>
                <c:pt idx="98">
                  <c:v>42</c:v>
                </c:pt>
                <c:pt idx="99">
                  <c:v>42</c:v>
                </c:pt>
                <c:pt idx="100">
                  <c:v>42</c:v>
                </c:pt>
                <c:pt idx="101">
                  <c:v>42</c:v>
                </c:pt>
                <c:pt idx="102">
                  <c:v>42</c:v>
                </c:pt>
                <c:pt idx="103">
                  <c:v>42</c:v>
                </c:pt>
                <c:pt idx="104">
                  <c:v>42</c:v>
                </c:pt>
                <c:pt idx="105">
                  <c:v>42</c:v>
                </c:pt>
                <c:pt idx="106">
                  <c:v>45</c:v>
                </c:pt>
                <c:pt idx="107">
                  <c:v>45</c:v>
                </c:pt>
                <c:pt idx="108">
                  <c:v>45</c:v>
                </c:pt>
                <c:pt idx="109">
                  <c:v>42</c:v>
                </c:pt>
                <c:pt idx="110">
                  <c:v>42</c:v>
                </c:pt>
                <c:pt idx="111">
                  <c:v>42</c:v>
                </c:pt>
                <c:pt idx="112">
                  <c:v>42</c:v>
                </c:pt>
                <c:pt idx="113">
                  <c:v>42</c:v>
                </c:pt>
                <c:pt idx="114">
                  <c:v>42</c:v>
                </c:pt>
                <c:pt idx="115">
                  <c:v>42</c:v>
                </c:pt>
                <c:pt idx="116">
                  <c:v>42</c:v>
                </c:pt>
                <c:pt idx="117">
                  <c:v>42</c:v>
                </c:pt>
                <c:pt idx="118">
                  <c:v>41</c:v>
                </c:pt>
                <c:pt idx="119">
                  <c:v>41</c:v>
                </c:pt>
                <c:pt idx="120">
                  <c:v>41</c:v>
                </c:pt>
                <c:pt idx="121">
                  <c:v>41</c:v>
                </c:pt>
                <c:pt idx="122">
                  <c:v>41</c:v>
                </c:pt>
                <c:pt idx="123">
                  <c:v>41</c:v>
                </c:pt>
                <c:pt idx="124">
                  <c:v>41</c:v>
                </c:pt>
                <c:pt idx="125">
                  <c:v>41</c:v>
                </c:pt>
                <c:pt idx="126">
                  <c:v>41</c:v>
                </c:pt>
                <c:pt idx="127">
                  <c:v>41</c:v>
                </c:pt>
                <c:pt idx="128">
                  <c:v>42</c:v>
                </c:pt>
                <c:pt idx="129">
                  <c:v>42</c:v>
                </c:pt>
                <c:pt idx="130">
                  <c:v>42</c:v>
                </c:pt>
                <c:pt idx="131">
                  <c:v>42</c:v>
                </c:pt>
                <c:pt idx="132">
                  <c:v>42</c:v>
                </c:pt>
                <c:pt idx="133">
                  <c:v>42</c:v>
                </c:pt>
                <c:pt idx="134">
                  <c:v>42</c:v>
                </c:pt>
                <c:pt idx="135">
                  <c:v>42</c:v>
                </c:pt>
                <c:pt idx="136">
                  <c:v>42</c:v>
                </c:pt>
                <c:pt idx="137">
                  <c:v>42</c:v>
                </c:pt>
                <c:pt idx="138">
                  <c:v>42</c:v>
                </c:pt>
                <c:pt idx="139">
                  <c:v>42</c:v>
                </c:pt>
                <c:pt idx="140">
                  <c:v>42</c:v>
                </c:pt>
                <c:pt idx="141">
                  <c:v>42</c:v>
                </c:pt>
                <c:pt idx="142">
                  <c:v>42</c:v>
                </c:pt>
                <c:pt idx="143">
                  <c:v>42</c:v>
                </c:pt>
                <c:pt idx="144">
                  <c:v>42</c:v>
                </c:pt>
                <c:pt idx="145">
                  <c:v>42</c:v>
                </c:pt>
                <c:pt idx="146">
                  <c:v>42</c:v>
                </c:pt>
                <c:pt idx="147">
                  <c:v>42</c:v>
                </c:pt>
                <c:pt idx="148">
                  <c:v>42</c:v>
                </c:pt>
                <c:pt idx="149">
                  <c:v>43</c:v>
                </c:pt>
                <c:pt idx="150">
                  <c:v>43</c:v>
                </c:pt>
                <c:pt idx="151">
                  <c:v>43</c:v>
                </c:pt>
                <c:pt idx="152">
                  <c:v>43</c:v>
                </c:pt>
                <c:pt idx="153">
                  <c:v>43</c:v>
                </c:pt>
                <c:pt idx="154">
                  <c:v>43</c:v>
                </c:pt>
                <c:pt idx="155">
                  <c:v>43</c:v>
                </c:pt>
                <c:pt idx="156">
                  <c:v>43</c:v>
                </c:pt>
                <c:pt idx="157">
                  <c:v>43</c:v>
                </c:pt>
                <c:pt idx="158">
                  <c:v>43</c:v>
                </c:pt>
                <c:pt idx="159">
                  <c:v>43</c:v>
                </c:pt>
                <c:pt idx="160">
                  <c:v>43</c:v>
                </c:pt>
                <c:pt idx="161">
                  <c:v>43</c:v>
                </c:pt>
                <c:pt idx="162">
                  <c:v>43</c:v>
                </c:pt>
                <c:pt idx="163">
                  <c:v>43</c:v>
                </c:pt>
                <c:pt idx="164">
                  <c:v>43</c:v>
                </c:pt>
                <c:pt idx="165">
                  <c:v>43</c:v>
                </c:pt>
                <c:pt idx="166">
                  <c:v>43</c:v>
                </c:pt>
                <c:pt idx="167">
                  <c:v>43</c:v>
                </c:pt>
                <c:pt idx="168">
                  <c:v>43</c:v>
                </c:pt>
                <c:pt idx="169">
                  <c:v>43</c:v>
                </c:pt>
                <c:pt idx="170">
                  <c:v>43</c:v>
                </c:pt>
                <c:pt idx="171">
                  <c:v>43</c:v>
                </c:pt>
                <c:pt idx="172">
                  <c:v>43</c:v>
                </c:pt>
                <c:pt idx="173">
                  <c:v>43</c:v>
                </c:pt>
                <c:pt idx="174">
                  <c:v>43</c:v>
                </c:pt>
                <c:pt idx="175">
                  <c:v>43</c:v>
                </c:pt>
                <c:pt idx="176">
                  <c:v>43</c:v>
                </c:pt>
                <c:pt idx="177">
                  <c:v>42</c:v>
                </c:pt>
                <c:pt idx="178">
                  <c:v>42</c:v>
                </c:pt>
                <c:pt idx="179">
                  <c:v>42</c:v>
                </c:pt>
                <c:pt idx="180">
                  <c:v>42</c:v>
                </c:pt>
                <c:pt idx="181">
                  <c:v>42</c:v>
                </c:pt>
                <c:pt idx="182">
                  <c:v>42</c:v>
                </c:pt>
                <c:pt idx="183">
                  <c:v>42</c:v>
                </c:pt>
                <c:pt idx="184">
                  <c:v>42</c:v>
                </c:pt>
                <c:pt idx="185">
                  <c:v>42</c:v>
                </c:pt>
                <c:pt idx="186">
                  <c:v>42</c:v>
                </c:pt>
                <c:pt idx="187">
                  <c:v>42</c:v>
                </c:pt>
                <c:pt idx="188">
                  <c:v>42</c:v>
                </c:pt>
                <c:pt idx="189">
                  <c:v>42</c:v>
                </c:pt>
                <c:pt idx="190">
                  <c:v>42</c:v>
                </c:pt>
                <c:pt idx="191">
                  <c:v>42</c:v>
                </c:pt>
                <c:pt idx="192">
                  <c:v>42</c:v>
                </c:pt>
                <c:pt idx="193">
                  <c:v>42</c:v>
                </c:pt>
                <c:pt idx="194">
                  <c:v>42</c:v>
                </c:pt>
                <c:pt idx="195">
                  <c:v>42</c:v>
                </c:pt>
                <c:pt idx="196">
                  <c:v>42</c:v>
                </c:pt>
                <c:pt idx="197">
                  <c:v>43</c:v>
                </c:pt>
                <c:pt idx="198">
                  <c:v>43</c:v>
                </c:pt>
                <c:pt idx="199">
                  <c:v>43</c:v>
                </c:pt>
                <c:pt idx="200">
                  <c:v>43</c:v>
                </c:pt>
                <c:pt idx="201">
                  <c:v>43</c:v>
                </c:pt>
                <c:pt idx="202">
                  <c:v>43</c:v>
                </c:pt>
                <c:pt idx="203">
                  <c:v>43</c:v>
                </c:pt>
                <c:pt idx="204">
                  <c:v>43</c:v>
                </c:pt>
                <c:pt idx="205">
                  <c:v>43</c:v>
                </c:pt>
                <c:pt idx="206">
                  <c:v>43</c:v>
                </c:pt>
                <c:pt idx="207">
                  <c:v>43</c:v>
                </c:pt>
                <c:pt idx="208">
                  <c:v>43</c:v>
                </c:pt>
                <c:pt idx="209">
                  <c:v>43</c:v>
                </c:pt>
                <c:pt idx="210">
                  <c:v>43</c:v>
                </c:pt>
                <c:pt idx="211">
                  <c:v>43</c:v>
                </c:pt>
                <c:pt idx="212">
                  <c:v>43</c:v>
                </c:pt>
                <c:pt idx="213">
                  <c:v>43</c:v>
                </c:pt>
                <c:pt idx="214">
                  <c:v>43</c:v>
                </c:pt>
                <c:pt idx="215">
                  <c:v>43</c:v>
                </c:pt>
                <c:pt idx="216">
                  <c:v>43</c:v>
                </c:pt>
                <c:pt idx="217">
                  <c:v>43</c:v>
                </c:pt>
                <c:pt idx="218">
                  <c:v>43</c:v>
                </c:pt>
                <c:pt idx="219">
                  <c:v>43</c:v>
                </c:pt>
                <c:pt idx="220">
                  <c:v>43</c:v>
                </c:pt>
                <c:pt idx="221">
                  <c:v>43</c:v>
                </c:pt>
                <c:pt idx="222">
                  <c:v>43</c:v>
                </c:pt>
                <c:pt idx="223">
                  <c:v>43</c:v>
                </c:pt>
                <c:pt idx="224">
                  <c:v>43</c:v>
                </c:pt>
                <c:pt idx="225">
                  <c:v>43</c:v>
                </c:pt>
                <c:pt idx="226">
                  <c:v>43</c:v>
                </c:pt>
                <c:pt idx="227">
                  <c:v>43</c:v>
                </c:pt>
                <c:pt idx="228">
                  <c:v>43</c:v>
                </c:pt>
                <c:pt idx="229">
                  <c:v>43</c:v>
                </c:pt>
                <c:pt idx="230">
                  <c:v>43</c:v>
                </c:pt>
                <c:pt idx="231">
                  <c:v>43</c:v>
                </c:pt>
                <c:pt idx="232">
                  <c:v>43</c:v>
                </c:pt>
                <c:pt idx="233">
                  <c:v>43</c:v>
                </c:pt>
                <c:pt idx="234">
                  <c:v>43</c:v>
                </c:pt>
                <c:pt idx="235">
                  <c:v>43</c:v>
                </c:pt>
                <c:pt idx="236">
                  <c:v>43</c:v>
                </c:pt>
                <c:pt idx="237">
                  <c:v>43</c:v>
                </c:pt>
                <c:pt idx="238">
                  <c:v>43</c:v>
                </c:pt>
                <c:pt idx="239">
                  <c:v>43</c:v>
                </c:pt>
                <c:pt idx="240">
                  <c:v>43</c:v>
                </c:pt>
                <c:pt idx="241">
                  <c:v>43</c:v>
                </c:pt>
                <c:pt idx="242">
                  <c:v>43</c:v>
                </c:pt>
                <c:pt idx="243">
                  <c:v>43</c:v>
                </c:pt>
                <c:pt idx="244">
                  <c:v>43</c:v>
                </c:pt>
                <c:pt idx="245">
                  <c:v>43</c:v>
                </c:pt>
                <c:pt idx="246">
                  <c:v>43</c:v>
                </c:pt>
                <c:pt idx="247">
                  <c:v>43</c:v>
                </c:pt>
                <c:pt idx="248">
                  <c:v>43</c:v>
                </c:pt>
                <c:pt idx="249">
                  <c:v>43</c:v>
                </c:pt>
                <c:pt idx="250">
                  <c:v>43</c:v>
                </c:pt>
                <c:pt idx="251">
                  <c:v>43</c:v>
                </c:pt>
                <c:pt idx="252">
                  <c:v>43</c:v>
                </c:pt>
                <c:pt idx="253">
                  <c:v>43</c:v>
                </c:pt>
                <c:pt idx="254">
                  <c:v>43</c:v>
                </c:pt>
                <c:pt idx="255">
                  <c:v>43</c:v>
                </c:pt>
                <c:pt idx="256">
                  <c:v>43</c:v>
                </c:pt>
                <c:pt idx="257">
                  <c:v>43</c:v>
                </c:pt>
                <c:pt idx="258">
                  <c:v>43</c:v>
                </c:pt>
                <c:pt idx="259">
                  <c:v>43</c:v>
                </c:pt>
                <c:pt idx="260">
                  <c:v>43</c:v>
                </c:pt>
                <c:pt idx="261">
                  <c:v>43</c:v>
                </c:pt>
                <c:pt idx="262">
                  <c:v>43</c:v>
                </c:pt>
                <c:pt idx="263">
                  <c:v>43</c:v>
                </c:pt>
                <c:pt idx="264">
                  <c:v>43</c:v>
                </c:pt>
                <c:pt idx="265">
                  <c:v>43</c:v>
                </c:pt>
                <c:pt idx="266">
                  <c:v>42</c:v>
                </c:pt>
                <c:pt idx="267">
                  <c:v>42</c:v>
                </c:pt>
                <c:pt idx="268">
                  <c:v>42</c:v>
                </c:pt>
                <c:pt idx="269">
                  <c:v>42</c:v>
                </c:pt>
                <c:pt idx="270">
                  <c:v>42</c:v>
                </c:pt>
                <c:pt idx="271">
                  <c:v>42</c:v>
                </c:pt>
                <c:pt idx="272">
                  <c:v>42</c:v>
                </c:pt>
                <c:pt idx="273">
                  <c:v>42</c:v>
                </c:pt>
                <c:pt idx="274">
                  <c:v>42</c:v>
                </c:pt>
                <c:pt idx="275">
                  <c:v>42</c:v>
                </c:pt>
                <c:pt idx="276">
                  <c:v>42</c:v>
                </c:pt>
                <c:pt idx="277">
                  <c:v>42</c:v>
                </c:pt>
                <c:pt idx="278">
                  <c:v>42</c:v>
                </c:pt>
                <c:pt idx="279">
                  <c:v>42</c:v>
                </c:pt>
                <c:pt idx="280">
                  <c:v>42</c:v>
                </c:pt>
                <c:pt idx="281">
                  <c:v>42</c:v>
                </c:pt>
                <c:pt idx="282">
                  <c:v>42</c:v>
                </c:pt>
                <c:pt idx="283">
                  <c:v>42</c:v>
                </c:pt>
                <c:pt idx="284">
                  <c:v>42</c:v>
                </c:pt>
                <c:pt idx="285">
                  <c:v>42</c:v>
                </c:pt>
                <c:pt idx="286">
                  <c:v>42</c:v>
                </c:pt>
                <c:pt idx="287">
                  <c:v>42</c:v>
                </c:pt>
                <c:pt idx="288">
                  <c:v>42</c:v>
                </c:pt>
                <c:pt idx="289">
                  <c:v>42</c:v>
                </c:pt>
                <c:pt idx="290">
                  <c:v>42</c:v>
                </c:pt>
                <c:pt idx="291">
                  <c:v>42</c:v>
                </c:pt>
                <c:pt idx="292">
                  <c:v>42</c:v>
                </c:pt>
                <c:pt idx="293">
                  <c:v>42</c:v>
                </c:pt>
                <c:pt idx="294">
                  <c:v>42</c:v>
                </c:pt>
                <c:pt idx="295">
                  <c:v>42</c:v>
                </c:pt>
                <c:pt idx="296">
                  <c:v>42</c:v>
                </c:pt>
                <c:pt idx="297">
                  <c:v>42</c:v>
                </c:pt>
                <c:pt idx="298">
                  <c:v>42</c:v>
                </c:pt>
                <c:pt idx="299">
                  <c:v>42</c:v>
                </c:pt>
                <c:pt idx="300">
                  <c:v>42</c:v>
                </c:pt>
                <c:pt idx="301">
                  <c:v>42</c:v>
                </c:pt>
                <c:pt idx="302">
                  <c:v>42</c:v>
                </c:pt>
                <c:pt idx="303">
                  <c:v>42</c:v>
                </c:pt>
                <c:pt idx="304">
                  <c:v>42</c:v>
                </c:pt>
                <c:pt idx="305">
                  <c:v>44</c:v>
                </c:pt>
                <c:pt idx="306">
                  <c:v>44</c:v>
                </c:pt>
                <c:pt idx="307">
                  <c:v>44</c:v>
                </c:pt>
                <c:pt idx="308">
                  <c:v>44</c:v>
                </c:pt>
                <c:pt idx="309">
                  <c:v>44</c:v>
                </c:pt>
                <c:pt idx="310">
                  <c:v>44</c:v>
                </c:pt>
                <c:pt idx="311">
                  <c:v>44</c:v>
                </c:pt>
                <c:pt idx="312">
                  <c:v>44</c:v>
                </c:pt>
                <c:pt idx="313">
                  <c:v>44</c:v>
                </c:pt>
                <c:pt idx="314">
                  <c:v>44</c:v>
                </c:pt>
                <c:pt idx="315">
                  <c:v>45</c:v>
                </c:pt>
                <c:pt idx="316">
                  <c:v>42</c:v>
                </c:pt>
                <c:pt idx="317">
                  <c:v>42</c:v>
                </c:pt>
                <c:pt idx="318">
                  <c:v>42</c:v>
                </c:pt>
                <c:pt idx="319">
                  <c:v>42</c:v>
                </c:pt>
                <c:pt idx="320">
                  <c:v>42</c:v>
                </c:pt>
                <c:pt idx="321">
                  <c:v>42</c:v>
                </c:pt>
                <c:pt idx="322">
                  <c:v>38</c:v>
                </c:pt>
                <c:pt idx="323">
                  <c:v>38</c:v>
                </c:pt>
                <c:pt idx="324">
                  <c:v>38</c:v>
                </c:pt>
                <c:pt idx="325">
                  <c:v>38</c:v>
                </c:pt>
                <c:pt idx="326">
                  <c:v>38</c:v>
                </c:pt>
                <c:pt idx="327">
                  <c:v>38</c:v>
                </c:pt>
                <c:pt idx="328">
                  <c:v>38</c:v>
                </c:pt>
                <c:pt idx="329">
                  <c:v>38</c:v>
                </c:pt>
                <c:pt idx="330">
                  <c:v>38</c:v>
                </c:pt>
                <c:pt idx="331">
                  <c:v>38</c:v>
                </c:pt>
                <c:pt idx="332">
                  <c:v>38</c:v>
                </c:pt>
                <c:pt idx="333">
                  <c:v>38</c:v>
                </c:pt>
                <c:pt idx="334">
                  <c:v>38</c:v>
                </c:pt>
                <c:pt idx="335">
                  <c:v>38</c:v>
                </c:pt>
                <c:pt idx="336">
                  <c:v>38</c:v>
                </c:pt>
                <c:pt idx="337">
                  <c:v>38</c:v>
                </c:pt>
                <c:pt idx="338">
                  <c:v>38</c:v>
                </c:pt>
                <c:pt idx="339">
                  <c:v>41</c:v>
                </c:pt>
                <c:pt idx="340">
                  <c:v>41</c:v>
                </c:pt>
                <c:pt idx="341">
                  <c:v>41</c:v>
                </c:pt>
                <c:pt idx="342">
                  <c:v>41</c:v>
                </c:pt>
                <c:pt idx="343">
                  <c:v>41</c:v>
                </c:pt>
                <c:pt idx="344">
                  <c:v>41</c:v>
                </c:pt>
                <c:pt idx="345">
                  <c:v>41</c:v>
                </c:pt>
                <c:pt idx="346">
                  <c:v>41</c:v>
                </c:pt>
                <c:pt idx="347">
                  <c:v>41</c:v>
                </c:pt>
                <c:pt idx="348">
                  <c:v>41</c:v>
                </c:pt>
                <c:pt idx="349">
                  <c:v>41</c:v>
                </c:pt>
                <c:pt idx="350">
                  <c:v>41</c:v>
                </c:pt>
                <c:pt idx="351">
                  <c:v>41</c:v>
                </c:pt>
                <c:pt idx="352">
                  <c:v>41</c:v>
                </c:pt>
                <c:pt idx="353">
                  <c:v>41</c:v>
                </c:pt>
                <c:pt idx="354">
                  <c:v>41</c:v>
                </c:pt>
                <c:pt idx="355">
                  <c:v>41</c:v>
                </c:pt>
                <c:pt idx="356">
                  <c:v>41</c:v>
                </c:pt>
                <c:pt idx="357">
                  <c:v>41</c:v>
                </c:pt>
                <c:pt idx="358">
                  <c:v>41</c:v>
                </c:pt>
                <c:pt idx="359">
                  <c:v>42</c:v>
                </c:pt>
                <c:pt idx="360">
                  <c:v>42</c:v>
                </c:pt>
                <c:pt idx="361">
                  <c:v>42</c:v>
                </c:pt>
                <c:pt idx="362">
                  <c:v>42</c:v>
                </c:pt>
                <c:pt idx="363">
                  <c:v>42</c:v>
                </c:pt>
                <c:pt idx="364">
                  <c:v>42</c:v>
                </c:pt>
                <c:pt idx="365">
                  <c:v>42</c:v>
                </c:pt>
                <c:pt idx="366">
                  <c:v>42</c:v>
                </c:pt>
                <c:pt idx="367">
                  <c:v>42</c:v>
                </c:pt>
                <c:pt idx="368">
                  <c:v>43</c:v>
                </c:pt>
                <c:pt idx="369">
                  <c:v>43</c:v>
                </c:pt>
                <c:pt idx="370">
                  <c:v>43</c:v>
                </c:pt>
                <c:pt idx="371">
                  <c:v>43</c:v>
                </c:pt>
                <c:pt idx="372">
                  <c:v>43</c:v>
                </c:pt>
                <c:pt idx="373">
                  <c:v>43</c:v>
                </c:pt>
                <c:pt idx="374">
                  <c:v>43</c:v>
                </c:pt>
                <c:pt idx="375">
                  <c:v>43</c:v>
                </c:pt>
                <c:pt idx="376">
                  <c:v>43</c:v>
                </c:pt>
                <c:pt idx="377">
                  <c:v>43</c:v>
                </c:pt>
                <c:pt idx="378">
                  <c:v>43</c:v>
                </c:pt>
                <c:pt idx="379">
                  <c:v>44</c:v>
                </c:pt>
                <c:pt idx="380">
                  <c:v>44</c:v>
                </c:pt>
                <c:pt idx="381">
                  <c:v>44</c:v>
                </c:pt>
                <c:pt idx="382">
                  <c:v>44</c:v>
                </c:pt>
                <c:pt idx="383">
                  <c:v>44</c:v>
                </c:pt>
                <c:pt idx="384">
                  <c:v>44</c:v>
                </c:pt>
                <c:pt idx="385">
                  <c:v>44</c:v>
                </c:pt>
                <c:pt idx="386">
                  <c:v>44</c:v>
                </c:pt>
                <c:pt idx="387">
                  <c:v>44</c:v>
                </c:pt>
                <c:pt idx="388">
                  <c:v>44</c:v>
                </c:pt>
                <c:pt idx="389">
                  <c:v>44</c:v>
                </c:pt>
                <c:pt idx="390">
                  <c:v>44</c:v>
                </c:pt>
                <c:pt idx="391">
                  <c:v>44</c:v>
                </c:pt>
                <c:pt idx="392">
                  <c:v>44</c:v>
                </c:pt>
                <c:pt idx="393">
                  <c:v>44</c:v>
                </c:pt>
                <c:pt idx="394">
                  <c:v>44</c:v>
                </c:pt>
                <c:pt idx="395">
                  <c:v>44</c:v>
                </c:pt>
                <c:pt idx="396">
                  <c:v>44</c:v>
                </c:pt>
                <c:pt idx="397">
                  <c:v>44</c:v>
                </c:pt>
                <c:pt idx="398">
                  <c:v>46</c:v>
                </c:pt>
                <c:pt idx="399">
                  <c:v>46</c:v>
                </c:pt>
                <c:pt idx="400">
                  <c:v>46</c:v>
                </c:pt>
                <c:pt idx="401">
                  <c:v>46</c:v>
                </c:pt>
                <c:pt idx="402">
                  <c:v>46</c:v>
                </c:pt>
                <c:pt idx="403">
                  <c:v>46</c:v>
                </c:pt>
                <c:pt idx="404">
                  <c:v>46</c:v>
                </c:pt>
                <c:pt idx="405">
                  <c:v>46</c:v>
                </c:pt>
                <c:pt idx="406">
                  <c:v>42</c:v>
                </c:pt>
                <c:pt idx="407">
                  <c:v>42</c:v>
                </c:pt>
                <c:pt idx="408">
                  <c:v>42</c:v>
                </c:pt>
                <c:pt idx="409">
                  <c:v>42</c:v>
                </c:pt>
                <c:pt idx="410">
                  <c:v>42</c:v>
                </c:pt>
                <c:pt idx="411">
                  <c:v>42</c:v>
                </c:pt>
                <c:pt idx="412">
                  <c:v>42</c:v>
                </c:pt>
                <c:pt idx="413">
                  <c:v>45</c:v>
                </c:pt>
                <c:pt idx="414">
                  <c:v>45</c:v>
                </c:pt>
                <c:pt idx="415">
                  <c:v>45</c:v>
                </c:pt>
                <c:pt idx="416">
                  <c:v>45</c:v>
                </c:pt>
                <c:pt idx="417">
                  <c:v>45</c:v>
                </c:pt>
                <c:pt idx="418">
                  <c:v>45</c:v>
                </c:pt>
                <c:pt idx="419">
                  <c:v>45</c:v>
                </c:pt>
                <c:pt idx="420">
                  <c:v>45</c:v>
                </c:pt>
                <c:pt idx="421">
                  <c:v>46</c:v>
                </c:pt>
                <c:pt idx="422">
                  <c:v>46</c:v>
                </c:pt>
                <c:pt idx="423">
                  <c:v>46</c:v>
                </c:pt>
                <c:pt idx="424">
                  <c:v>46</c:v>
                </c:pt>
                <c:pt idx="425">
                  <c:v>46</c:v>
                </c:pt>
                <c:pt idx="426">
                  <c:v>46</c:v>
                </c:pt>
                <c:pt idx="427">
                  <c:v>46</c:v>
                </c:pt>
                <c:pt idx="428">
                  <c:v>46</c:v>
                </c:pt>
                <c:pt idx="429">
                  <c:v>46</c:v>
                </c:pt>
                <c:pt idx="430">
                  <c:v>46</c:v>
                </c:pt>
                <c:pt idx="431">
                  <c:v>46</c:v>
                </c:pt>
                <c:pt idx="432">
                  <c:v>46</c:v>
                </c:pt>
                <c:pt idx="433">
                  <c:v>46</c:v>
                </c:pt>
                <c:pt idx="434">
                  <c:v>46</c:v>
                </c:pt>
                <c:pt idx="435">
                  <c:v>46</c:v>
                </c:pt>
                <c:pt idx="436">
                  <c:v>46</c:v>
                </c:pt>
                <c:pt idx="437">
                  <c:v>46</c:v>
                </c:pt>
                <c:pt idx="438">
                  <c:v>46</c:v>
                </c:pt>
                <c:pt idx="439">
                  <c:v>46</c:v>
                </c:pt>
                <c:pt idx="440">
                  <c:v>46</c:v>
                </c:pt>
                <c:pt idx="441">
                  <c:v>46</c:v>
                </c:pt>
                <c:pt idx="442">
                  <c:v>46</c:v>
                </c:pt>
                <c:pt idx="443">
                  <c:v>46</c:v>
                </c:pt>
                <c:pt idx="444">
                  <c:v>46</c:v>
                </c:pt>
                <c:pt idx="445">
                  <c:v>46</c:v>
                </c:pt>
                <c:pt idx="446">
                  <c:v>46</c:v>
                </c:pt>
                <c:pt idx="447">
                  <c:v>46</c:v>
                </c:pt>
                <c:pt idx="448">
                  <c:v>46</c:v>
                </c:pt>
                <c:pt idx="449">
                  <c:v>46</c:v>
                </c:pt>
                <c:pt idx="450">
                  <c:v>46</c:v>
                </c:pt>
                <c:pt idx="451">
                  <c:v>47</c:v>
                </c:pt>
                <c:pt idx="452">
                  <c:v>47</c:v>
                </c:pt>
                <c:pt idx="453">
                  <c:v>47</c:v>
                </c:pt>
                <c:pt idx="454">
                  <c:v>47</c:v>
                </c:pt>
                <c:pt idx="455">
                  <c:v>47</c:v>
                </c:pt>
                <c:pt idx="456">
                  <c:v>47</c:v>
                </c:pt>
                <c:pt idx="457">
                  <c:v>47</c:v>
                </c:pt>
                <c:pt idx="458">
                  <c:v>47</c:v>
                </c:pt>
                <c:pt idx="459">
                  <c:v>47</c:v>
                </c:pt>
                <c:pt idx="460">
                  <c:v>47</c:v>
                </c:pt>
                <c:pt idx="461">
                  <c:v>47</c:v>
                </c:pt>
                <c:pt idx="462">
                  <c:v>47</c:v>
                </c:pt>
                <c:pt idx="463">
                  <c:v>47</c:v>
                </c:pt>
                <c:pt idx="464">
                  <c:v>47</c:v>
                </c:pt>
                <c:pt idx="465">
                  <c:v>47</c:v>
                </c:pt>
                <c:pt idx="466">
                  <c:v>47</c:v>
                </c:pt>
                <c:pt idx="467">
                  <c:v>47</c:v>
                </c:pt>
                <c:pt idx="468">
                  <c:v>47</c:v>
                </c:pt>
                <c:pt idx="469">
                  <c:v>47</c:v>
                </c:pt>
                <c:pt idx="470">
                  <c:v>47</c:v>
                </c:pt>
                <c:pt idx="471">
                  <c:v>47</c:v>
                </c:pt>
                <c:pt idx="472">
                  <c:v>47</c:v>
                </c:pt>
                <c:pt idx="473">
                  <c:v>47</c:v>
                </c:pt>
                <c:pt idx="474">
                  <c:v>47</c:v>
                </c:pt>
                <c:pt idx="475">
                  <c:v>47</c:v>
                </c:pt>
                <c:pt idx="476">
                  <c:v>47</c:v>
                </c:pt>
                <c:pt idx="477">
                  <c:v>47</c:v>
                </c:pt>
                <c:pt idx="478">
                  <c:v>47</c:v>
                </c:pt>
                <c:pt idx="479">
                  <c:v>47</c:v>
                </c:pt>
                <c:pt idx="480">
                  <c:v>47</c:v>
                </c:pt>
                <c:pt idx="481">
                  <c:v>47</c:v>
                </c:pt>
                <c:pt idx="482">
                  <c:v>47</c:v>
                </c:pt>
                <c:pt idx="483">
                  <c:v>47</c:v>
                </c:pt>
                <c:pt idx="484">
                  <c:v>47</c:v>
                </c:pt>
                <c:pt idx="485">
                  <c:v>47</c:v>
                </c:pt>
                <c:pt idx="486">
                  <c:v>47</c:v>
                </c:pt>
                <c:pt idx="487">
                  <c:v>47</c:v>
                </c:pt>
                <c:pt idx="488">
                  <c:v>47</c:v>
                </c:pt>
                <c:pt idx="489">
                  <c:v>47</c:v>
                </c:pt>
                <c:pt idx="490">
                  <c:v>47</c:v>
                </c:pt>
                <c:pt idx="491">
                  <c:v>47</c:v>
                </c:pt>
                <c:pt idx="492">
                  <c:v>47</c:v>
                </c:pt>
                <c:pt idx="493">
                  <c:v>47</c:v>
                </c:pt>
                <c:pt idx="494">
                  <c:v>47</c:v>
                </c:pt>
                <c:pt idx="495">
                  <c:v>47</c:v>
                </c:pt>
                <c:pt idx="496">
                  <c:v>47</c:v>
                </c:pt>
                <c:pt idx="497">
                  <c:v>47</c:v>
                </c:pt>
                <c:pt idx="498">
                  <c:v>47</c:v>
                </c:pt>
                <c:pt idx="499">
                  <c:v>47</c:v>
                </c:pt>
                <c:pt idx="500">
                  <c:v>47</c:v>
                </c:pt>
                <c:pt idx="501">
                  <c:v>47</c:v>
                </c:pt>
                <c:pt idx="502">
                  <c:v>47</c:v>
                </c:pt>
                <c:pt idx="503">
                  <c:v>47</c:v>
                </c:pt>
                <c:pt idx="504">
                  <c:v>47</c:v>
                </c:pt>
                <c:pt idx="505">
                  <c:v>47</c:v>
                </c:pt>
                <c:pt idx="506">
                  <c:v>47</c:v>
                </c:pt>
                <c:pt idx="507">
                  <c:v>47</c:v>
                </c:pt>
                <c:pt idx="508">
                  <c:v>47</c:v>
                </c:pt>
                <c:pt idx="509">
                  <c:v>47</c:v>
                </c:pt>
                <c:pt idx="510">
                  <c:v>47</c:v>
                </c:pt>
                <c:pt idx="511">
                  <c:v>47</c:v>
                </c:pt>
                <c:pt idx="512">
                  <c:v>47</c:v>
                </c:pt>
                <c:pt idx="513">
                  <c:v>47</c:v>
                </c:pt>
                <c:pt idx="514">
                  <c:v>47</c:v>
                </c:pt>
                <c:pt idx="515">
                  <c:v>47</c:v>
                </c:pt>
                <c:pt idx="516">
                  <c:v>47</c:v>
                </c:pt>
                <c:pt idx="517">
                  <c:v>47</c:v>
                </c:pt>
                <c:pt idx="518">
                  <c:v>47</c:v>
                </c:pt>
                <c:pt idx="519">
                  <c:v>47</c:v>
                </c:pt>
                <c:pt idx="520">
                  <c:v>47</c:v>
                </c:pt>
                <c:pt idx="521">
                  <c:v>47</c:v>
                </c:pt>
                <c:pt idx="522">
                  <c:v>47</c:v>
                </c:pt>
                <c:pt idx="523">
                  <c:v>47</c:v>
                </c:pt>
                <c:pt idx="524">
                  <c:v>47</c:v>
                </c:pt>
                <c:pt idx="525">
                  <c:v>47</c:v>
                </c:pt>
                <c:pt idx="526">
                  <c:v>47</c:v>
                </c:pt>
                <c:pt idx="527">
                  <c:v>47</c:v>
                </c:pt>
                <c:pt idx="528">
                  <c:v>47</c:v>
                </c:pt>
                <c:pt idx="529">
                  <c:v>46</c:v>
                </c:pt>
                <c:pt idx="530">
                  <c:v>46</c:v>
                </c:pt>
                <c:pt idx="531">
                  <c:v>46</c:v>
                </c:pt>
                <c:pt idx="532">
                  <c:v>46</c:v>
                </c:pt>
                <c:pt idx="533">
                  <c:v>46</c:v>
                </c:pt>
                <c:pt idx="534">
                  <c:v>46</c:v>
                </c:pt>
                <c:pt idx="535">
                  <c:v>46</c:v>
                </c:pt>
                <c:pt idx="536">
                  <c:v>46</c:v>
                </c:pt>
                <c:pt idx="537">
                  <c:v>46</c:v>
                </c:pt>
                <c:pt idx="538">
                  <c:v>46</c:v>
                </c:pt>
                <c:pt idx="539">
                  <c:v>46</c:v>
                </c:pt>
                <c:pt idx="540">
                  <c:v>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22D-4A85-8E60-60075F29AA2A}"/>
            </c:ext>
          </c:extLst>
        </c:ser>
        <c:ser>
          <c:idx val="7"/>
          <c:order val="7"/>
          <c:tx>
            <c:strRef>
              <c:f>'Slavkov-stará b.'!$P$6</c:f>
              <c:strCache>
                <c:ptCount val="1"/>
                <c:pt idx="0">
                  <c:v>Vlhkost ČT 27.4.2017</c:v>
                </c:pt>
              </c:strCache>
            </c:strRef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'Slavkov-stará b.'!$H$427:$H$967</c:f>
              <c:numCache>
                <c:formatCode>h:mm</c:formatCode>
                <c:ptCount val="541"/>
                <c:pt idx="0">
                  <c:v>0.29166666666660201</c:v>
                </c:pt>
                <c:pt idx="1">
                  <c:v>0.29236111111104601</c:v>
                </c:pt>
                <c:pt idx="2">
                  <c:v>0.29305555555549001</c:v>
                </c:pt>
                <c:pt idx="3">
                  <c:v>0.29374999999993401</c:v>
                </c:pt>
                <c:pt idx="4">
                  <c:v>0.29444444444437801</c:v>
                </c:pt>
                <c:pt idx="5">
                  <c:v>0.295138888888822</c:v>
                </c:pt>
                <c:pt idx="6">
                  <c:v>0.295833333333266</c:v>
                </c:pt>
                <c:pt idx="7">
                  <c:v>0.29652777777771</c:v>
                </c:pt>
                <c:pt idx="8">
                  <c:v>0.297222222222154</c:v>
                </c:pt>
                <c:pt idx="9">
                  <c:v>0.297916666666598</c:v>
                </c:pt>
                <c:pt idx="10">
                  <c:v>0.29861111111104199</c:v>
                </c:pt>
                <c:pt idx="11">
                  <c:v>0.29930555555548599</c:v>
                </c:pt>
                <c:pt idx="12">
                  <c:v>0.29999999999992999</c:v>
                </c:pt>
                <c:pt idx="13">
                  <c:v>0.30069444444437399</c:v>
                </c:pt>
                <c:pt idx="14">
                  <c:v>0.30138888888881799</c:v>
                </c:pt>
                <c:pt idx="15">
                  <c:v>0.30208333333326198</c:v>
                </c:pt>
                <c:pt idx="16">
                  <c:v>0.30277777777770598</c:v>
                </c:pt>
                <c:pt idx="17">
                  <c:v>0.30347222222214998</c:v>
                </c:pt>
                <c:pt idx="18">
                  <c:v>0.30416666666659398</c:v>
                </c:pt>
                <c:pt idx="19">
                  <c:v>0.30486111111103797</c:v>
                </c:pt>
                <c:pt idx="20">
                  <c:v>0.30555555555548197</c:v>
                </c:pt>
                <c:pt idx="21">
                  <c:v>0.30624999999992603</c:v>
                </c:pt>
                <c:pt idx="22">
                  <c:v>0.30694444444437002</c:v>
                </c:pt>
                <c:pt idx="23">
                  <c:v>0.30763888888881402</c:v>
                </c:pt>
                <c:pt idx="24">
                  <c:v>0.30833333333325802</c:v>
                </c:pt>
                <c:pt idx="25">
                  <c:v>0.30902777777770202</c:v>
                </c:pt>
                <c:pt idx="26">
                  <c:v>0.30972222222214602</c:v>
                </c:pt>
                <c:pt idx="27">
                  <c:v>0.31041666666659001</c:v>
                </c:pt>
                <c:pt idx="28">
                  <c:v>0.31111111111103401</c:v>
                </c:pt>
                <c:pt idx="29">
                  <c:v>0.31180555555547801</c:v>
                </c:pt>
                <c:pt idx="30">
                  <c:v>0.31249999999992201</c:v>
                </c:pt>
                <c:pt idx="31">
                  <c:v>0.313194444444366</c:v>
                </c:pt>
                <c:pt idx="32">
                  <c:v>0.31388888888881</c:v>
                </c:pt>
                <c:pt idx="33">
                  <c:v>0.314583333333254</c:v>
                </c:pt>
                <c:pt idx="34">
                  <c:v>0.315277777777698</c:v>
                </c:pt>
                <c:pt idx="35">
                  <c:v>0.315972222222142</c:v>
                </c:pt>
                <c:pt idx="36">
                  <c:v>0.31666666666658599</c:v>
                </c:pt>
                <c:pt idx="37">
                  <c:v>0.31736111111102999</c:v>
                </c:pt>
                <c:pt idx="38">
                  <c:v>0.31805555555547399</c:v>
                </c:pt>
                <c:pt idx="39">
                  <c:v>0.31874999999991799</c:v>
                </c:pt>
                <c:pt idx="40">
                  <c:v>0.31944444444436199</c:v>
                </c:pt>
                <c:pt idx="41">
                  <c:v>0.32013888888880598</c:v>
                </c:pt>
                <c:pt idx="42">
                  <c:v>0.32083333333324998</c:v>
                </c:pt>
                <c:pt idx="43">
                  <c:v>0.32152777777769398</c:v>
                </c:pt>
                <c:pt idx="44">
                  <c:v>0.32222222222213798</c:v>
                </c:pt>
                <c:pt idx="45">
                  <c:v>0.32291666666658198</c:v>
                </c:pt>
                <c:pt idx="46">
                  <c:v>0.32361111111102597</c:v>
                </c:pt>
                <c:pt idx="47">
                  <c:v>0.32430555555547003</c:v>
                </c:pt>
                <c:pt idx="48">
                  <c:v>0.32499999999991402</c:v>
                </c:pt>
                <c:pt idx="49">
                  <c:v>0.32569444444435802</c:v>
                </c:pt>
                <c:pt idx="50">
                  <c:v>0.32638888888880202</c:v>
                </c:pt>
                <c:pt idx="51">
                  <c:v>0.32708333333324602</c:v>
                </c:pt>
                <c:pt idx="52">
                  <c:v>0.32777777777769002</c:v>
                </c:pt>
                <c:pt idx="53">
                  <c:v>0.32847222222213401</c:v>
                </c:pt>
                <c:pt idx="54">
                  <c:v>0.32916666666657801</c:v>
                </c:pt>
                <c:pt idx="55">
                  <c:v>0.32986111111102201</c:v>
                </c:pt>
                <c:pt idx="56">
                  <c:v>0.33055555555546601</c:v>
                </c:pt>
                <c:pt idx="57">
                  <c:v>0.33124999999991001</c:v>
                </c:pt>
                <c:pt idx="58">
                  <c:v>0.331944444444354</c:v>
                </c:pt>
                <c:pt idx="59">
                  <c:v>0.332638888888798</c:v>
                </c:pt>
                <c:pt idx="60">
                  <c:v>0.333333333333242</c:v>
                </c:pt>
                <c:pt idx="61">
                  <c:v>0.334027777777686</c:v>
                </c:pt>
                <c:pt idx="62">
                  <c:v>0.33472222222212999</c:v>
                </c:pt>
                <c:pt idx="63">
                  <c:v>0.33541666666657399</c:v>
                </c:pt>
                <c:pt idx="64">
                  <c:v>0.33611111111101799</c:v>
                </c:pt>
                <c:pt idx="65">
                  <c:v>0.33680555555546199</c:v>
                </c:pt>
                <c:pt idx="66">
                  <c:v>0.33749999999990599</c:v>
                </c:pt>
                <c:pt idx="67">
                  <c:v>0.33819444444434998</c:v>
                </c:pt>
                <c:pt idx="68">
                  <c:v>0.33888888888879398</c:v>
                </c:pt>
                <c:pt idx="69">
                  <c:v>0.33958333333323798</c:v>
                </c:pt>
                <c:pt idx="70">
                  <c:v>0.34027777777768198</c:v>
                </c:pt>
                <c:pt idx="71">
                  <c:v>0.34097222222212598</c:v>
                </c:pt>
                <c:pt idx="72">
                  <c:v>0.34166666666656997</c:v>
                </c:pt>
                <c:pt idx="73">
                  <c:v>0.34236111111101403</c:v>
                </c:pt>
                <c:pt idx="74">
                  <c:v>0.34305555555545802</c:v>
                </c:pt>
                <c:pt idx="75">
                  <c:v>0.34374999999990202</c:v>
                </c:pt>
                <c:pt idx="76">
                  <c:v>0.34444444444434602</c:v>
                </c:pt>
                <c:pt idx="77">
                  <c:v>0.34513888888879002</c:v>
                </c:pt>
                <c:pt idx="78">
                  <c:v>0.34583333333323402</c:v>
                </c:pt>
                <c:pt idx="79">
                  <c:v>0.34652777777767801</c:v>
                </c:pt>
                <c:pt idx="80">
                  <c:v>0.34722222222212201</c:v>
                </c:pt>
                <c:pt idx="81">
                  <c:v>0.34791666666656601</c:v>
                </c:pt>
                <c:pt idx="82">
                  <c:v>0.34861111111101001</c:v>
                </c:pt>
                <c:pt idx="83">
                  <c:v>0.34930555555545401</c:v>
                </c:pt>
                <c:pt idx="84">
                  <c:v>0.349999999999898</c:v>
                </c:pt>
                <c:pt idx="85">
                  <c:v>0.350694444444342</c:v>
                </c:pt>
                <c:pt idx="86">
                  <c:v>0.351388888888786</c:v>
                </c:pt>
                <c:pt idx="87">
                  <c:v>0.35208333333323</c:v>
                </c:pt>
                <c:pt idx="88">
                  <c:v>0.352777777777674</c:v>
                </c:pt>
                <c:pt idx="89">
                  <c:v>0.35347222222211799</c:v>
                </c:pt>
                <c:pt idx="90">
                  <c:v>0.35416666666656199</c:v>
                </c:pt>
                <c:pt idx="91">
                  <c:v>0.35486111111100499</c:v>
                </c:pt>
                <c:pt idx="92">
                  <c:v>0.35555555555544899</c:v>
                </c:pt>
                <c:pt idx="93">
                  <c:v>0.35624999999989299</c:v>
                </c:pt>
                <c:pt idx="94">
                  <c:v>0.35694444444433698</c:v>
                </c:pt>
                <c:pt idx="95">
                  <c:v>0.35763888888878098</c:v>
                </c:pt>
                <c:pt idx="96">
                  <c:v>0.35833333333322498</c:v>
                </c:pt>
                <c:pt idx="97">
                  <c:v>0.35902777777766898</c:v>
                </c:pt>
                <c:pt idx="98">
                  <c:v>0.35972222222211298</c:v>
                </c:pt>
                <c:pt idx="99">
                  <c:v>0.36041666666655697</c:v>
                </c:pt>
                <c:pt idx="100">
                  <c:v>0.36111111111100103</c:v>
                </c:pt>
                <c:pt idx="101">
                  <c:v>0.36180555555544502</c:v>
                </c:pt>
                <c:pt idx="102">
                  <c:v>0.36249999999988902</c:v>
                </c:pt>
                <c:pt idx="103">
                  <c:v>0.36319444444433302</c:v>
                </c:pt>
                <c:pt idx="104">
                  <c:v>0.36388888888877702</c:v>
                </c:pt>
                <c:pt idx="105">
                  <c:v>0.36458333333322102</c:v>
                </c:pt>
                <c:pt idx="106">
                  <c:v>0.36527777777766501</c:v>
                </c:pt>
                <c:pt idx="107">
                  <c:v>0.36597222222210901</c:v>
                </c:pt>
                <c:pt idx="108">
                  <c:v>0.36666666666655301</c:v>
                </c:pt>
                <c:pt idx="109">
                  <c:v>0.36736111111099701</c:v>
                </c:pt>
                <c:pt idx="110">
                  <c:v>0.36805555555544101</c:v>
                </c:pt>
                <c:pt idx="111">
                  <c:v>0.368749999999885</c:v>
                </c:pt>
                <c:pt idx="112">
                  <c:v>0.369444444444329</c:v>
                </c:pt>
                <c:pt idx="113">
                  <c:v>0.370138888888773</c:v>
                </c:pt>
                <c:pt idx="114">
                  <c:v>0.370833333333217</c:v>
                </c:pt>
                <c:pt idx="115">
                  <c:v>0.37152777777766099</c:v>
                </c:pt>
                <c:pt idx="116">
                  <c:v>0.37222222222210499</c:v>
                </c:pt>
                <c:pt idx="117">
                  <c:v>0.37291666666654899</c:v>
                </c:pt>
                <c:pt idx="118">
                  <c:v>0.37361111111099299</c:v>
                </c:pt>
                <c:pt idx="119">
                  <c:v>0.37430555555543699</c:v>
                </c:pt>
                <c:pt idx="120">
                  <c:v>0.37499999999988098</c:v>
                </c:pt>
                <c:pt idx="121">
                  <c:v>0.37569444444432498</c:v>
                </c:pt>
                <c:pt idx="122">
                  <c:v>0.37638888888876898</c:v>
                </c:pt>
                <c:pt idx="123">
                  <c:v>0.37708333333321298</c:v>
                </c:pt>
                <c:pt idx="124">
                  <c:v>0.37777777777765698</c:v>
                </c:pt>
                <c:pt idx="125">
                  <c:v>0.37847222222210097</c:v>
                </c:pt>
                <c:pt idx="126">
                  <c:v>0.37916666666654503</c:v>
                </c:pt>
                <c:pt idx="127">
                  <c:v>0.37986111111098902</c:v>
                </c:pt>
                <c:pt idx="128">
                  <c:v>0.38055555555543302</c:v>
                </c:pt>
                <c:pt idx="129">
                  <c:v>0.38124999999987702</c:v>
                </c:pt>
                <c:pt idx="130">
                  <c:v>0.38194444444432102</c:v>
                </c:pt>
                <c:pt idx="131">
                  <c:v>0.38263888888876502</c:v>
                </c:pt>
                <c:pt idx="132">
                  <c:v>0.38333333333320901</c:v>
                </c:pt>
                <c:pt idx="133">
                  <c:v>0.38402777777765301</c:v>
                </c:pt>
                <c:pt idx="134">
                  <c:v>0.38472222222209701</c:v>
                </c:pt>
                <c:pt idx="135">
                  <c:v>0.38541666666654101</c:v>
                </c:pt>
                <c:pt idx="136">
                  <c:v>0.38611111111098501</c:v>
                </c:pt>
                <c:pt idx="137">
                  <c:v>0.386805555555429</c:v>
                </c:pt>
                <c:pt idx="138">
                  <c:v>0.387499999999873</c:v>
                </c:pt>
                <c:pt idx="139">
                  <c:v>0.388194444444317</c:v>
                </c:pt>
                <c:pt idx="140">
                  <c:v>0.388888888888761</c:v>
                </c:pt>
                <c:pt idx="141">
                  <c:v>0.389583333333205</c:v>
                </c:pt>
                <c:pt idx="142">
                  <c:v>0.39027777777764899</c:v>
                </c:pt>
                <c:pt idx="143">
                  <c:v>0.39097222222209299</c:v>
                </c:pt>
                <c:pt idx="144">
                  <c:v>0.39166666666653699</c:v>
                </c:pt>
                <c:pt idx="145">
                  <c:v>0.39236111111098099</c:v>
                </c:pt>
                <c:pt idx="146">
                  <c:v>0.39305555555542498</c:v>
                </c:pt>
                <c:pt idx="147">
                  <c:v>0.39374999999986898</c:v>
                </c:pt>
                <c:pt idx="148">
                  <c:v>0.39444444444431298</c:v>
                </c:pt>
                <c:pt idx="149">
                  <c:v>0.39513888888875698</c:v>
                </c:pt>
                <c:pt idx="150">
                  <c:v>0.39583333333320098</c:v>
                </c:pt>
                <c:pt idx="151">
                  <c:v>0.39652777777764497</c:v>
                </c:pt>
                <c:pt idx="152">
                  <c:v>0.39722222222208903</c:v>
                </c:pt>
                <c:pt idx="153">
                  <c:v>0.39791666666653303</c:v>
                </c:pt>
                <c:pt idx="154">
                  <c:v>0.39861111111097702</c:v>
                </c:pt>
                <c:pt idx="155">
                  <c:v>0.39930555555542102</c:v>
                </c:pt>
                <c:pt idx="156">
                  <c:v>0.39999999999986502</c:v>
                </c:pt>
                <c:pt idx="157">
                  <c:v>0.40069444444430902</c:v>
                </c:pt>
                <c:pt idx="158">
                  <c:v>0.40138888888875301</c:v>
                </c:pt>
                <c:pt idx="159">
                  <c:v>0.40208333333319701</c:v>
                </c:pt>
                <c:pt idx="160">
                  <c:v>0.40277777777764101</c:v>
                </c:pt>
                <c:pt idx="161">
                  <c:v>0.40347222222208501</c:v>
                </c:pt>
                <c:pt idx="162">
                  <c:v>0.40416666666652901</c:v>
                </c:pt>
                <c:pt idx="163">
                  <c:v>0.404861111110973</c:v>
                </c:pt>
                <c:pt idx="164">
                  <c:v>0.405555555555417</c:v>
                </c:pt>
                <c:pt idx="165">
                  <c:v>0.406249999999861</c:v>
                </c:pt>
                <c:pt idx="166">
                  <c:v>0.406944444444305</c:v>
                </c:pt>
                <c:pt idx="167">
                  <c:v>0.407638888888749</c:v>
                </c:pt>
                <c:pt idx="168">
                  <c:v>0.40833333333319299</c:v>
                </c:pt>
                <c:pt idx="169">
                  <c:v>0.40902777777763699</c:v>
                </c:pt>
                <c:pt idx="170">
                  <c:v>0.40972222222208099</c:v>
                </c:pt>
                <c:pt idx="171">
                  <c:v>0.41041666666652499</c:v>
                </c:pt>
                <c:pt idx="172">
                  <c:v>0.41111111111096899</c:v>
                </c:pt>
                <c:pt idx="173">
                  <c:v>0.41180555555541298</c:v>
                </c:pt>
                <c:pt idx="174">
                  <c:v>0.41249999999985698</c:v>
                </c:pt>
                <c:pt idx="175">
                  <c:v>0.41319444444430098</c:v>
                </c:pt>
                <c:pt idx="176">
                  <c:v>0.41388888888874498</c:v>
                </c:pt>
                <c:pt idx="177">
                  <c:v>0.41458333333318897</c:v>
                </c:pt>
                <c:pt idx="178">
                  <c:v>0.41527777777763297</c:v>
                </c:pt>
                <c:pt idx="179">
                  <c:v>0.41597222222207703</c:v>
                </c:pt>
                <c:pt idx="180">
                  <c:v>0.41666666666652102</c:v>
                </c:pt>
                <c:pt idx="181">
                  <c:v>0.41736111111096502</c:v>
                </c:pt>
                <c:pt idx="182">
                  <c:v>0.41805555555540902</c:v>
                </c:pt>
                <c:pt idx="183">
                  <c:v>0.41874999999985302</c:v>
                </c:pt>
                <c:pt idx="184">
                  <c:v>0.41944444444429702</c:v>
                </c:pt>
                <c:pt idx="185">
                  <c:v>0.42013888888874101</c:v>
                </c:pt>
                <c:pt idx="186">
                  <c:v>0.42083333333318501</c:v>
                </c:pt>
                <c:pt idx="187">
                  <c:v>0.42152777777762901</c:v>
                </c:pt>
                <c:pt idx="188">
                  <c:v>0.42222222222207301</c:v>
                </c:pt>
                <c:pt idx="189">
                  <c:v>0.422916666666517</c:v>
                </c:pt>
                <c:pt idx="190">
                  <c:v>0.423611111110961</c:v>
                </c:pt>
                <c:pt idx="191">
                  <c:v>0.424305555555405</c:v>
                </c:pt>
                <c:pt idx="192">
                  <c:v>0.424999999999849</c:v>
                </c:pt>
                <c:pt idx="193">
                  <c:v>0.425694444444293</c:v>
                </c:pt>
                <c:pt idx="194">
                  <c:v>0.42638888888873699</c:v>
                </c:pt>
                <c:pt idx="195">
                  <c:v>0.42708333333318099</c:v>
                </c:pt>
                <c:pt idx="196">
                  <c:v>0.42777777777762499</c:v>
                </c:pt>
                <c:pt idx="197">
                  <c:v>0.42847222222206899</c:v>
                </c:pt>
                <c:pt idx="198">
                  <c:v>0.42916666666651299</c:v>
                </c:pt>
                <c:pt idx="199">
                  <c:v>0.42986111111095698</c:v>
                </c:pt>
                <c:pt idx="200">
                  <c:v>0.43055555555540098</c:v>
                </c:pt>
                <c:pt idx="201">
                  <c:v>0.43124999999984498</c:v>
                </c:pt>
                <c:pt idx="202">
                  <c:v>0.43194444444428898</c:v>
                </c:pt>
                <c:pt idx="203">
                  <c:v>0.43263888888873298</c:v>
                </c:pt>
                <c:pt idx="204">
                  <c:v>0.43333333333317697</c:v>
                </c:pt>
                <c:pt idx="205">
                  <c:v>0.43402777777762103</c:v>
                </c:pt>
                <c:pt idx="206">
                  <c:v>0.43472222222206502</c:v>
                </c:pt>
                <c:pt idx="207">
                  <c:v>0.43541666666650902</c:v>
                </c:pt>
                <c:pt idx="208">
                  <c:v>0.43611111111095302</c:v>
                </c:pt>
                <c:pt idx="209">
                  <c:v>0.43680555555539702</c:v>
                </c:pt>
                <c:pt idx="210">
                  <c:v>0.43749999999984102</c:v>
                </c:pt>
                <c:pt idx="211">
                  <c:v>0.43819444444428501</c:v>
                </c:pt>
                <c:pt idx="212">
                  <c:v>0.43888888888872901</c:v>
                </c:pt>
                <c:pt idx="213">
                  <c:v>0.43958333333317301</c:v>
                </c:pt>
                <c:pt idx="214">
                  <c:v>0.44027777777761701</c:v>
                </c:pt>
                <c:pt idx="215">
                  <c:v>0.44097222222206101</c:v>
                </c:pt>
                <c:pt idx="216">
                  <c:v>0.441666666666505</c:v>
                </c:pt>
                <c:pt idx="217">
                  <c:v>0.442361111110949</c:v>
                </c:pt>
                <c:pt idx="218">
                  <c:v>0.443055555555393</c:v>
                </c:pt>
                <c:pt idx="219">
                  <c:v>0.443749999999837</c:v>
                </c:pt>
                <c:pt idx="220">
                  <c:v>0.44444444444428099</c:v>
                </c:pt>
                <c:pt idx="221">
                  <c:v>0.44513888888872499</c:v>
                </c:pt>
                <c:pt idx="222">
                  <c:v>0.44583333333316899</c:v>
                </c:pt>
                <c:pt idx="223">
                  <c:v>0.44652777777761299</c:v>
                </c:pt>
                <c:pt idx="224">
                  <c:v>0.44722222222205699</c:v>
                </c:pt>
                <c:pt idx="225">
                  <c:v>0.44791666666650098</c:v>
                </c:pt>
                <c:pt idx="226">
                  <c:v>0.44861111111094498</c:v>
                </c:pt>
                <c:pt idx="227">
                  <c:v>0.44930555555538898</c:v>
                </c:pt>
                <c:pt idx="228">
                  <c:v>0.44999999999983298</c:v>
                </c:pt>
                <c:pt idx="229">
                  <c:v>0.45069444444427698</c:v>
                </c:pt>
                <c:pt idx="230">
                  <c:v>0.45138888888872097</c:v>
                </c:pt>
                <c:pt idx="231">
                  <c:v>0.45208333333316503</c:v>
                </c:pt>
                <c:pt idx="232">
                  <c:v>0.45277777777760903</c:v>
                </c:pt>
                <c:pt idx="233">
                  <c:v>0.45347222222205302</c:v>
                </c:pt>
                <c:pt idx="234">
                  <c:v>0.45416666666649702</c:v>
                </c:pt>
                <c:pt idx="235">
                  <c:v>0.45486111111094102</c:v>
                </c:pt>
                <c:pt idx="236">
                  <c:v>0.45555555555538502</c:v>
                </c:pt>
                <c:pt idx="237">
                  <c:v>0.45624999999982901</c:v>
                </c:pt>
                <c:pt idx="238">
                  <c:v>0.45694444444427301</c:v>
                </c:pt>
                <c:pt idx="239">
                  <c:v>0.45763888888871701</c:v>
                </c:pt>
                <c:pt idx="240">
                  <c:v>0.45833333333316101</c:v>
                </c:pt>
                <c:pt idx="241">
                  <c:v>0.45902777777760501</c:v>
                </c:pt>
                <c:pt idx="242">
                  <c:v>0.459722222222049</c:v>
                </c:pt>
                <c:pt idx="243">
                  <c:v>0.460416666666493</c:v>
                </c:pt>
                <c:pt idx="244">
                  <c:v>0.461111111110937</c:v>
                </c:pt>
                <c:pt idx="245">
                  <c:v>0.461805555555381</c:v>
                </c:pt>
                <c:pt idx="246">
                  <c:v>0.462499999999825</c:v>
                </c:pt>
                <c:pt idx="247">
                  <c:v>0.46319444444426899</c:v>
                </c:pt>
                <c:pt idx="248">
                  <c:v>0.46388888888871299</c:v>
                </c:pt>
                <c:pt idx="249">
                  <c:v>0.46458333333315699</c:v>
                </c:pt>
                <c:pt idx="250">
                  <c:v>0.46527777777760099</c:v>
                </c:pt>
                <c:pt idx="251">
                  <c:v>0.46597222222204498</c:v>
                </c:pt>
                <c:pt idx="252">
                  <c:v>0.46666666666648898</c:v>
                </c:pt>
                <c:pt idx="253">
                  <c:v>0.46736111111093298</c:v>
                </c:pt>
                <c:pt idx="254">
                  <c:v>0.46805555555537698</c:v>
                </c:pt>
                <c:pt idx="255">
                  <c:v>0.46874999999982098</c:v>
                </c:pt>
                <c:pt idx="256">
                  <c:v>0.46944444444426497</c:v>
                </c:pt>
                <c:pt idx="257">
                  <c:v>0.47013888888870897</c:v>
                </c:pt>
                <c:pt idx="258">
                  <c:v>0.47083333333315303</c:v>
                </c:pt>
                <c:pt idx="259">
                  <c:v>0.47152777777759702</c:v>
                </c:pt>
                <c:pt idx="260">
                  <c:v>0.47222222222204102</c:v>
                </c:pt>
                <c:pt idx="261">
                  <c:v>0.47291666666648502</c:v>
                </c:pt>
                <c:pt idx="262">
                  <c:v>0.47361111111092902</c:v>
                </c:pt>
                <c:pt idx="263">
                  <c:v>0.47430555555537302</c:v>
                </c:pt>
                <c:pt idx="264">
                  <c:v>0.47499999999981701</c:v>
                </c:pt>
                <c:pt idx="265">
                  <c:v>0.47569444444426101</c:v>
                </c:pt>
                <c:pt idx="266">
                  <c:v>0.47638888888870501</c:v>
                </c:pt>
                <c:pt idx="267">
                  <c:v>0.47708333333314901</c:v>
                </c:pt>
                <c:pt idx="268">
                  <c:v>0.477777777777593</c:v>
                </c:pt>
                <c:pt idx="269">
                  <c:v>0.478472222222037</c:v>
                </c:pt>
                <c:pt idx="270">
                  <c:v>0.479166666666481</c:v>
                </c:pt>
                <c:pt idx="271">
                  <c:v>0.479861111110925</c:v>
                </c:pt>
                <c:pt idx="272">
                  <c:v>0.480555555555369</c:v>
                </c:pt>
                <c:pt idx="273">
                  <c:v>0.48124999999981299</c:v>
                </c:pt>
                <c:pt idx="274">
                  <c:v>0.48194444444425699</c:v>
                </c:pt>
                <c:pt idx="275">
                  <c:v>0.48263888888870099</c:v>
                </c:pt>
                <c:pt idx="276">
                  <c:v>0.48333333333314499</c:v>
                </c:pt>
                <c:pt idx="277">
                  <c:v>0.48402777777758899</c:v>
                </c:pt>
                <c:pt idx="278">
                  <c:v>0.48472222222203298</c:v>
                </c:pt>
                <c:pt idx="279">
                  <c:v>0.48541666666647698</c:v>
                </c:pt>
                <c:pt idx="280">
                  <c:v>0.48611111111092098</c:v>
                </c:pt>
                <c:pt idx="281">
                  <c:v>0.48680555555536498</c:v>
                </c:pt>
                <c:pt idx="282">
                  <c:v>0.48749999999980898</c:v>
                </c:pt>
                <c:pt idx="283">
                  <c:v>0.48819444444425297</c:v>
                </c:pt>
                <c:pt idx="284">
                  <c:v>0.48888888888869703</c:v>
                </c:pt>
                <c:pt idx="285">
                  <c:v>0.48958333333314102</c:v>
                </c:pt>
                <c:pt idx="286">
                  <c:v>0.49027777777758502</c:v>
                </c:pt>
                <c:pt idx="287">
                  <c:v>0.49097222222202902</c:v>
                </c:pt>
                <c:pt idx="288">
                  <c:v>0.49166666666647302</c:v>
                </c:pt>
                <c:pt idx="289">
                  <c:v>0.49236111111091702</c:v>
                </c:pt>
                <c:pt idx="290">
                  <c:v>0.49305555555536101</c:v>
                </c:pt>
                <c:pt idx="291">
                  <c:v>0.49374999999980501</c:v>
                </c:pt>
                <c:pt idx="292">
                  <c:v>0.49444444444424901</c:v>
                </c:pt>
                <c:pt idx="293">
                  <c:v>0.49513888888869301</c:v>
                </c:pt>
                <c:pt idx="294">
                  <c:v>0.49583333333313701</c:v>
                </c:pt>
                <c:pt idx="295">
                  <c:v>0.496527777777581</c:v>
                </c:pt>
                <c:pt idx="296">
                  <c:v>0.497222222222025</c:v>
                </c:pt>
                <c:pt idx="297">
                  <c:v>0.497916666666469</c:v>
                </c:pt>
                <c:pt idx="298">
                  <c:v>0.498611111110913</c:v>
                </c:pt>
                <c:pt idx="299">
                  <c:v>0.49930555555535699</c:v>
                </c:pt>
                <c:pt idx="300">
                  <c:v>0.49999999999980099</c:v>
                </c:pt>
                <c:pt idx="301">
                  <c:v>0.50069444444424505</c:v>
                </c:pt>
                <c:pt idx="302">
                  <c:v>0.50138888888868904</c:v>
                </c:pt>
                <c:pt idx="303">
                  <c:v>0.50208333333313304</c:v>
                </c:pt>
                <c:pt idx="304">
                  <c:v>0.50277777777757704</c:v>
                </c:pt>
                <c:pt idx="305">
                  <c:v>0.50347222222202104</c:v>
                </c:pt>
                <c:pt idx="306">
                  <c:v>0.50416666666646504</c:v>
                </c:pt>
                <c:pt idx="307">
                  <c:v>0.50486111111090903</c:v>
                </c:pt>
                <c:pt idx="308">
                  <c:v>0.50555555555535303</c:v>
                </c:pt>
                <c:pt idx="309">
                  <c:v>0.50624999999979703</c:v>
                </c:pt>
                <c:pt idx="310">
                  <c:v>0.50694444444424103</c:v>
                </c:pt>
                <c:pt idx="311">
                  <c:v>0.50763888888868502</c:v>
                </c:pt>
                <c:pt idx="312">
                  <c:v>0.50833333333312902</c:v>
                </c:pt>
                <c:pt idx="313">
                  <c:v>0.50902777777757302</c:v>
                </c:pt>
                <c:pt idx="314">
                  <c:v>0.50972222222201702</c:v>
                </c:pt>
                <c:pt idx="315">
                  <c:v>0.51041666666646102</c:v>
                </c:pt>
                <c:pt idx="316">
                  <c:v>0.51111111111090501</c:v>
                </c:pt>
                <c:pt idx="317">
                  <c:v>0.51180555555534901</c:v>
                </c:pt>
                <c:pt idx="318">
                  <c:v>0.51249999999979301</c:v>
                </c:pt>
                <c:pt idx="319">
                  <c:v>0.51319444444423701</c:v>
                </c:pt>
                <c:pt idx="320">
                  <c:v>0.51388888888868101</c:v>
                </c:pt>
                <c:pt idx="321">
                  <c:v>0.514583333333125</c:v>
                </c:pt>
                <c:pt idx="322">
                  <c:v>0.515277777777569</c:v>
                </c:pt>
                <c:pt idx="323">
                  <c:v>0.515972222222013</c:v>
                </c:pt>
                <c:pt idx="324">
                  <c:v>0.516666666666457</c:v>
                </c:pt>
                <c:pt idx="325">
                  <c:v>0.517361111110901</c:v>
                </c:pt>
                <c:pt idx="326">
                  <c:v>0.51805555555534499</c:v>
                </c:pt>
                <c:pt idx="327">
                  <c:v>0.51874999999978899</c:v>
                </c:pt>
                <c:pt idx="328">
                  <c:v>0.51944444444423299</c:v>
                </c:pt>
                <c:pt idx="329">
                  <c:v>0.52013888888867699</c:v>
                </c:pt>
                <c:pt idx="330">
                  <c:v>0.52083333333312098</c:v>
                </c:pt>
                <c:pt idx="331">
                  <c:v>0.52152777777756498</c:v>
                </c:pt>
                <c:pt idx="332">
                  <c:v>0.52222222222200898</c:v>
                </c:pt>
                <c:pt idx="333">
                  <c:v>0.52291666666645298</c:v>
                </c:pt>
                <c:pt idx="334">
                  <c:v>0.52361111111089698</c:v>
                </c:pt>
                <c:pt idx="335">
                  <c:v>0.52430555555534097</c:v>
                </c:pt>
                <c:pt idx="336">
                  <c:v>0.52499999999978497</c:v>
                </c:pt>
                <c:pt idx="337">
                  <c:v>0.52569444444422897</c:v>
                </c:pt>
                <c:pt idx="338">
                  <c:v>0.52638888888867297</c:v>
                </c:pt>
                <c:pt idx="339">
                  <c:v>0.52708333333311697</c:v>
                </c:pt>
                <c:pt idx="340">
                  <c:v>0.52777777777756096</c:v>
                </c:pt>
                <c:pt idx="341">
                  <c:v>0.52847222222200496</c:v>
                </c:pt>
                <c:pt idx="342">
                  <c:v>0.52916666666644896</c:v>
                </c:pt>
                <c:pt idx="343">
                  <c:v>0.52986111111089296</c:v>
                </c:pt>
                <c:pt idx="344">
                  <c:v>0.53055555555533696</c:v>
                </c:pt>
                <c:pt idx="345">
                  <c:v>0.53124999999978095</c:v>
                </c:pt>
                <c:pt idx="346">
                  <c:v>0.53194444444422495</c:v>
                </c:pt>
                <c:pt idx="347">
                  <c:v>0.53263888888866895</c:v>
                </c:pt>
                <c:pt idx="348">
                  <c:v>0.53333333333311295</c:v>
                </c:pt>
                <c:pt idx="349">
                  <c:v>0.53402777777755694</c:v>
                </c:pt>
                <c:pt idx="350">
                  <c:v>0.53472222222200105</c:v>
                </c:pt>
                <c:pt idx="351">
                  <c:v>0.53541666666644505</c:v>
                </c:pt>
                <c:pt idx="352">
                  <c:v>0.53611111111088905</c:v>
                </c:pt>
                <c:pt idx="353">
                  <c:v>0.53680555555533305</c:v>
                </c:pt>
                <c:pt idx="354">
                  <c:v>0.53749999999977705</c:v>
                </c:pt>
                <c:pt idx="355">
                  <c:v>0.53819444444422104</c:v>
                </c:pt>
                <c:pt idx="356">
                  <c:v>0.53888888888866504</c:v>
                </c:pt>
                <c:pt idx="357">
                  <c:v>0.53958333333310904</c:v>
                </c:pt>
                <c:pt idx="358">
                  <c:v>0.54027777777755304</c:v>
                </c:pt>
                <c:pt idx="359">
                  <c:v>0.54097222222199703</c:v>
                </c:pt>
                <c:pt idx="360">
                  <c:v>0.54166666666644103</c:v>
                </c:pt>
                <c:pt idx="361">
                  <c:v>0.54236111111088503</c:v>
                </c:pt>
                <c:pt idx="362">
                  <c:v>0.54305555555532903</c:v>
                </c:pt>
                <c:pt idx="363">
                  <c:v>0.54374999999977303</c:v>
                </c:pt>
                <c:pt idx="364">
                  <c:v>0.54444444444421702</c:v>
                </c:pt>
                <c:pt idx="365">
                  <c:v>0.54513888888866102</c:v>
                </c:pt>
                <c:pt idx="366">
                  <c:v>0.54583333333310502</c:v>
                </c:pt>
                <c:pt idx="367">
                  <c:v>0.54652777777754902</c:v>
                </c:pt>
                <c:pt idx="368">
                  <c:v>0.54722222222199302</c:v>
                </c:pt>
                <c:pt idx="369">
                  <c:v>0.54791666666643701</c:v>
                </c:pt>
                <c:pt idx="370">
                  <c:v>0.54861111111088101</c:v>
                </c:pt>
                <c:pt idx="371">
                  <c:v>0.54930555555532501</c:v>
                </c:pt>
                <c:pt idx="372">
                  <c:v>0.54999999999976901</c:v>
                </c:pt>
                <c:pt idx="373">
                  <c:v>0.550694444444213</c:v>
                </c:pt>
                <c:pt idx="374">
                  <c:v>0.551388888888657</c:v>
                </c:pt>
                <c:pt idx="375">
                  <c:v>0.552083333333101</c:v>
                </c:pt>
                <c:pt idx="376">
                  <c:v>0.552777777777545</c:v>
                </c:pt>
                <c:pt idx="377">
                  <c:v>0.553472222221989</c:v>
                </c:pt>
                <c:pt idx="378">
                  <c:v>0.55416666666643299</c:v>
                </c:pt>
                <c:pt idx="379">
                  <c:v>0.55486111111087699</c:v>
                </c:pt>
                <c:pt idx="380">
                  <c:v>0.55555555555532099</c:v>
                </c:pt>
                <c:pt idx="381">
                  <c:v>0.55624999999976499</c:v>
                </c:pt>
                <c:pt idx="382">
                  <c:v>0.55694444444420899</c:v>
                </c:pt>
                <c:pt idx="383">
                  <c:v>0.55763888888865298</c:v>
                </c:pt>
                <c:pt idx="384">
                  <c:v>0.55833333333309698</c:v>
                </c:pt>
                <c:pt idx="385">
                  <c:v>0.55902777777754098</c:v>
                </c:pt>
                <c:pt idx="386">
                  <c:v>0.55972222222198498</c:v>
                </c:pt>
                <c:pt idx="387">
                  <c:v>0.56041666666642898</c:v>
                </c:pt>
                <c:pt idx="388">
                  <c:v>0.56111111111087297</c:v>
                </c:pt>
                <c:pt idx="389">
                  <c:v>0.56180555555531697</c:v>
                </c:pt>
                <c:pt idx="390">
                  <c:v>0.56249999999976097</c:v>
                </c:pt>
                <c:pt idx="391">
                  <c:v>0.56319444444420497</c:v>
                </c:pt>
                <c:pt idx="392">
                  <c:v>0.56388888888864896</c:v>
                </c:pt>
                <c:pt idx="393">
                  <c:v>0.56458333333309296</c:v>
                </c:pt>
                <c:pt idx="394">
                  <c:v>0.56527777777753696</c:v>
                </c:pt>
                <c:pt idx="395">
                  <c:v>0.56597222222198096</c:v>
                </c:pt>
                <c:pt idx="396">
                  <c:v>0.56666666666642496</c:v>
                </c:pt>
                <c:pt idx="397">
                  <c:v>0.56736111111086895</c:v>
                </c:pt>
                <c:pt idx="398">
                  <c:v>0.56805555555531295</c:v>
                </c:pt>
                <c:pt idx="399">
                  <c:v>0.56874999999975695</c:v>
                </c:pt>
                <c:pt idx="400">
                  <c:v>0.56944444444420095</c:v>
                </c:pt>
                <c:pt idx="401">
                  <c:v>0.57013888888864495</c:v>
                </c:pt>
                <c:pt idx="402">
                  <c:v>0.57083333333308905</c:v>
                </c:pt>
                <c:pt idx="403">
                  <c:v>0.57152777777753305</c:v>
                </c:pt>
                <c:pt idx="404">
                  <c:v>0.57222222222197705</c:v>
                </c:pt>
                <c:pt idx="405">
                  <c:v>0.57291666666642105</c:v>
                </c:pt>
                <c:pt idx="406">
                  <c:v>0.57361111111086505</c:v>
                </c:pt>
                <c:pt idx="407">
                  <c:v>0.57430555555530904</c:v>
                </c:pt>
                <c:pt idx="408">
                  <c:v>0.57499999999975304</c:v>
                </c:pt>
                <c:pt idx="409">
                  <c:v>0.57569444444419704</c:v>
                </c:pt>
                <c:pt idx="410">
                  <c:v>0.57638888888864104</c:v>
                </c:pt>
                <c:pt idx="411">
                  <c:v>0.57708333333308504</c:v>
                </c:pt>
                <c:pt idx="412">
                  <c:v>0.57777777777752903</c:v>
                </c:pt>
                <c:pt idx="413">
                  <c:v>0.57847222222197303</c:v>
                </c:pt>
                <c:pt idx="414">
                  <c:v>0.57916666666641703</c:v>
                </c:pt>
                <c:pt idx="415">
                  <c:v>0.57986111111086103</c:v>
                </c:pt>
                <c:pt idx="416">
                  <c:v>0.58055555555530503</c:v>
                </c:pt>
                <c:pt idx="417">
                  <c:v>0.58124999999974902</c:v>
                </c:pt>
                <c:pt idx="418">
                  <c:v>0.58194444444419302</c:v>
                </c:pt>
                <c:pt idx="419">
                  <c:v>0.58263888888863702</c:v>
                </c:pt>
                <c:pt idx="420">
                  <c:v>0.58333333333308102</c:v>
                </c:pt>
                <c:pt idx="421">
                  <c:v>0.58402777777752501</c:v>
                </c:pt>
                <c:pt idx="422">
                  <c:v>0.58472222222196901</c:v>
                </c:pt>
                <c:pt idx="423">
                  <c:v>0.58541666666641301</c:v>
                </c:pt>
                <c:pt idx="424">
                  <c:v>0.58611111111085701</c:v>
                </c:pt>
                <c:pt idx="425">
                  <c:v>0.58680555555530101</c:v>
                </c:pt>
                <c:pt idx="426">
                  <c:v>0.587499999999745</c:v>
                </c:pt>
                <c:pt idx="427">
                  <c:v>0.588194444444189</c:v>
                </c:pt>
                <c:pt idx="428">
                  <c:v>0.588888888888633</c:v>
                </c:pt>
                <c:pt idx="429">
                  <c:v>0.589583333333077</c:v>
                </c:pt>
                <c:pt idx="430">
                  <c:v>0.590277777777521</c:v>
                </c:pt>
                <c:pt idx="431">
                  <c:v>0.59097222222196499</c:v>
                </c:pt>
                <c:pt idx="432">
                  <c:v>0.59166666666640899</c:v>
                </c:pt>
                <c:pt idx="433">
                  <c:v>0.59236111111085299</c:v>
                </c:pt>
                <c:pt idx="434">
                  <c:v>0.59305555555529699</c:v>
                </c:pt>
                <c:pt idx="435">
                  <c:v>0.59374999999974098</c:v>
                </c:pt>
                <c:pt idx="436">
                  <c:v>0.59444444444418498</c:v>
                </c:pt>
                <c:pt idx="437">
                  <c:v>0.59513888888862898</c:v>
                </c:pt>
                <c:pt idx="438">
                  <c:v>0.59583333333307298</c:v>
                </c:pt>
                <c:pt idx="439">
                  <c:v>0.59652777777751698</c:v>
                </c:pt>
                <c:pt idx="440">
                  <c:v>0.59722222222196097</c:v>
                </c:pt>
                <c:pt idx="441">
                  <c:v>0.59791666666640497</c:v>
                </c:pt>
                <c:pt idx="442">
                  <c:v>0.59861111111084897</c:v>
                </c:pt>
                <c:pt idx="443">
                  <c:v>0.59930555555529297</c:v>
                </c:pt>
                <c:pt idx="444">
                  <c:v>0.59999999999973697</c:v>
                </c:pt>
                <c:pt idx="445">
                  <c:v>0.60069444444418096</c:v>
                </c:pt>
                <c:pt idx="446">
                  <c:v>0.60138888888862496</c:v>
                </c:pt>
                <c:pt idx="447">
                  <c:v>0.60208333333306896</c:v>
                </c:pt>
                <c:pt idx="448">
                  <c:v>0.60277777777751296</c:v>
                </c:pt>
                <c:pt idx="449">
                  <c:v>0.60347222222195696</c:v>
                </c:pt>
                <c:pt idx="450">
                  <c:v>0.60416666666640095</c:v>
                </c:pt>
                <c:pt idx="451">
                  <c:v>0.60486111111084495</c:v>
                </c:pt>
                <c:pt idx="452">
                  <c:v>0.60555555555528895</c:v>
                </c:pt>
                <c:pt idx="453">
                  <c:v>0.60624999999973295</c:v>
                </c:pt>
                <c:pt idx="454">
                  <c:v>0.60694444444417694</c:v>
                </c:pt>
                <c:pt idx="455">
                  <c:v>0.60763888888862105</c:v>
                </c:pt>
                <c:pt idx="456">
                  <c:v>0.60833333333306505</c:v>
                </c:pt>
                <c:pt idx="457">
                  <c:v>0.60902777777750905</c:v>
                </c:pt>
                <c:pt idx="458">
                  <c:v>0.60972222222195305</c:v>
                </c:pt>
                <c:pt idx="459">
                  <c:v>0.61041666666639705</c:v>
                </c:pt>
                <c:pt idx="460">
                  <c:v>0.61111111111084104</c:v>
                </c:pt>
                <c:pt idx="461">
                  <c:v>0.61180555555528504</c:v>
                </c:pt>
                <c:pt idx="462">
                  <c:v>0.61249999999972904</c:v>
                </c:pt>
                <c:pt idx="463">
                  <c:v>0.61319444444417304</c:v>
                </c:pt>
                <c:pt idx="464">
                  <c:v>0.61388888888861703</c:v>
                </c:pt>
                <c:pt idx="465">
                  <c:v>0.61458333333306103</c:v>
                </c:pt>
                <c:pt idx="466">
                  <c:v>0.61527777777750503</c:v>
                </c:pt>
                <c:pt idx="467">
                  <c:v>0.61597222222194903</c:v>
                </c:pt>
                <c:pt idx="468">
                  <c:v>0.61666666666639303</c:v>
                </c:pt>
                <c:pt idx="469">
                  <c:v>0.61736111111083702</c:v>
                </c:pt>
                <c:pt idx="470">
                  <c:v>0.61805555555528102</c:v>
                </c:pt>
                <c:pt idx="471">
                  <c:v>0.61874999999972502</c:v>
                </c:pt>
                <c:pt idx="472">
                  <c:v>0.61944444444416902</c:v>
                </c:pt>
                <c:pt idx="473">
                  <c:v>0.62013888888861302</c:v>
                </c:pt>
                <c:pt idx="474">
                  <c:v>0.62083333333305701</c:v>
                </c:pt>
                <c:pt idx="475">
                  <c:v>0.62152777777750101</c:v>
                </c:pt>
                <c:pt idx="476">
                  <c:v>0.62222222222194501</c:v>
                </c:pt>
                <c:pt idx="477">
                  <c:v>0.62291666666638901</c:v>
                </c:pt>
                <c:pt idx="478">
                  <c:v>0.62361111111083301</c:v>
                </c:pt>
                <c:pt idx="479">
                  <c:v>0.624305555555277</c:v>
                </c:pt>
                <c:pt idx="480">
                  <c:v>0.624999999999721</c:v>
                </c:pt>
                <c:pt idx="481">
                  <c:v>0.625694444444165</c:v>
                </c:pt>
                <c:pt idx="482">
                  <c:v>0.626388888888609</c:v>
                </c:pt>
                <c:pt idx="483">
                  <c:v>0.62708333333305299</c:v>
                </c:pt>
                <c:pt idx="484">
                  <c:v>0.62777777777749699</c:v>
                </c:pt>
                <c:pt idx="485">
                  <c:v>0.62847222222194099</c:v>
                </c:pt>
                <c:pt idx="486">
                  <c:v>0.62916666666638499</c:v>
                </c:pt>
                <c:pt idx="487">
                  <c:v>0.62986111111082899</c:v>
                </c:pt>
                <c:pt idx="488">
                  <c:v>0.63055555555527298</c:v>
                </c:pt>
                <c:pt idx="489">
                  <c:v>0.63124999999971698</c:v>
                </c:pt>
                <c:pt idx="490">
                  <c:v>0.63194444444416098</c:v>
                </c:pt>
                <c:pt idx="491">
                  <c:v>0.63263888888860498</c:v>
                </c:pt>
                <c:pt idx="492">
                  <c:v>0.63333333333304898</c:v>
                </c:pt>
                <c:pt idx="493">
                  <c:v>0.63402777777749297</c:v>
                </c:pt>
                <c:pt idx="494">
                  <c:v>0.63472222222193697</c:v>
                </c:pt>
                <c:pt idx="495">
                  <c:v>0.63541666666638097</c:v>
                </c:pt>
                <c:pt idx="496">
                  <c:v>0.63611111111082497</c:v>
                </c:pt>
                <c:pt idx="497">
                  <c:v>0.63680555555526897</c:v>
                </c:pt>
                <c:pt idx="498">
                  <c:v>0.63749999999971296</c:v>
                </c:pt>
                <c:pt idx="499">
                  <c:v>0.63819444444415696</c:v>
                </c:pt>
                <c:pt idx="500">
                  <c:v>0.63888888888860096</c:v>
                </c:pt>
                <c:pt idx="501">
                  <c:v>0.63958333333304496</c:v>
                </c:pt>
                <c:pt idx="502">
                  <c:v>0.64027777777748895</c:v>
                </c:pt>
                <c:pt idx="503">
                  <c:v>0.64097222222193295</c:v>
                </c:pt>
                <c:pt idx="504">
                  <c:v>0.64166666666637695</c:v>
                </c:pt>
                <c:pt idx="505">
                  <c:v>0.64236111111082095</c:v>
                </c:pt>
                <c:pt idx="506">
                  <c:v>0.64305555555526495</c:v>
                </c:pt>
                <c:pt idx="507">
                  <c:v>0.64374999999970905</c:v>
                </c:pt>
                <c:pt idx="508">
                  <c:v>0.64444444444415305</c:v>
                </c:pt>
                <c:pt idx="509">
                  <c:v>0.64513888888859705</c:v>
                </c:pt>
                <c:pt idx="510">
                  <c:v>0.64583333333304105</c:v>
                </c:pt>
                <c:pt idx="511">
                  <c:v>0.64652777777748505</c:v>
                </c:pt>
                <c:pt idx="512">
                  <c:v>0.64722222222192904</c:v>
                </c:pt>
                <c:pt idx="513">
                  <c:v>0.64791666666637304</c:v>
                </c:pt>
                <c:pt idx="514">
                  <c:v>0.64861111111081704</c:v>
                </c:pt>
                <c:pt idx="515">
                  <c:v>0.64930555555526104</c:v>
                </c:pt>
                <c:pt idx="516">
                  <c:v>0.64999999999970504</c:v>
                </c:pt>
                <c:pt idx="517">
                  <c:v>0.65069444444414903</c:v>
                </c:pt>
                <c:pt idx="518">
                  <c:v>0.65138888888859303</c:v>
                </c:pt>
                <c:pt idx="519">
                  <c:v>0.65208333333303703</c:v>
                </c:pt>
                <c:pt idx="520">
                  <c:v>0.65277777777748103</c:v>
                </c:pt>
                <c:pt idx="521">
                  <c:v>0.65347222222192503</c:v>
                </c:pt>
                <c:pt idx="522">
                  <c:v>0.65416666666636902</c:v>
                </c:pt>
                <c:pt idx="523">
                  <c:v>0.65486111111081302</c:v>
                </c:pt>
                <c:pt idx="524">
                  <c:v>0.65555555555525702</c:v>
                </c:pt>
                <c:pt idx="525">
                  <c:v>0.65624999999970102</c:v>
                </c:pt>
                <c:pt idx="526">
                  <c:v>0.65694444444414501</c:v>
                </c:pt>
                <c:pt idx="527">
                  <c:v>0.65763888888858901</c:v>
                </c:pt>
                <c:pt idx="528">
                  <c:v>0.65833333333303301</c:v>
                </c:pt>
                <c:pt idx="529">
                  <c:v>0.65902777777747701</c:v>
                </c:pt>
                <c:pt idx="530">
                  <c:v>0.65972222222192101</c:v>
                </c:pt>
                <c:pt idx="531">
                  <c:v>0.660416666666365</c:v>
                </c:pt>
                <c:pt idx="532">
                  <c:v>0.661111111110809</c:v>
                </c:pt>
                <c:pt idx="533">
                  <c:v>0.661805555555253</c:v>
                </c:pt>
                <c:pt idx="534">
                  <c:v>0.662499999999697</c:v>
                </c:pt>
                <c:pt idx="535">
                  <c:v>0.663194444444141</c:v>
                </c:pt>
                <c:pt idx="536">
                  <c:v>0.66388888888858499</c:v>
                </c:pt>
                <c:pt idx="537">
                  <c:v>0.66458333333302899</c:v>
                </c:pt>
                <c:pt idx="538">
                  <c:v>0.66527777777747299</c:v>
                </c:pt>
                <c:pt idx="539">
                  <c:v>0.66597222222191699</c:v>
                </c:pt>
                <c:pt idx="540">
                  <c:v>0.66666666666636099</c:v>
                </c:pt>
              </c:numCache>
            </c:numRef>
          </c:cat>
          <c:val>
            <c:numRef>
              <c:f>'Slavkov-stará b.'!$P$427:$P$967</c:f>
              <c:numCache>
                <c:formatCode>General</c:formatCode>
                <c:ptCount val="541"/>
                <c:pt idx="0">
                  <c:v>42</c:v>
                </c:pt>
                <c:pt idx="1">
                  <c:v>42</c:v>
                </c:pt>
                <c:pt idx="2">
                  <c:v>42</c:v>
                </c:pt>
                <c:pt idx="3">
                  <c:v>42</c:v>
                </c:pt>
                <c:pt idx="4">
                  <c:v>42</c:v>
                </c:pt>
                <c:pt idx="5">
                  <c:v>42</c:v>
                </c:pt>
                <c:pt idx="6">
                  <c:v>42</c:v>
                </c:pt>
                <c:pt idx="7">
                  <c:v>42</c:v>
                </c:pt>
                <c:pt idx="8">
                  <c:v>42</c:v>
                </c:pt>
                <c:pt idx="9">
                  <c:v>42</c:v>
                </c:pt>
                <c:pt idx="10">
                  <c:v>42</c:v>
                </c:pt>
                <c:pt idx="11">
                  <c:v>42</c:v>
                </c:pt>
                <c:pt idx="12">
                  <c:v>42</c:v>
                </c:pt>
                <c:pt idx="13">
                  <c:v>42</c:v>
                </c:pt>
                <c:pt idx="14">
                  <c:v>42</c:v>
                </c:pt>
                <c:pt idx="15">
                  <c:v>42</c:v>
                </c:pt>
                <c:pt idx="16">
                  <c:v>42</c:v>
                </c:pt>
                <c:pt idx="17">
                  <c:v>42</c:v>
                </c:pt>
                <c:pt idx="18">
                  <c:v>42</c:v>
                </c:pt>
                <c:pt idx="19">
                  <c:v>42</c:v>
                </c:pt>
                <c:pt idx="20">
                  <c:v>42</c:v>
                </c:pt>
                <c:pt idx="21">
                  <c:v>42</c:v>
                </c:pt>
                <c:pt idx="22">
                  <c:v>42</c:v>
                </c:pt>
                <c:pt idx="23">
                  <c:v>42</c:v>
                </c:pt>
                <c:pt idx="24">
                  <c:v>42</c:v>
                </c:pt>
                <c:pt idx="25">
                  <c:v>42</c:v>
                </c:pt>
                <c:pt idx="26">
                  <c:v>42</c:v>
                </c:pt>
                <c:pt idx="27">
                  <c:v>42</c:v>
                </c:pt>
                <c:pt idx="28">
                  <c:v>42</c:v>
                </c:pt>
                <c:pt idx="29">
                  <c:v>42</c:v>
                </c:pt>
                <c:pt idx="30">
                  <c:v>42</c:v>
                </c:pt>
                <c:pt idx="31">
                  <c:v>41</c:v>
                </c:pt>
                <c:pt idx="32">
                  <c:v>41</c:v>
                </c:pt>
                <c:pt idx="33">
                  <c:v>41</c:v>
                </c:pt>
                <c:pt idx="34">
                  <c:v>41</c:v>
                </c:pt>
                <c:pt idx="35">
                  <c:v>41</c:v>
                </c:pt>
                <c:pt idx="36">
                  <c:v>41</c:v>
                </c:pt>
                <c:pt idx="37">
                  <c:v>41</c:v>
                </c:pt>
                <c:pt idx="38">
                  <c:v>41</c:v>
                </c:pt>
                <c:pt idx="39">
                  <c:v>41</c:v>
                </c:pt>
                <c:pt idx="40">
                  <c:v>41</c:v>
                </c:pt>
                <c:pt idx="41">
                  <c:v>41</c:v>
                </c:pt>
                <c:pt idx="42">
                  <c:v>41</c:v>
                </c:pt>
                <c:pt idx="43">
                  <c:v>41</c:v>
                </c:pt>
                <c:pt idx="44">
                  <c:v>41</c:v>
                </c:pt>
                <c:pt idx="45">
                  <c:v>41</c:v>
                </c:pt>
                <c:pt idx="46">
                  <c:v>41</c:v>
                </c:pt>
                <c:pt idx="47">
                  <c:v>41</c:v>
                </c:pt>
                <c:pt idx="48">
                  <c:v>41</c:v>
                </c:pt>
                <c:pt idx="49">
                  <c:v>41</c:v>
                </c:pt>
                <c:pt idx="50">
                  <c:v>41</c:v>
                </c:pt>
                <c:pt idx="51">
                  <c:v>41</c:v>
                </c:pt>
                <c:pt idx="52">
                  <c:v>41</c:v>
                </c:pt>
                <c:pt idx="53">
                  <c:v>41</c:v>
                </c:pt>
                <c:pt idx="54">
                  <c:v>41</c:v>
                </c:pt>
                <c:pt idx="55">
                  <c:v>41</c:v>
                </c:pt>
                <c:pt idx="56">
                  <c:v>41</c:v>
                </c:pt>
                <c:pt idx="57">
                  <c:v>41</c:v>
                </c:pt>
                <c:pt idx="58">
                  <c:v>41</c:v>
                </c:pt>
                <c:pt idx="59">
                  <c:v>41</c:v>
                </c:pt>
                <c:pt idx="60">
                  <c:v>41</c:v>
                </c:pt>
                <c:pt idx="61">
                  <c:v>41</c:v>
                </c:pt>
                <c:pt idx="62">
                  <c:v>41</c:v>
                </c:pt>
                <c:pt idx="63">
                  <c:v>41</c:v>
                </c:pt>
                <c:pt idx="64">
                  <c:v>41</c:v>
                </c:pt>
                <c:pt idx="65">
                  <c:v>41</c:v>
                </c:pt>
                <c:pt idx="66">
                  <c:v>41</c:v>
                </c:pt>
                <c:pt idx="67">
                  <c:v>41</c:v>
                </c:pt>
                <c:pt idx="68">
                  <c:v>41</c:v>
                </c:pt>
                <c:pt idx="69">
                  <c:v>41</c:v>
                </c:pt>
                <c:pt idx="70">
                  <c:v>40</c:v>
                </c:pt>
                <c:pt idx="71">
                  <c:v>40</c:v>
                </c:pt>
                <c:pt idx="72">
                  <c:v>40</c:v>
                </c:pt>
                <c:pt idx="73">
                  <c:v>40</c:v>
                </c:pt>
                <c:pt idx="74">
                  <c:v>40</c:v>
                </c:pt>
                <c:pt idx="75">
                  <c:v>40</c:v>
                </c:pt>
                <c:pt idx="76">
                  <c:v>40</c:v>
                </c:pt>
                <c:pt idx="77">
                  <c:v>40</c:v>
                </c:pt>
                <c:pt idx="78">
                  <c:v>40</c:v>
                </c:pt>
                <c:pt idx="79">
                  <c:v>40</c:v>
                </c:pt>
                <c:pt idx="80">
                  <c:v>40</c:v>
                </c:pt>
                <c:pt idx="81">
                  <c:v>40</c:v>
                </c:pt>
                <c:pt idx="82">
                  <c:v>40</c:v>
                </c:pt>
                <c:pt idx="83">
                  <c:v>40</c:v>
                </c:pt>
                <c:pt idx="84">
                  <c:v>40</c:v>
                </c:pt>
                <c:pt idx="85">
                  <c:v>40</c:v>
                </c:pt>
                <c:pt idx="86">
                  <c:v>40</c:v>
                </c:pt>
                <c:pt idx="87">
                  <c:v>40</c:v>
                </c:pt>
                <c:pt idx="88">
                  <c:v>40</c:v>
                </c:pt>
                <c:pt idx="89">
                  <c:v>40</c:v>
                </c:pt>
                <c:pt idx="90">
                  <c:v>40</c:v>
                </c:pt>
                <c:pt idx="91">
                  <c:v>40</c:v>
                </c:pt>
                <c:pt idx="92">
                  <c:v>40</c:v>
                </c:pt>
                <c:pt idx="93">
                  <c:v>40</c:v>
                </c:pt>
                <c:pt idx="94">
                  <c:v>40</c:v>
                </c:pt>
                <c:pt idx="95">
                  <c:v>40</c:v>
                </c:pt>
                <c:pt idx="96">
                  <c:v>40</c:v>
                </c:pt>
                <c:pt idx="97">
                  <c:v>40</c:v>
                </c:pt>
                <c:pt idx="98">
                  <c:v>40</c:v>
                </c:pt>
                <c:pt idx="99">
                  <c:v>40</c:v>
                </c:pt>
                <c:pt idx="100">
                  <c:v>40</c:v>
                </c:pt>
                <c:pt idx="101">
                  <c:v>40</c:v>
                </c:pt>
                <c:pt idx="102">
                  <c:v>40</c:v>
                </c:pt>
                <c:pt idx="103">
                  <c:v>40</c:v>
                </c:pt>
                <c:pt idx="104">
                  <c:v>40</c:v>
                </c:pt>
                <c:pt idx="105">
                  <c:v>40</c:v>
                </c:pt>
                <c:pt idx="106">
                  <c:v>40</c:v>
                </c:pt>
                <c:pt idx="107">
                  <c:v>40</c:v>
                </c:pt>
                <c:pt idx="108">
                  <c:v>40</c:v>
                </c:pt>
                <c:pt idx="109">
                  <c:v>40</c:v>
                </c:pt>
                <c:pt idx="110">
                  <c:v>40</c:v>
                </c:pt>
                <c:pt idx="111">
                  <c:v>40</c:v>
                </c:pt>
                <c:pt idx="112">
                  <c:v>40</c:v>
                </c:pt>
                <c:pt idx="113">
                  <c:v>40</c:v>
                </c:pt>
                <c:pt idx="114">
                  <c:v>40</c:v>
                </c:pt>
                <c:pt idx="115">
                  <c:v>40</c:v>
                </c:pt>
                <c:pt idx="116">
                  <c:v>40</c:v>
                </c:pt>
                <c:pt idx="117">
                  <c:v>40</c:v>
                </c:pt>
                <c:pt idx="118">
                  <c:v>40</c:v>
                </c:pt>
                <c:pt idx="119">
                  <c:v>41</c:v>
                </c:pt>
                <c:pt idx="120">
                  <c:v>41</c:v>
                </c:pt>
                <c:pt idx="121">
                  <c:v>41</c:v>
                </c:pt>
                <c:pt idx="122">
                  <c:v>41</c:v>
                </c:pt>
                <c:pt idx="123">
                  <c:v>41</c:v>
                </c:pt>
                <c:pt idx="124">
                  <c:v>41</c:v>
                </c:pt>
                <c:pt idx="125">
                  <c:v>41</c:v>
                </c:pt>
                <c:pt idx="126">
                  <c:v>41</c:v>
                </c:pt>
                <c:pt idx="127">
                  <c:v>41</c:v>
                </c:pt>
                <c:pt idx="128">
                  <c:v>41</c:v>
                </c:pt>
                <c:pt idx="129">
                  <c:v>41</c:v>
                </c:pt>
                <c:pt idx="130">
                  <c:v>41</c:v>
                </c:pt>
                <c:pt idx="131">
                  <c:v>41</c:v>
                </c:pt>
                <c:pt idx="132">
                  <c:v>41</c:v>
                </c:pt>
                <c:pt idx="133">
                  <c:v>41</c:v>
                </c:pt>
                <c:pt idx="134">
                  <c:v>41</c:v>
                </c:pt>
                <c:pt idx="135">
                  <c:v>41</c:v>
                </c:pt>
                <c:pt idx="136">
                  <c:v>41</c:v>
                </c:pt>
                <c:pt idx="137">
                  <c:v>41</c:v>
                </c:pt>
                <c:pt idx="138">
                  <c:v>41</c:v>
                </c:pt>
                <c:pt idx="139">
                  <c:v>42</c:v>
                </c:pt>
                <c:pt idx="140">
                  <c:v>42</c:v>
                </c:pt>
                <c:pt idx="141">
                  <c:v>42</c:v>
                </c:pt>
                <c:pt idx="142">
                  <c:v>42</c:v>
                </c:pt>
                <c:pt idx="143">
                  <c:v>42</c:v>
                </c:pt>
                <c:pt idx="144">
                  <c:v>42</c:v>
                </c:pt>
                <c:pt idx="145">
                  <c:v>42</c:v>
                </c:pt>
                <c:pt idx="146">
                  <c:v>42</c:v>
                </c:pt>
                <c:pt idx="147">
                  <c:v>42</c:v>
                </c:pt>
                <c:pt idx="148">
                  <c:v>42</c:v>
                </c:pt>
                <c:pt idx="149">
                  <c:v>42</c:v>
                </c:pt>
                <c:pt idx="150">
                  <c:v>42</c:v>
                </c:pt>
                <c:pt idx="151">
                  <c:v>42</c:v>
                </c:pt>
                <c:pt idx="152">
                  <c:v>42</c:v>
                </c:pt>
                <c:pt idx="153">
                  <c:v>42</c:v>
                </c:pt>
                <c:pt idx="154">
                  <c:v>42</c:v>
                </c:pt>
                <c:pt idx="155">
                  <c:v>42</c:v>
                </c:pt>
                <c:pt idx="156">
                  <c:v>42</c:v>
                </c:pt>
                <c:pt idx="157">
                  <c:v>42</c:v>
                </c:pt>
                <c:pt idx="158">
                  <c:v>42</c:v>
                </c:pt>
                <c:pt idx="159">
                  <c:v>43</c:v>
                </c:pt>
                <c:pt idx="160">
                  <c:v>43</c:v>
                </c:pt>
                <c:pt idx="161">
                  <c:v>43</c:v>
                </c:pt>
                <c:pt idx="162">
                  <c:v>43</c:v>
                </c:pt>
                <c:pt idx="163">
                  <c:v>43</c:v>
                </c:pt>
                <c:pt idx="164">
                  <c:v>43</c:v>
                </c:pt>
                <c:pt idx="165">
                  <c:v>43</c:v>
                </c:pt>
                <c:pt idx="166">
                  <c:v>43</c:v>
                </c:pt>
                <c:pt idx="167">
                  <c:v>43</c:v>
                </c:pt>
                <c:pt idx="168">
                  <c:v>43</c:v>
                </c:pt>
                <c:pt idx="169">
                  <c:v>43</c:v>
                </c:pt>
                <c:pt idx="170">
                  <c:v>43</c:v>
                </c:pt>
                <c:pt idx="171">
                  <c:v>43</c:v>
                </c:pt>
                <c:pt idx="172">
                  <c:v>43</c:v>
                </c:pt>
                <c:pt idx="173">
                  <c:v>43</c:v>
                </c:pt>
                <c:pt idx="174">
                  <c:v>43</c:v>
                </c:pt>
                <c:pt idx="175">
                  <c:v>43</c:v>
                </c:pt>
                <c:pt idx="176">
                  <c:v>43</c:v>
                </c:pt>
                <c:pt idx="177">
                  <c:v>43</c:v>
                </c:pt>
                <c:pt idx="178">
                  <c:v>43</c:v>
                </c:pt>
                <c:pt idx="179">
                  <c:v>43</c:v>
                </c:pt>
                <c:pt idx="180">
                  <c:v>43</c:v>
                </c:pt>
                <c:pt idx="181">
                  <c:v>43</c:v>
                </c:pt>
                <c:pt idx="182">
                  <c:v>43</c:v>
                </c:pt>
                <c:pt idx="183">
                  <c:v>43</c:v>
                </c:pt>
                <c:pt idx="184">
                  <c:v>43</c:v>
                </c:pt>
                <c:pt idx="185">
                  <c:v>43</c:v>
                </c:pt>
                <c:pt idx="186">
                  <c:v>43</c:v>
                </c:pt>
                <c:pt idx="187">
                  <c:v>40</c:v>
                </c:pt>
                <c:pt idx="188">
                  <c:v>40</c:v>
                </c:pt>
                <c:pt idx="189">
                  <c:v>40</c:v>
                </c:pt>
                <c:pt idx="190">
                  <c:v>40</c:v>
                </c:pt>
                <c:pt idx="191">
                  <c:v>40</c:v>
                </c:pt>
                <c:pt idx="192">
                  <c:v>40</c:v>
                </c:pt>
                <c:pt idx="193">
                  <c:v>40</c:v>
                </c:pt>
                <c:pt idx="194">
                  <c:v>40</c:v>
                </c:pt>
                <c:pt idx="195">
                  <c:v>40</c:v>
                </c:pt>
                <c:pt idx="196">
                  <c:v>40</c:v>
                </c:pt>
                <c:pt idx="197">
                  <c:v>41</c:v>
                </c:pt>
                <c:pt idx="198">
                  <c:v>41</c:v>
                </c:pt>
                <c:pt idx="199">
                  <c:v>41</c:v>
                </c:pt>
                <c:pt idx="200">
                  <c:v>41</c:v>
                </c:pt>
                <c:pt idx="201">
                  <c:v>41</c:v>
                </c:pt>
                <c:pt idx="202">
                  <c:v>41</c:v>
                </c:pt>
                <c:pt idx="203">
                  <c:v>41</c:v>
                </c:pt>
                <c:pt idx="204">
                  <c:v>41</c:v>
                </c:pt>
                <c:pt idx="205">
                  <c:v>41</c:v>
                </c:pt>
                <c:pt idx="206">
                  <c:v>41</c:v>
                </c:pt>
                <c:pt idx="207">
                  <c:v>43</c:v>
                </c:pt>
                <c:pt idx="208">
                  <c:v>43</c:v>
                </c:pt>
                <c:pt idx="209">
                  <c:v>43</c:v>
                </c:pt>
                <c:pt idx="210">
                  <c:v>43</c:v>
                </c:pt>
                <c:pt idx="211">
                  <c:v>43</c:v>
                </c:pt>
                <c:pt idx="212">
                  <c:v>43</c:v>
                </c:pt>
                <c:pt idx="213">
                  <c:v>43</c:v>
                </c:pt>
                <c:pt idx="214">
                  <c:v>43</c:v>
                </c:pt>
                <c:pt idx="215">
                  <c:v>43</c:v>
                </c:pt>
                <c:pt idx="216">
                  <c:v>43</c:v>
                </c:pt>
                <c:pt idx="217">
                  <c:v>43</c:v>
                </c:pt>
                <c:pt idx="218">
                  <c:v>43</c:v>
                </c:pt>
                <c:pt idx="219">
                  <c:v>43</c:v>
                </c:pt>
                <c:pt idx="220">
                  <c:v>43</c:v>
                </c:pt>
                <c:pt idx="221">
                  <c:v>43</c:v>
                </c:pt>
                <c:pt idx="222">
                  <c:v>43</c:v>
                </c:pt>
                <c:pt idx="223">
                  <c:v>43</c:v>
                </c:pt>
                <c:pt idx="224">
                  <c:v>43</c:v>
                </c:pt>
                <c:pt idx="225">
                  <c:v>40</c:v>
                </c:pt>
                <c:pt idx="226">
                  <c:v>40</c:v>
                </c:pt>
                <c:pt idx="227">
                  <c:v>40</c:v>
                </c:pt>
                <c:pt idx="228">
                  <c:v>37</c:v>
                </c:pt>
                <c:pt idx="229">
                  <c:v>37</c:v>
                </c:pt>
                <c:pt idx="230">
                  <c:v>37</c:v>
                </c:pt>
                <c:pt idx="231">
                  <c:v>37</c:v>
                </c:pt>
                <c:pt idx="232">
                  <c:v>37</c:v>
                </c:pt>
                <c:pt idx="233">
                  <c:v>37</c:v>
                </c:pt>
                <c:pt idx="234">
                  <c:v>37</c:v>
                </c:pt>
                <c:pt idx="235">
                  <c:v>37</c:v>
                </c:pt>
                <c:pt idx="236">
                  <c:v>37</c:v>
                </c:pt>
                <c:pt idx="237">
                  <c:v>37</c:v>
                </c:pt>
                <c:pt idx="238">
                  <c:v>38</c:v>
                </c:pt>
                <c:pt idx="239">
                  <c:v>38</c:v>
                </c:pt>
                <c:pt idx="240">
                  <c:v>38</c:v>
                </c:pt>
                <c:pt idx="241">
                  <c:v>38</c:v>
                </c:pt>
                <c:pt idx="242">
                  <c:v>38</c:v>
                </c:pt>
                <c:pt idx="243">
                  <c:v>38</c:v>
                </c:pt>
                <c:pt idx="244">
                  <c:v>38</c:v>
                </c:pt>
                <c:pt idx="245">
                  <c:v>38</c:v>
                </c:pt>
                <c:pt idx="246">
                  <c:v>38</c:v>
                </c:pt>
                <c:pt idx="247">
                  <c:v>38</c:v>
                </c:pt>
                <c:pt idx="248">
                  <c:v>41</c:v>
                </c:pt>
                <c:pt idx="249">
                  <c:v>41</c:v>
                </c:pt>
                <c:pt idx="250">
                  <c:v>41</c:v>
                </c:pt>
                <c:pt idx="251">
                  <c:v>41</c:v>
                </c:pt>
                <c:pt idx="252">
                  <c:v>41</c:v>
                </c:pt>
                <c:pt idx="253">
                  <c:v>41</c:v>
                </c:pt>
                <c:pt idx="254">
                  <c:v>41</c:v>
                </c:pt>
                <c:pt idx="255">
                  <c:v>41</c:v>
                </c:pt>
                <c:pt idx="256">
                  <c:v>41</c:v>
                </c:pt>
                <c:pt idx="257">
                  <c:v>41</c:v>
                </c:pt>
                <c:pt idx="258">
                  <c:v>41</c:v>
                </c:pt>
                <c:pt idx="259">
                  <c:v>42</c:v>
                </c:pt>
                <c:pt idx="260">
                  <c:v>42</c:v>
                </c:pt>
                <c:pt idx="261">
                  <c:v>42</c:v>
                </c:pt>
                <c:pt idx="262">
                  <c:v>42</c:v>
                </c:pt>
                <c:pt idx="263">
                  <c:v>42</c:v>
                </c:pt>
                <c:pt idx="264">
                  <c:v>39</c:v>
                </c:pt>
                <c:pt idx="265">
                  <c:v>39</c:v>
                </c:pt>
                <c:pt idx="266">
                  <c:v>39</c:v>
                </c:pt>
                <c:pt idx="267">
                  <c:v>39</c:v>
                </c:pt>
                <c:pt idx="268">
                  <c:v>39</c:v>
                </c:pt>
                <c:pt idx="269">
                  <c:v>39</c:v>
                </c:pt>
                <c:pt idx="270">
                  <c:v>39</c:v>
                </c:pt>
                <c:pt idx="271">
                  <c:v>39</c:v>
                </c:pt>
                <c:pt idx="272">
                  <c:v>39</c:v>
                </c:pt>
                <c:pt idx="273">
                  <c:v>39</c:v>
                </c:pt>
                <c:pt idx="274">
                  <c:v>36</c:v>
                </c:pt>
                <c:pt idx="275">
                  <c:v>36</c:v>
                </c:pt>
                <c:pt idx="276">
                  <c:v>36</c:v>
                </c:pt>
                <c:pt idx="277">
                  <c:v>36</c:v>
                </c:pt>
                <c:pt idx="278">
                  <c:v>36</c:v>
                </c:pt>
                <c:pt idx="279">
                  <c:v>36</c:v>
                </c:pt>
                <c:pt idx="280">
                  <c:v>36</c:v>
                </c:pt>
                <c:pt idx="281">
                  <c:v>36</c:v>
                </c:pt>
                <c:pt idx="282">
                  <c:v>37</c:v>
                </c:pt>
                <c:pt idx="283">
                  <c:v>38</c:v>
                </c:pt>
                <c:pt idx="284">
                  <c:v>39</c:v>
                </c:pt>
                <c:pt idx="285">
                  <c:v>39</c:v>
                </c:pt>
                <c:pt idx="286">
                  <c:v>36</c:v>
                </c:pt>
                <c:pt idx="287">
                  <c:v>36</c:v>
                </c:pt>
                <c:pt idx="288">
                  <c:v>36</c:v>
                </c:pt>
                <c:pt idx="289">
                  <c:v>36</c:v>
                </c:pt>
                <c:pt idx="290">
                  <c:v>36</c:v>
                </c:pt>
                <c:pt idx="291">
                  <c:v>36</c:v>
                </c:pt>
                <c:pt idx="292">
                  <c:v>36</c:v>
                </c:pt>
                <c:pt idx="293">
                  <c:v>36</c:v>
                </c:pt>
                <c:pt idx="294">
                  <c:v>36</c:v>
                </c:pt>
                <c:pt idx="295">
                  <c:v>36</c:v>
                </c:pt>
                <c:pt idx="296">
                  <c:v>36</c:v>
                </c:pt>
                <c:pt idx="297">
                  <c:v>36</c:v>
                </c:pt>
                <c:pt idx="298">
                  <c:v>36</c:v>
                </c:pt>
                <c:pt idx="299">
                  <c:v>36</c:v>
                </c:pt>
                <c:pt idx="300">
                  <c:v>36</c:v>
                </c:pt>
                <c:pt idx="301">
                  <c:v>36</c:v>
                </c:pt>
                <c:pt idx="302">
                  <c:v>36</c:v>
                </c:pt>
                <c:pt idx="303">
                  <c:v>36</c:v>
                </c:pt>
                <c:pt idx="304">
                  <c:v>36</c:v>
                </c:pt>
                <c:pt idx="305">
                  <c:v>36</c:v>
                </c:pt>
                <c:pt idx="306">
                  <c:v>38</c:v>
                </c:pt>
                <c:pt idx="307">
                  <c:v>38</c:v>
                </c:pt>
                <c:pt idx="308">
                  <c:v>38</c:v>
                </c:pt>
                <c:pt idx="309">
                  <c:v>38</c:v>
                </c:pt>
                <c:pt idx="310">
                  <c:v>38</c:v>
                </c:pt>
                <c:pt idx="311">
                  <c:v>38</c:v>
                </c:pt>
                <c:pt idx="312">
                  <c:v>38</c:v>
                </c:pt>
                <c:pt idx="313">
                  <c:v>38</c:v>
                </c:pt>
                <c:pt idx="314">
                  <c:v>38</c:v>
                </c:pt>
                <c:pt idx="315">
                  <c:v>38</c:v>
                </c:pt>
                <c:pt idx="316">
                  <c:v>38</c:v>
                </c:pt>
                <c:pt idx="317">
                  <c:v>38</c:v>
                </c:pt>
                <c:pt idx="318">
                  <c:v>38</c:v>
                </c:pt>
                <c:pt idx="319">
                  <c:v>38</c:v>
                </c:pt>
                <c:pt idx="320">
                  <c:v>38</c:v>
                </c:pt>
                <c:pt idx="321">
                  <c:v>38</c:v>
                </c:pt>
                <c:pt idx="322">
                  <c:v>38</c:v>
                </c:pt>
                <c:pt idx="323">
                  <c:v>38</c:v>
                </c:pt>
                <c:pt idx="324">
                  <c:v>38</c:v>
                </c:pt>
                <c:pt idx="325">
                  <c:v>40</c:v>
                </c:pt>
                <c:pt idx="326">
                  <c:v>40</c:v>
                </c:pt>
                <c:pt idx="327">
                  <c:v>40</c:v>
                </c:pt>
                <c:pt idx="328">
                  <c:v>40</c:v>
                </c:pt>
                <c:pt idx="329">
                  <c:v>40</c:v>
                </c:pt>
                <c:pt idx="330">
                  <c:v>40</c:v>
                </c:pt>
                <c:pt idx="331">
                  <c:v>40</c:v>
                </c:pt>
                <c:pt idx="332">
                  <c:v>40</c:v>
                </c:pt>
                <c:pt idx="333">
                  <c:v>40</c:v>
                </c:pt>
                <c:pt idx="334">
                  <c:v>40</c:v>
                </c:pt>
                <c:pt idx="335">
                  <c:v>40</c:v>
                </c:pt>
                <c:pt idx="336">
                  <c:v>40</c:v>
                </c:pt>
                <c:pt idx="337">
                  <c:v>40</c:v>
                </c:pt>
                <c:pt idx="338">
                  <c:v>40</c:v>
                </c:pt>
                <c:pt idx="339">
                  <c:v>40</c:v>
                </c:pt>
                <c:pt idx="340">
                  <c:v>40</c:v>
                </c:pt>
                <c:pt idx="341">
                  <c:v>40</c:v>
                </c:pt>
                <c:pt idx="342">
                  <c:v>40</c:v>
                </c:pt>
                <c:pt idx="343">
                  <c:v>40</c:v>
                </c:pt>
                <c:pt idx="344">
                  <c:v>40</c:v>
                </c:pt>
                <c:pt idx="345">
                  <c:v>40</c:v>
                </c:pt>
                <c:pt idx="346">
                  <c:v>40</c:v>
                </c:pt>
                <c:pt idx="347">
                  <c:v>40</c:v>
                </c:pt>
                <c:pt idx="348">
                  <c:v>40</c:v>
                </c:pt>
                <c:pt idx="349">
                  <c:v>40</c:v>
                </c:pt>
                <c:pt idx="350">
                  <c:v>40</c:v>
                </c:pt>
                <c:pt idx="351">
                  <c:v>40</c:v>
                </c:pt>
                <c:pt idx="352">
                  <c:v>40</c:v>
                </c:pt>
                <c:pt idx="353">
                  <c:v>40</c:v>
                </c:pt>
                <c:pt idx="354">
                  <c:v>40</c:v>
                </c:pt>
                <c:pt idx="355">
                  <c:v>40</c:v>
                </c:pt>
                <c:pt idx="356">
                  <c:v>40</c:v>
                </c:pt>
                <c:pt idx="357">
                  <c:v>40</c:v>
                </c:pt>
                <c:pt idx="358">
                  <c:v>40</c:v>
                </c:pt>
                <c:pt idx="359">
                  <c:v>40</c:v>
                </c:pt>
                <c:pt idx="360">
                  <c:v>40</c:v>
                </c:pt>
                <c:pt idx="361">
                  <c:v>40</c:v>
                </c:pt>
                <c:pt idx="362">
                  <c:v>40</c:v>
                </c:pt>
                <c:pt idx="363">
                  <c:v>40</c:v>
                </c:pt>
                <c:pt idx="364">
                  <c:v>40</c:v>
                </c:pt>
                <c:pt idx="365">
                  <c:v>41</c:v>
                </c:pt>
                <c:pt idx="366">
                  <c:v>41</c:v>
                </c:pt>
                <c:pt idx="367">
                  <c:v>41</c:v>
                </c:pt>
                <c:pt idx="368">
                  <c:v>41</c:v>
                </c:pt>
                <c:pt idx="369">
                  <c:v>41</c:v>
                </c:pt>
                <c:pt idx="370">
                  <c:v>41</c:v>
                </c:pt>
                <c:pt idx="371">
                  <c:v>41</c:v>
                </c:pt>
                <c:pt idx="372">
                  <c:v>41</c:v>
                </c:pt>
                <c:pt idx="373">
                  <c:v>41</c:v>
                </c:pt>
                <c:pt idx="374">
                  <c:v>41</c:v>
                </c:pt>
                <c:pt idx="375">
                  <c:v>42</c:v>
                </c:pt>
                <c:pt idx="376">
                  <c:v>42</c:v>
                </c:pt>
                <c:pt idx="377">
                  <c:v>42</c:v>
                </c:pt>
                <c:pt idx="378">
                  <c:v>42</c:v>
                </c:pt>
                <c:pt idx="379">
                  <c:v>42</c:v>
                </c:pt>
                <c:pt idx="380">
                  <c:v>42</c:v>
                </c:pt>
                <c:pt idx="381">
                  <c:v>42</c:v>
                </c:pt>
                <c:pt idx="382">
                  <c:v>42</c:v>
                </c:pt>
                <c:pt idx="383">
                  <c:v>42</c:v>
                </c:pt>
                <c:pt idx="384">
                  <c:v>42</c:v>
                </c:pt>
                <c:pt idx="385">
                  <c:v>42</c:v>
                </c:pt>
                <c:pt idx="386">
                  <c:v>42</c:v>
                </c:pt>
                <c:pt idx="387">
                  <c:v>42</c:v>
                </c:pt>
                <c:pt idx="388">
                  <c:v>42</c:v>
                </c:pt>
                <c:pt idx="389">
                  <c:v>42</c:v>
                </c:pt>
                <c:pt idx="390">
                  <c:v>42</c:v>
                </c:pt>
                <c:pt idx="391">
                  <c:v>42</c:v>
                </c:pt>
                <c:pt idx="392">
                  <c:v>42</c:v>
                </c:pt>
                <c:pt idx="393">
                  <c:v>42</c:v>
                </c:pt>
                <c:pt idx="394">
                  <c:v>41</c:v>
                </c:pt>
                <c:pt idx="395">
                  <c:v>41</c:v>
                </c:pt>
                <c:pt idx="396">
                  <c:v>41</c:v>
                </c:pt>
                <c:pt idx="397">
                  <c:v>41</c:v>
                </c:pt>
                <c:pt idx="398">
                  <c:v>41</c:v>
                </c:pt>
                <c:pt idx="399">
                  <c:v>41</c:v>
                </c:pt>
                <c:pt idx="400">
                  <c:v>41</c:v>
                </c:pt>
                <c:pt idx="401">
                  <c:v>41</c:v>
                </c:pt>
                <c:pt idx="402">
                  <c:v>41</c:v>
                </c:pt>
                <c:pt idx="403">
                  <c:v>41</c:v>
                </c:pt>
                <c:pt idx="404">
                  <c:v>41</c:v>
                </c:pt>
                <c:pt idx="405">
                  <c:v>41</c:v>
                </c:pt>
                <c:pt idx="406">
                  <c:v>40</c:v>
                </c:pt>
                <c:pt idx="407">
                  <c:v>40</c:v>
                </c:pt>
                <c:pt idx="408">
                  <c:v>40</c:v>
                </c:pt>
                <c:pt idx="409">
                  <c:v>40</c:v>
                </c:pt>
                <c:pt idx="410">
                  <c:v>40</c:v>
                </c:pt>
                <c:pt idx="411">
                  <c:v>40</c:v>
                </c:pt>
                <c:pt idx="412">
                  <c:v>40</c:v>
                </c:pt>
                <c:pt idx="413">
                  <c:v>40</c:v>
                </c:pt>
                <c:pt idx="414">
                  <c:v>38</c:v>
                </c:pt>
                <c:pt idx="415">
                  <c:v>38</c:v>
                </c:pt>
                <c:pt idx="416">
                  <c:v>38</c:v>
                </c:pt>
                <c:pt idx="417">
                  <c:v>38</c:v>
                </c:pt>
                <c:pt idx="418">
                  <c:v>38</c:v>
                </c:pt>
                <c:pt idx="419">
                  <c:v>38</c:v>
                </c:pt>
                <c:pt idx="420">
                  <c:v>38</c:v>
                </c:pt>
                <c:pt idx="421">
                  <c:v>38</c:v>
                </c:pt>
                <c:pt idx="422">
                  <c:v>38</c:v>
                </c:pt>
                <c:pt idx="423">
                  <c:v>38</c:v>
                </c:pt>
                <c:pt idx="424">
                  <c:v>38</c:v>
                </c:pt>
                <c:pt idx="425">
                  <c:v>38</c:v>
                </c:pt>
                <c:pt idx="426">
                  <c:v>38</c:v>
                </c:pt>
                <c:pt idx="427">
                  <c:v>38</c:v>
                </c:pt>
                <c:pt idx="428">
                  <c:v>38</c:v>
                </c:pt>
                <c:pt idx="429">
                  <c:v>38</c:v>
                </c:pt>
                <c:pt idx="430">
                  <c:v>38</c:v>
                </c:pt>
                <c:pt idx="431">
                  <c:v>38</c:v>
                </c:pt>
                <c:pt idx="432">
                  <c:v>38</c:v>
                </c:pt>
                <c:pt idx="433">
                  <c:v>38</c:v>
                </c:pt>
                <c:pt idx="434">
                  <c:v>39</c:v>
                </c:pt>
                <c:pt idx="435">
                  <c:v>39</c:v>
                </c:pt>
                <c:pt idx="436">
                  <c:v>39</c:v>
                </c:pt>
                <c:pt idx="437">
                  <c:v>39</c:v>
                </c:pt>
                <c:pt idx="438">
                  <c:v>39</c:v>
                </c:pt>
                <c:pt idx="439">
                  <c:v>39</c:v>
                </c:pt>
                <c:pt idx="440">
                  <c:v>39</c:v>
                </c:pt>
                <c:pt idx="441">
                  <c:v>39</c:v>
                </c:pt>
                <c:pt idx="442">
                  <c:v>39</c:v>
                </c:pt>
                <c:pt idx="443">
                  <c:v>39</c:v>
                </c:pt>
                <c:pt idx="444">
                  <c:v>39</c:v>
                </c:pt>
                <c:pt idx="445">
                  <c:v>39</c:v>
                </c:pt>
                <c:pt idx="446">
                  <c:v>39</c:v>
                </c:pt>
                <c:pt idx="447">
                  <c:v>39</c:v>
                </c:pt>
                <c:pt idx="448">
                  <c:v>39</c:v>
                </c:pt>
                <c:pt idx="449">
                  <c:v>39</c:v>
                </c:pt>
                <c:pt idx="450">
                  <c:v>39</c:v>
                </c:pt>
                <c:pt idx="451">
                  <c:v>39</c:v>
                </c:pt>
                <c:pt idx="452">
                  <c:v>39</c:v>
                </c:pt>
                <c:pt idx="453">
                  <c:v>39</c:v>
                </c:pt>
                <c:pt idx="454">
                  <c:v>38</c:v>
                </c:pt>
                <c:pt idx="455">
                  <c:v>38</c:v>
                </c:pt>
                <c:pt idx="456">
                  <c:v>38</c:v>
                </c:pt>
                <c:pt idx="457">
                  <c:v>38</c:v>
                </c:pt>
                <c:pt idx="458">
                  <c:v>38</c:v>
                </c:pt>
                <c:pt idx="459">
                  <c:v>38</c:v>
                </c:pt>
                <c:pt idx="460">
                  <c:v>38</c:v>
                </c:pt>
                <c:pt idx="461">
                  <c:v>38</c:v>
                </c:pt>
                <c:pt idx="462">
                  <c:v>38</c:v>
                </c:pt>
                <c:pt idx="463">
                  <c:v>38</c:v>
                </c:pt>
                <c:pt idx="464">
                  <c:v>38</c:v>
                </c:pt>
                <c:pt idx="465">
                  <c:v>38</c:v>
                </c:pt>
                <c:pt idx="466">
                  <c:v>38</c:v>
                </c:pt>
                <c:pt idx="467">
                  <c:v>38</c:v>
                </c:pt>
                <c:pt idx="468">
                  <c:v>38</c:v>
                </c:pt>
                <c:pt idx="469">
                  <c:v>38</c:v>
                </c:pt>
                <c:pt idx="470">
                  <c:v>38</c:v>
                </c:pt>
                <c:pt idx="471">
                  <c:v>38</c:v>
                </c:pt>
                <c:pt idx="472">
                  <c:v>38</c:v>
                </c:pt>
                <c:pt idx="473">
                  <c:v>39</c:v>
                </c:pt>
                <c:pt idx="474">
                  <c:v>39</c:v>
                </c:pt>
                <c:pt idx="475">
                  <c:v>39</c:v>
                </c:pt>
                <c:pt idx="476">
                  <c:v>39</c:v>
                </c:pt>
                <c:pt idx="477">
                  <c:v>39</c:v>
                </c:pt>
                <c:pt idx="478">
                  <c:v>39</c:v>
                </c:pt>
                <c:pt idx="479">
                  <c:v>39</c:v>
                </c:pt>
                <c:pt idx="480">
                  <c:v>39</c:v>
                </c:pt>
                <c:pt idx="481">
                  <c:v>39</c:v>
                </c:pt>
                <c:pt idx="482">
                  <c:v>39</c:v>
                </c:pt>
                <c:pt idx="483">
                  <c:v>39</c:v>
                </c:pt>
                <c:pt idx="484">
                  <c:v>39</c:v>
                </c:pt>
                <c:pt idx="485">
                  <c:v>39</c:v>
                </c:pt>
                <c:pt idx="486">
                  <c:v>39</c:v>
                </c:pt>
                <c:pt idx="487">
                  <c:v>39</c:v>
                </c:pt>
                <c:pt idx="488">
                  <c:v>39</c:v>
                </c:pt>
                <c:pt idx="489">
                  <c:v>39</c:v>
                </c:pt>
                <c:pt idx="490">
                  <c:v>39</c:v>
                </c:pt>
                <c:pt idx="491">
                  <c:v>39</c:v>
                </c:pt>
                <c:pt idx="492">
                  <c:v>39</c:v>
                </c:pt>
                <c:pt idx="493">
                  <c:v>39</c:v>
                </c:pt>
                <c:pt idx="494">
                  <c:v>39</c:v>
                </c:pt>
                <c:pt idx="495">
                  <c:v>39</c:v>
                </c:pt>
                <c:pt idx="496">
                  <c:v>39</c:v>
                </c:pt>
                <c:pt idx="497">
                  <c:v>39</c:v>
                </c:pt>
                <c:pt idx="498">
                  <c:v>39</c:v>
                </c:pt>
                <c:pt idx="499">
                  <c:v>39</c:v>
                </c:pt>
                <c:pt idx="500">
                  <c:v>39</c:v>
                </c:pt>
                <c:pt idx="501">
                  <c:v>39</c:v>
                </c:pt>
                <c:pt idx="502">
                  <c:v>40</c:v>
                </c:pt>
                <c:pt idx="503">
                  <c:v>40</c:v>
                </c:pt>
                <c:pt idx="504">
                  <c:v>40</c:v>
                </c:pt>
                <c:pt idx="505">
                  <c:v>40</c:v>
                </c:pt>
                <c:pt idx="506">
                  <c:v>40</c:v>
                </c:pt>
                <c:pt idx="507">
                  <c:v>36</c:v>
                </c:pt>
                <c:pt idx="508">
                  <c:v>36</c:v>
                </c:pt>
                <c:pt idx="509">
                  <c:v>36</c:v>
                </c:pt>
                <c:pt idx="510">
                  <c:v>36</c:v>
                </c:pt>
                <c:pt idx="511">
                  <c:v>36</c:v>
                </c:pt>
                <c:pt idx="512">
                  <c:v>36</c:v>
                </c:pt>
                <c:pt idx="513">
                  <c:v>36</c:v>
                </c:pt>
                <c:pt idx="514">
                  <c:v>36</c:v>
                </c:pt>
                <c:pt idx="515">
                  <c:v>36</c:v>
                </c:pt>
                <c:pt idx="516">
                  <c:v>36</c:v>
                </c:pt>
                <c:pt idx="517">
                  <c:v>36</c:v>
                </c:pt>
                <c:pt idx="518">
                  <c:v>36</c:v>
                </c:pt>
                <c:pt idx="519">
                  <c:v>36</c:v>
                </c:pt>
                <c:pt idx="520">
                  <c:v>36</c:v>
                </c:pt>
                <c:pt idx="521">
                  <c:v>36</c:v>
                </c:pt>
                <c:pt idx="522">
                  <c:v>36</c:v>
                </c:pt>
                <c:pt idx="523">
                  <c:v>36</c:v>
                </c:pt>
                <c:pt idx="524">
                  <c:v>36</c:v>
                </c:pt>
                <c:pt idx="525">
                  <c:v>36</c:v>
                </c:pt>
                <c:pt idx="526">
                  <c:v>36</c:v>
                </c:pt>
                <c:pt idx="527">
                  <c:v>36</c:v>
                </c:pt>
                <c:pt idx="528">
                  <c:v>36</c:v>
                </c:pt>
                <c:pt idx="529">
                  <c:v>36</c:v>
                </c:pt>
                <c:pt idx="530">
                  <c:v>36</c:v>
                </c:pt>
                <c:pt idx="531">
                  <c:v>36</c:v>
                </c:pt>
                <c:pt idx="532">
                  <c:v>36</c:v>
                </c:pt>
                <c:pt idx="533">
                  <c:v>36</c:v>
                </c:pt>
                <c:pt idx="534">
                  <c:v>36</c:v>
                </c:pt>
                <c:pt idx="535">
                  <c:v>36</c:v>
                </c:pt>
                <c:pt idx="536">
                  <c:v>36</c:v>
                </c:pt>
                <c:pt idx="537">
                  <c:v>36</c:v>
                </c:pt>
                <c:pt idx="538">
                  <c:v>36</c:v>
                </c:pt>
                <c:pt idx="539">
                  <c:v>36</c:v>
                </c:pt>
                <c:pt idx="540">
                  <c:v>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E22D-4A85-8E60-60075F29AA2A}"/>
            </c:ext>
          </c:extLst>
        </c:ser>
        <c:ser>
          <c:idx val="8"/>
          <c:order val="8"/>
          <c:tx>
            <c:strRef>
              <c:f>'Slavkov-stará b.'!$Q$6</c:f>
              <c:strCache>
                <c:ptCount val="1"/>
                <c:pt idx="0">
                  <c:v>Vlhkost PÁ 28.4.2017</c:v>
                </c:pt>
              </c:strCache>
            </c:strRef>
          </c:tx>
          <c:spPr>
            <a:ln w="158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'Slavkov-stará b.'!$H$427:$H$967</c:f>
              <c:numCache>
                <c:formatCode>h:mm</c:formatCode>
                <c:ptCount val="541"/>
                <c:pt idx="0">
                  <c:v>0.29166666666660201</c:v>
                </c:pt>
                <c:pt idx="1">
                  <c:v>0.29236111111104601</c:v>
                </c:pt>
                <c:pt idx="2">
                  <c:v>0.29305555555549001</c:v>
                </c:pt>
                <c:pt idx="3">
                  <c:v>0.29374999999993401</c:v>
                </c:pt>
                <c:pt idx="4">
                  <c:v>0.29444444444437801</c:v>
                </c:pt>
                <c:pt idx="5">
                  <c:v>0.295138888888822</c:v>
                </c:pt>
                <c:pt idx="6">
                  <c:v>0.295833333333266</c:v>
                </c:pt>
                <c:pt idx="7">
                  <c:v>0.29652777777771</c:v>
                </c:pt>
                <c:pt idx="8">
                  <c:v>0.297222222222154</c:v>
                </c:pt>
                <c:pt idx="9">
                  <c:v>0.297916666666598</c:v>
                </c:pt>
                <c:pt idx="10">
                  <c:v>0.29861111111104199</c:v>
                </c:pt>
                <c:pt idx="11">
                  <c:v>0.29930555555548599</c:v>
                </c:pt>
                <c:pt idx="12">
                  <c:v>0.29999999999992999</c:v>
                </c:pt>
                <c:pt idx="13">
                  <c:v>0.30069444444437399</c:v>
                </c:pt>
                <c:pt idx="14">
                  <c:v>0.30138888888881799</c:v>
                </c:pt>
                <c:pt idx="15">
                  <c:v>0.30208333333326198</c:v>
                </c:pt>
                <c:pt idx="16">
                  <c:v>0.30277777777770598</c:v>
                </c:pt>
                <c:pt idx="17">
                  <c:v>0.30347222222214998</c:v>
                </c:pt>
                <c:pt idx="18">
                  <c:v>0.30416666666659398</c:v>
                </c:pt>
                <c:pt idx="19">
                  <c:v>0.30486111111103797</c:v>
                </c:pt>
                <c:pt idx="20">
                  <c:v>0.30555555555548197</c:v>
                </c:pt>
                <c:pt idx="21">
                  <c:v>0.30624999999992603</c:v>
                </c:pt>
                <c:pt idx="22">
                  <c:v>0.30694444444437002</c:v>
                </c:pt>
                <c:pt idx="23">
                  <c:v>0.30763888888881402</c:v>
                </c:pt>
                <c:pt idx="24">
                  <c:v>0.30833333333325802</c:v>
                </c:pt>
                <c:pt idx="25">
                  <c:v>0.30902777777770202</c:v>
                </c:pt>
                <c:pt idx="26">
                  <c:v>0.30972222222214602</c:v>
                </c:pt>
                <c:pt idx="27">
                  <c:v>0.31041666666659001</c:v>
                </c:pt>
                <c:pt idx="28">
                  <c:v>0.31111111111103401</c:v>
                </c:pt>
                <c:pt idx="29">
                  <c:v>0.31180555555547801</c:v>
                </c:pt>
                <c:pt idx="30">
                  <c:v>0.31249999999992201</c:v>
                </c:pt>
                <c:pt idx="31">
                  <c:v>0.313194444444366</c:v>
                </c:pt>
                <c:pt idx="32">
                  <c:v>0.31388888888881</c:v>
                </c:pt>
                <c:pt idx="33">
                  <c:v>0.314583333333254</c:v>
                </c:pt>
                <c:pt idx="34">
                  <c:v>0.315277777777698</c:v>
                </c:pt>
                <c:pt idx="35">
                  <c:v>0.315972222222142</c:v>
                </c:pt>
                <c:pt idx="36">
                  <c:v>0.31666666666658599</c:v>
                </c:pt>
                <c:pt idx="37">
                  <c:v>0.31736111111102999</c:v>
                </c:pt>
                <c:pt idx="38">
                  <c:v>0.31805555555547399</c:v>
                </c:pt>
                <c:pt idx="39">
                  <c:v>0.31874999999991799</c:v>
                </c:pt>
                <c:pt idx="40">
                  <c:v>0.31944444444436199</c:v>
                </c:pt>
                <c:pt idx="41">
                  <c:v>0.32013888888880598</c:v>
                </c:pt>
                <c:pt idx="42">
                  <c:v>0.32083333333324998</c:v>
                </c:pt>
                <c:pt idx="43">
                  <c:v>0.32152777777769398</c:v>
                </c:pt>
                <c:pt idx="44">
                  <c:v>0.32222222222213798</c:v>
                </c:pt>
                <c:pt idx="45">
                  <c:v>0.32291666666658198</c:v>
                </c:pt>
                <c:pt idx="46">
                  <c:v>0.32361111111102597</c:v>
                </c:pt>
                <c:pt idx="47">
                  <c:v>0.32430555555547003</c:v>
                </c:pt>
                <c:pt idx="48">
                  <c:v>0.32499999999991402</c:v>
                </c:pt>
                <c:pt idx="49">
                  <c:v>0.32569444444435802</c:v>
                </c:pt>
                <c:pt idx="50">
                  <c:v>0.32638888888880202</c:v>
                </c:pt>
                <c:pt idx="51">
                  <c:v>0.32708333333324602</c:v>
                </c:pt>
                <c:pt idx="52">
                  <c:v>0.32777777777769002</c:v>
                </c:pt>
                <c:pt idx="53">
                  <c:v>0.32847222222213401</c:v>
                </c:pt>
                <c:pt idx="54">
                  <c:v>0.32916666666657801</c:v>
                </c:pt>
                <c:pt idx="55">
                  <c:v>0.32986111111102201</c:v>
                </c:pt>
                <c:pt idx="56">
                  <c:v>0.33055555555546601</c:v>
                </c:pt>
                <c:pt idx="57">
                  <c:v>0.33124999999991001</c:v>
                </c:pt>
                <c:pt idx="58">
                  <c:v>0.331944444444354</c:v>
                </c:pt>
                <c:pt idx="59">
                  <c:v>0.332638888888798</c:v>
                </c:pt>
                <c:pt idx="60">
                  <c:v>0.333333333333242</c:v>
                </c:pt>
                <c:pt idx="61">
                  <c:v>0.334027777777686</c:v>
                </c:pt>
                <c:pt idx="62">
                  <c:v>0.33472222222212999</c:v>
                </c:pt>
                <c:pt idx="63">
                  <c:v>0.33541666666657399</c:v>
                </c:pt>
                <c:pt idx="64">
                  <c:v>0.33611111111101799</c:v>
                </c:pt>
                <c:pt idx="65">
                  <c:v>0.33680555555546199</c:v>
                </c:pt>
                <c:pt idx="66">
                  <c:v>0.33749999999990599</c:v>
                </c:pt>
                <c:pt idx="67">
                  <c:v>0.33819444444434998</c:v>
                </c:pt>
                <c:pt idx="68">
                  <c:v>0.33888888888879398</c:v>
                </c:pt>
                <c:pt idx="69">
                  <c:v>0.33958333333323798</c:v>
                </c:pt>
                <c:pt idx="70">
                  <c:v>0.34027777777768198</c:v>
                </c:pt>
                <c:pt idx="71">
                  <c:v>0.34097222222212598</c:v>
                </c:pt>
                <c:pt idx="72">
                  <c:v>0.34166666666656997</c:v>
                </c:pt>
                <c:pt idx="73">
                  <c:v>0.34236111111101403</c:v>
                </c:pt>
                <c:pt idx="74">
                  <c:v>0.34305555555545802</c:v>
                </c:pt>
                <c:pt idx="75">
                  <c:v>0.34374999999990202</c:v>
                </c:pt>
                <c:pt idx="76">
                  <c:v>0.34444444444434602</c:v>
                </c:pt>
                <c:pt idx="77">
                  <c:v>0.34513888888879002</c:v>
                </c:pt>
                <c:pt idx="78">
                  <c:v>0.34583333333323402</c:v>
                </c:pt>
                <c:pt idx="79">
                  <c:v>0.34652777777767801</c:v>
                </c:pt>
                <c:pt idx="80">
                  <c:v>0.34722222222212201</c:v>
                </c:pt>
                <c:pt idx="81">
                  <c:v>0.34791666666656601</c:v>
                </c:pt>
                <c:pt idx="82">
                  <c:v>0.34861111111101001</c:v>
                </c:pt>
                <c:pt idx="83">
                  <c:v>0.34930555555545401</c:v>
                </c:pt>
                <c:pt idx="84">
                  <c:v>0.349999999999898</c:v>
                </c:pt>
                <c:pt idx="85">
                  <c:v>0.350694444444342</c:v>
                </c:pt>
                <c:pt idx="86">
                  <c:v>0.351388888888786</c:v>
                </c:pt>
                <c:pt idx="87">
                  <c:v>0.35208333333323</c:v>
                </c:pt>
                <c:pt idx="88">
                  <c:v>0.352777777777674</c:v>
                </c:pt>
                <c:pt idx="89">
                  <c:v>0.35347222222211799</c:v>
                </c:pt>
                <c:pt idx="90">
                  <c:v>0.35416666666656199</c:v>
                </c:pt>
                <c:pt idx="91">
                  <c:v>0.35486111111100499</c:v>
                </c:pt>
                <c:pt idx="92">
                  <c:v>0.35555555555544899</c:v>
                </c:pt>
                <c:pt idx="93">
                  <c:v>0.35624999999989299</c:v>
                </c:pt>
                <c:pt idx="94">
                  <c:v>0.35694444444433698</c:v>
                </c:pt>
                <c:pt idx="95">
                  <c:v>0.35763888888878098</c:v>
                </c:pt>
                <c:pt idx="96">
                  <c:v>0.35833333333322498</c:v>
                </c:pt>
                <c:pt idx="97">
                  <c:v>0.35902777777766898</c:v>
                </c:pt>
                <c:pt idx="98">
                  <c:v>0.35972222222211298</c:v>
                </c:pt>
                <c:pt idx="99">
                  <c:v>0.36041666666655697</c:v>
                </c:pt>
                <c:pt idx="100">
                  <c:v>0.36111111111100103</c:v>
                </c:pt>
                <c:pt idx="101">
                  <c:v>0.36180555555544502</c:v>
                </c:pt>
                <c:pt idx="102">
                  <c:v>0.36249999999988902</c:v>
                </c:pt>
                <c:pt idx="103">
                  <c:v>0.36319444444433302</c:v>
                </c:pt>
                <c:pt idx="104">
                  <c:v>0.36388888888877702</c:v>
                </c:pt>
                <c:pt idx="105">
                  <c:v>0.36458333333322102</c:v>
                </c:pt>
                <c:pt idx="106">
                  <c:v>0.36527777777766501</c:v>
                </c:pt>
                <c:pt idx="107">
                  <c:v>0.36597222222210901</c:v>
                </c:pt>
                <c:pt idx="108">
                  <c:v>0.36666666666655301</c:v>
                </c:pt>
                <c:pt idx="109">
                  <c:v>0.36736111111099701</c:v>
                </c:pt>
                <c:pt idx="110">
                  <c:v>0.36805555555544101</c:v>
                </c:pt>
                <c:pt idx="111">
                  <c:v>0.368749999999885</c:v>
                </c:pt>
                <c:pt idx="112">
                  <c:v>0.369444444444329</c:v>
                </c:pt>
                <c:pt idx="113">
                  <c:v>0.370138888888773</c:v>
                </c:pt>
                <c:pt idx="114">
                  <c:v>0.370833333333217</c:v>
                </c:pt>
                <c:pt idx="115">
                  <c:v>0.37152777777766099</c:v>
                </c:pt>
                <c:pt idx="116">
                  <c:v>0.37222222222210499</c:v>
                </c:pt>
                <c:pt idx="117">
                  <c:v>0.37291666666654899</c:v>
                </c:pt>
                <c:pt idx="118">
                  <c:v>0.37361111111099299</c:v>
                </c:pt>
                <c:pt idx="119">
                  <c:v>0.37430555555543699</c:v>
                </c:pt>
                <c:pt idx="120">
                  <c:v>0.37499999999988098</c:v>
                </c:pt>
                <c:pt idx="121">
                  <c:v>0.37569444444432498</c:v>
                </c:pt>
                <c:pt idx="122">
                  <c:v>0.37638888888876898</c:v>
                </c:pt>
                <c:pt idx="123">
                  <c:v>0.37708333333321298</c:v>
                </c:pt>
                <c:pt idx="124">
                  <c:v>0.37777777777765698</c:v>
                </c:pt>
                <c:pt idx="125">
                  <c:v>0.37847222222210097</c:v>
                </c:pt>
                <c:pt idx="126">
                  <c:v>0.37916666666654503</c:v>
                </c:pt>
                <c:pt idx="127">
                  <c:v>0.37986111111098902</c:v>
                </c:pt>
                <c:pt idx="128">
                  <c:v>0.38055555555543302</c:v>
                </c:pt>
                <c:pt idx="129">
                  <c:v>0.38124999999987702</c:v>
                </c:pt>
                <c:pt idx="130">
                  <c:v>0.38194444444432102</c:v>
                </c:pt>
                <c:pt idx="131">
                  <c:v>0.38263888888876502</c:v>
                </c:pt>
                <c:pt idx="132">
                  <c:v>0.38333333333320901</c:v>
                </c:pt>
                <c:pt idx="133">
                  <c:v>0.38402777777765301</c:v>
                </c:pt>
                <c:pt idx="134">
                  <c:v>0.38472222222209701</c:v>
                </c:pt>
                <c:pt idx="135">
                  <c:v>0.38541666666654101</c:v>
                </c:pt>
                <c:pt idx="136">
                  <c:v>0.38611111111098501</c:v>
                </c:pt>
                <c:pt idx="137">
                  <c:v>0.386805555555429</c:v>
                </c:pt>
                <c:pt idx="138">
                  <c:v>0.387499999999873</c:v>
                </c:pt>
                <c:pt idx="139">
                  <c:v>0.388194444444317</c:v>
                </c:pt>
                <c:pt idx="140">
                  <c:v>0.388888888888761</c:v>
                </c:pt>
                <c:pt idx="141">
                  <c:v>0.389583333333205</c:v>
                </c:pt>
                <c:pt idx="142">
                  <c:v>0.39027777777764899</c:v>
                </c:pt>
                <c:pt idx="143">
                  <c:v>0.39097222222209299</c:v>
                </c:pt>
                <c:pt idx="144">
                  <c:v>0.39166666666653699</c:v>
                </c:pt>
                <c:pt idx="145">
                  <c:v>0.39236111111098099</c:v>
                </c:pt>
                <c:pt idx="146">
                  <c:v>0.39305555555542498</c:v>
                </c:pt>
                <c:pt idx="147">
                  <c:v>0.39374999999986898</c:v>
                </c:pt>
                <c:pt idx="148">
                  <c:v>0.39444444444431298</c:v>
                </c:pt>
                <c:pt idx="149">
                  <c:v>0.39513888888875698</c:v>
                </c:pt>
                <c:pt idx="150">
                  <c:v>0.39583333333320098</c:v>
                </c:pt>
                <c:pt idx="151">
                  <c:v>0.39652777777764497</c:v>
                </c:pt>
                <c:pt idx="152">
                  <c:v>0.39722222222208903</c:v>
                </c:pt>
                <c:pt idx="153">
                  <c:v>0.39791666666653303</c:v>
                </c:pt>
                <c:pt idx="154">
                  <c:v>0.39861111111097702</c:v>
                </c:pt>
                <c:pt idx="155">
                  <c:v>0.39930555555542102</c:v>
                </c:pt>
                <c:pt idx="156">
                  <c:v>0.39999999999986502</c:v>
                </c:pt>
                <c:pt idx="157">
                  <c:v>0.40069444444430902</c:v>
                </c:pt>
                <c:pt idx="158">
                  <c:v>0.40138888888875301</c:v>
                </c:pt>
                <c:pt idx="159">
                  <c:v>0.40208333333319701</c:v>
                </c:pt>
                <c:pt idx="160">
                  <c:v>0.40277777777764101</c:v>
                </c:pt>
                <c:pt idx="161">
                  <c:v>0.40347222222208501</c:v>
                </c:pt>
                <c:pt idx="162">
                  <c:v>0.40416666666652901</c:v>
                </c:pt>
                <c:pt idx="163">
                  <c:v>0.404861111110973</c:v>
                </c:pt>
                <c:pt idx="164">
                  <c:v>0.405555555555417</c:v>
                </c:pt>
                <c:pt idx="165">
                  <c:v>0.406249999999861</c:v>
                </c:pt>
                <c:pt idx="166">
                  <c:v>0.406944444444305</c:v>
                </c:pt>
                <c:pt idx="167">
                  <c:v>0.407638888888749</c:v>
                </c:pt>
                <c:pt idx="168">
                  <c:v>0.40833333333319299</c:v>
                </c:pt>
                <c:pt idx="169">
                  <c:v>0.40902777777763699</c:v>
                </c:pt>
                <c:pt idx="170">
                  <c:v>0.40972222222208099</c:v>
                </c:pt>
                <c:pt idx="171">
                  <c:v>0.41041666666652499</c:v>
                </c:pt>
                <c:pt idx="172">
                  <c:v>0.41111111111096899</c:v>
                </c:pt>
                <c:pt idx="173">
                  <c:v>0.41180555555541298</c:v>
                </c:pt>
                <c:pt idx="174">
                  <c:v>0.41249999999985698</c:v>
                </c:pt>
                <c:pt idx="175">
                  <c:v>0.41319444444430098</c:v>
                </c:pt>
                <c:pt idx="176">
                  <c:v>0.41388888888874498</c:v>
                </c:pt>
                <c:pt idx="177">
                  <c:v>0.41458333333318897</c:v>
                </c:pt>
                <c:pt idx="178">
                  <c:v>0.41527777777763297</c:v>
                </c:pt>
                <c:pt idx="179">
                  <c:v>0.41597222222207703</c:v>
                </c:pt>
                <c:pt idx="180">
                  <c:v>0.41666666666652102</c:v>
                </c:pt>
                <c:pt idx="181">
                  <c:v>0.41736111111096502</c:v>
                </c:pt>
                <c:pt idx="182">
                  <c:v>0.41805555555540902</c:v>
                </c:pt>
                <c:pt idx="183">
                  <c:v>0.41874999999985302</c:v>
                </c:pt>
                <c:pt idx="184">
                  <c:v>0.41944444444429702</c:v>
                </c:pt>
                <c:pt idx="185">
                  <c:v>0.42013888888874101</c:v>
                </c:pt>
                <c:pt idx="186">
                  <c:v>0.42083333333318501</c:v>
                </c:pt>
                <c:pt idx="187">
                  <c:v>0.42152777777762901</c:v>
                </c:pt>
                <c:pt idx="188">
                  <c:v>0.42222222222207301</c:v>
                </c:pt>
                <c:pt idx="189">
                  <c:v>0.422916666666517</c:v>
                </c:pt>
                <c:pt idx="190">
                  <c:v>0.423611111110961</c:v>
                </c:pt>
                <c:pt idx="191">
                  <c:v>0.424305555555405</c:v>
                </c:pt>
                <c:pt idx="192">
                  <c:v>0.424999999999849</c:v>
                </c:pt>
                <c:pt idx="193">
                  <c:v>0.425694444444293</c:v>
                </c:pt>
                <c:pt idx="194">
                  <c:v>0.42638888888873699</c:v>
                </c:pt>
                <c:pt idx="195">
                  <c:v>0.42708333333318099</c:v>
                </c:pt>
                <c:pt idx="196">
                  <c:v>0.42777777777762499</c:v>
                </c:pt>
                <c:pt idx="197">
                  <c:v>0.42847222222206899</c:v>
                </c:pt>
                <c:pt idx="198">
                  <c:v>0.42916666666651299</c:v>
                </c:pt>
                <c:pt idx="199">
                  <c:v>0.42986111111095698</c:v>
                </c:pt>
                <c:pt idx="200">
                  <c:v>0.43055555555540098</c:v>
                </c:pt>
                <c:pt idx="201">
                  <c:v>0.43124999999984498</c:v>
                </c:pt>
                <c:pt idx="202">
                  <c:v>0.43194444444428898</c:v>
                </c:pt>
                <c:pt idx="203">
                  <c:v>0.43263888888873298</c:v>
                </c:pt>
                <c:pt idx="204">
                  <c:v>0.43333333333317697</c:v>
                </c:pt>
                <c:pt idx="205">
                  <c:v>0.43402777777762103</c:v>
                </c:pt>
                <c:pt idx="206">
                  <c:v>0.43472222222206502</c:v>
                </c:pt>
                <c:pt idx="207">
                  <c:v>0.43541666666650902</c:v>
                </c:pt>
                <c:pt idx="208">
                  <c:v>0.43611111111095302</c:v>
                </c:pt>
                <c:pt idx="209">
                  <c:v>0.43680555555539702</c:v>
                </c:pt>
                <c:pt idx="210">
                  <c:v>0.43749999999984102</c:v>
                </c:pt>
                <c:pt idx="211">
                  <c:v>0.43819444444428501</c:v>
                </c:pt>
                <c:pt idx="212">
                  <c:v>0.43888888888872901</c:v>
                </c:pt>
                <c:pt idx="213">
                  <c:v>0.43958333333317301</c:v>
                </c:pt>
                <c:pt idx="214">
                  <c:v>0.44027777777761701</c:v>
                </c:pt>
                <c:pt idx="215">
                  <c:v>0.44097222222206101</c:v>
                </c:pt>
                <c:pt idx="216">
                  <c:v>0.441666666666505</c:v>
                </c:pt>
                <c:pt idx="217">
                  <c:v>0.442361111110949</c:v>
                </c:pt>
                <c:pt idx="218">
                  <c:v>0.443055555555393</c:v>
                </c:pt>
                <c:pt idx="219">
                  <c:v>0.443749999999837</c:v>
                </c:pt>
                <c:pt idx="220">
                  <c:v>0.44444444444428099</c:v>
                </c:pt>
                <c:pt idx="221">
                  <c:v>0.44513888888872499</c:v>
                </c:pt>
                <c:pt idx="222">
                  <c:v>0.44583333333316899</c:v>
                </c:pt>
                <c:pt idx="223">
                  <c:v>0.44652777777761299</c:v>
                </c:pt>
                <c:pt idx="224">
                  <c:v>0.44722222222205699</c:v>
                </c:pt>
                <c:pt idx="225">
                  <c:v>0.44791666666650098</c:v>
                </c:pt>
                <c:pt idx="226">
                  <c:v>0.44861111111094498</c:v>
                </c:pt>
                <c:pt idx="227">
                  <c:v>0.44930555555538898</c:v>
                </c:pt>
                <c:pt idx="228">
                  <c:v>0.44999999999983298</c:v>
                </c:pt>
                <c:pt idx="229">
                  <c:v>0.45069444444427698</c:v>
                </c:pt>
                <c:pt idx="230">
                  <c:v>0.45138888888872097</c:v>
                </c:pt>
                <c:pt idx="231">
                  <c:v>0.45208333333316503</c:v>
                </c:pt>
                <c:pt idx="232">
                  <c:v>0.45277777777760903</c:v>
                </c:pt>
                <c:pt idx="233">
                  <c:v>0.45347222222205302</c:v>
                </c:pt>
                <c:pt idx="234">
                  <c:v>0.45416666666649702</c:v>
                </c:pt>
                <c:pt idx="235">
                  <c:v>0.45486111111094102</c:v>
                </c:pt>
                <c:pt idx="236">
                  <c:v>0.45555555555538502</c:v>
                </c:pt>
                <c:pt idx="237">
                  <c:v>0.45624999999982901</c:v>
                </c:pt>
                <c:pt idx="238">
                  <c:v>0.45694444444427301</c:v>
                </c:pt>
                <c:pt idx="239">
                  <c:v>0.45763888888871701</c:v>
                </c:pt>
                <c:pt idx="240">
                  <c:v>0.45833333333316101</c:v>
                </c:pt>
                <c:pt idx="241">
                  <c:v>0.45902777777760501</c:v>
                </c:pt>
                <c:pt idx="242">
                  <c:v>0.459722222222049</c:v>
                </c:pt>
                <c:pt idx="243">
                  <c:v>0.460416666666493</c:v>
                </c:pt>
                <c:pt idx="244">
                  <c:v>0.461111111110937</c:v>
                </c:pt>
                <c:pt idx="245">
                  <c:v>0.461805555555381</c:v>
                </c:pt>
                <c:pt idx="246">
                  <c:v>0.462499999999825</c:v>
                </c:pt>
                <c:pt idx="247">
                  <c:v>0.46319444444426899</c:v>
                </c:pt>
                <c:pt idx="248">
                  <c:v>0.46388888888871299</c:v>
                </c:pt>
                <c:pt idx="249">
                  <c:v>0.46458333333315699</c:v>
                </c:pt>
                <c:pt idx="250">
                  <c:v>0.46527777777760099</c:v>
                </c:pt>
                <c:pt idx="251">
                  <c:v>0.46597222222204498</c:v>
                </c:pt>
                <c:pt idx="252">
                  <c:v>0.46666666666648898</c:v>
                </c:pt>
                <c:pt idx="253">
                  <c:v>0.46736111111093298</c:v>
                </c:pt>
                <c:pt idx="254">
                  <c:v>0.46805555555537698</c:v>
                </c:pt>
                <c:pt idx="255">
                  <c:v>0.46874999999982098</c:v>
                </c:pt>
                <c:pt idx="256">
                  <c:v>0.46944444444426497</c:v>
                </c:pt>
                <c:pt idx="257">
                  <c:v>0.47013888888870897</c:v>
                </c:pt>
                <c:pt idx="258">
                  <c:v>0.47083333333315303</c:v>
                </c:pt>
                <c:pt idx="259">
                  <c:v>0.47152777777759702</c:v>
                </c:pt>
                <c:pt idx="260">
                  <c:v>0.47222222222204102</c:v>
                </c:pt>
                <c:pt idx="261">
                  <c:v>0.47291666666648502</c:v>
                </c:pt>
                <c:pt idx="262">
                  <c:v>0.47361111111092902</c:v>
                </c:pt>
                <c:pt idx="263">
                  <c:v>0.47430555555537302</c:v>
                </c:pt>
                <c:pt idx="264">
                  <c:v>0.47499999999981701</c:v>
                </c:pt>
                <c:pt idx="265">
                  <c:v>0.47569444444426101</c:v>
                </c:pt>
                <c:pt idx="266">
                  <c:v>0.47638888888870501</c:v>
                </c:pt>
                <c:pt idx="267">
                  <c:v>0.47708333333314901</c:v>
                </c:pt>
                <c:pt idx="268">
                  <c:v>0.477777777777593</c:v>
                </c:pt>
                <c:pt idx="269">
                  <c:v>0.478472222222037</c:v>
                </c:pt>
                <c:pt idx="270">
                  <c:v>0.479166666666481</c:v>
                </c:pt>
                <c:pt idx="271">
                  <c:v>0.479861111110925</c:v>
                </c:pt>
                <c:pt idx="272">
                  <c:v>0.480555555555369</c:v>
                </c:pt>
                <c:pt idx="273">
                  <c:v>0.48124999999981299</c:v>
                </c:pt>
                <c:pt idx="274">
                  <c:v>0.48194444444425699</c:v>
                </c:pt>
                <c:pt idx="275">
                  <c:v>0.48263888888870099</c:v>
                </c:pt>
                <c:pt idx="276">
                  <c:v>0.48333333333314499</c:v>
                </c:pt>
                <c:pt idx="277">
                  <c:v>0.48402777777758899</c:v>
                </c:pt>
                <c:pt idx="278">
                  <c:v>0.48472222222203298</c:v>
                </c:pt>
                <c:pt idx="279">
                  <c:v>0.48541666666647698</c:v>
                </c:pt>
                <c:pt idx="280">
                  <c:v>0.48611111111092098</c:v>
                </c:pt>
                <c:pt idx="281">
                  <c:v>0.48680555555536498</c:v>
                </c:pt>
                <c:pt idx="282">
                  <c:v>0.48749999999980898</c:v>
                </c:pt>
                <c:pt idx="283">
                  <c:v>0.48819444444425297</c:v>
                </c:pt>
                <c:pt idx="284">
                  <c:v>0.48888888888869703</c:v>
                </c:pt>
                <c:pt idx="285">
                  <c:v>0.48958333333314102</c:v>
                </c:pt>
                <c:pt idx="286">
                  <c:v>0.49027777777758502</c:v>
                </c:pt>
                <c:pt idx="287">
                  <c:v>0.49097222222202902</c:v>
                </c:pt>
                <c:pt idx="288">
                  <c:v>0.49166666666647302</c:v>
                </c:pt>
                <c:pt idx="289">
                  <c:v>0.49236111111091702</c:v>
                </c:pt>
                <c:pt idx="290">
                  <c:v>0.49305555555536101</c:v>
                </c:pt>
                <c:pt idx="291">
                  <c:v>0.49374999999980501</c:v>
                </c:pt>
                <c:pt idx="292">
                  <c:v>0.49444444444424901</c:v>
                </c:pt>
                <c:pt idx="293">
                  <c:v>0.49513888888869301</c:v>
                </c:pt>
                <c:pt idx="294">
                  <c:v>0.49583333333313701</c:v>
                </c:pt>
                <c:pt idx="295">
                  <c:v>0.496527777777581</c:v>
                </c:pt>
                <c:pt idx="296">
                  <c:v>0.497222222222025</c:v>
                </c:pt>
                <c:pt idx="297">
                  <c:v>0.497916666666469</c:v>
                </c:pt>
                <c:pt idx="298">
                  <c:v>0.498611111110913</c:v>
                </c:pt>
                <c:pt idx="299">
                  <c:v>0.49930555555535699</c:v>
                </c:pt>
                <c:pt idx="300">
                  <c:v>0.49999999999980099</c:v>
                </c:pt>
                <c:pt idx="301">
                  <c:v>0.50069444444424505</c:v>
                </c:pt>
                <c:pt idx="302">
                  <c:v>0.50138888888868904</c:v>
                </c:pt>
                <c:pt idx="303">
                  <c:v>0.50208333333313304</c:v>
                </c:pt>
                <c:pt idx="304">
                  <c:v>0.50277777777757704</c:v>
                </c:pt>
                <c:pt idx="305">
                  <c:v>0.50347222222202104</c:v>
                </c:pt>
                <c:pt idx="306">
                  <c:v>0.50416666666646504</c:v>
                </c:pt>
                <c:pt idx="307">
                  <c:v>0.50486111111090903</c:v>
                </c:pt>
                <c:pt idx="308">
                  <c:v>0.50555555555535303</c:v>
                </c:pt>
                <c:pt idx="309">
                  <c:v>0.50624999999979703</c:v>
                </c:pt>
                <c:pt idx="310">
                  <c:v>0.50694444444424103</c:v>
                </c:pt>
                <c:pt idx="311">
                  <c:v>0.50763888888868502</c:v>
                </c:pt>
                <c:pt idx="312">
                  <c:v>0.50833333333312902</c:v>
                </c:pt>
                <c:pt idx="313">
                  <c:v>0.50902777777757302</c:v>
                </c:pt>
                <c:pt idx="314">
                  <c:v>0.50972222222201702</c:v>
                </c:pt>
                <c:pt idx="315">
                  <c:v>0.51041666666646102</c:v>
                </c:pt>
                <c:pt idx="316">
                  <c:v>0.51111111111090501</c:v>
                </c:pt>
                <c:pt idx="317">
                  <c:v>0.51180555555534901</c:v>
                </c:pt>
                <c:pt idx="318">
                  <c:v>0.51249999999979301</c:v>
                </c:pt>
                <c:pt idx="319">
                  <c:v>0.51319444444423701</c:v>
                </c:pt>
                <c:pt idx="320">
                  <c:v>0.51388888888868101</c:v>
                </c:pt>
                <c:pt idx="321">
                  <c:v>0.514583333333125</c:v>
                </c:pt>
                <c:pt idx="322">
                  <c:v>0.515277777777569</c:v>
                </c:pt>
                <c:pt idx="323">
                  <c:v>0.515972222222013</c:v>
                </c:pt>
                <c:pt idx="324">
                  <c:v>0.516666666666457</c:v>
                </c:pt>
                <c:pt idx="325">
                  <c:v>0.517361111110901</c:v>
                </c:pt>
                <c:pt idx="326">
                  <c:v>0.51805555555534499</c:v>
                </c:pt>
                <c:pt idx="327">
                  <c:v>0.51874999999978899</c:v>
                </c:pt>
                <c:pt idx="328">
                  <c:v>0.51944444444423299</c:v>
                </c:pt>
                <c:pt idx="329">
                  <c:v>0.52013888888867699</c:v>
                </c:pt>
                <c:pt idx="330">
                  <c:v>0.52083333333312098</c:v>
                </c:pt>
                <c:pt idx="331">
                  <c:v>0.52152777777756498</c:v>
                </c:pt>
                <c:pt idx="332">
                  <c:v>0.52222222222200898</c:v>
                </c:pt>
                <c:pt idx="333">
                  <c:v>0.52291666666645298</c:v>
                </c:pt>
                <c:pt idx="334">
                  <c:v>0.52361111111089698</c:v>
                </c:pt>
                <c:pt idx="335">
                  <c:v>0.52430555555534097</c:v>
                </c:pt>
                <c:pt idx="336">
                  <c:v>0.52499999999978497</c:v>
                </c:pt>
                <c:pt idx="337">
                  <c:v>0.52569444444422897</c:v>
                </c:pt>
                <c:pt idx="338">
                  <c:v>0.52638888888867297</c:v>
                </c:pt>
                <c:pt idx="339">
                  <c:v>0.52708333333311697</c:v>
                </c:pt>
                <c:pt idx="340">
                  <c:v>0.52777777777756096</c:v>
                </c:pt>
                <c:pt idx="341">
                  <c:v>0.52847222222200496</c:v>
                </c:pt>
                <c:pt idx="342">
                  <c:v>0.52916666666644896</c:v>
                </c:pt>
                <c:pt idx="343">
                  <c:v>0.52986111111089296</c:v>
                </c:pt>
                <c:pt idx="344">
                  <c:v>0.53055555555533696</c:v>
                </c:pt>
                <c:pt idx="345">
                  <c:v>0.53124999999978095</c:v>
                </c:pt>
                <c:pt idx="346">
                  <c:v>0.53194444444422495</c:v>
                </c:pt>
                <c:pt idx="347">
                  <c:v>0.53263888888866895</c:v>
                </c:pt>
                <c:pt idx="348">
                  <c:v>0.53333333333311295</c:v>
                </c:pt>
                <c:pt idx="349">
                  <c:v>0.53402777777755694</c:v>
                </c:pt>
                <c:pt idx="350">
                  <c:v>0.53472222222200105</c:v>
                </c:pt>
                <c:pt idx="351">
                  <c:v>0.53541666666644505</c:v>
                </c:pt>
                <c:pt idx="352">
                  <c:v>0.53611111111088905</c:v>
                </c:pt>
                <c:pt idx="353">
                  <c:v>0.53680555555533305</c:v>
                </c:pt>
                <c:pt idx="354">
                  <c:v>0.53749999999977705</c:v>
                </c:pt>
                <c:pt idx="355">
                  <c:v>0.53819444444422104</c:v>
                </c:pt>
                <c:pt idx="356">
                  <c:v>0.53888888888866504</c:v>
                </c:pt>
                <c:pt idx="357">
                  <c:v>0.53958333333310904</c:v>
                </c:pt>
                <c:pt idx="358">
                  <c:v>0.54027777777755304</c:v>
                </c:pt>
                <c:pt idx="359">
                  <c:v>0.54097222222199703</c:v>
                </c:pt>
                <c:pt idx="360">
                  <c:v>0.54166666666644103</c:v>
                </c:pt>
                <c:pt idx="361">
                  <c:v>0.54236111111088503</c:v>
                </c:pt>
                <c:pt idx="362">
                  <c:v>0.54305555555532903</c:v>
                </c:pt>
                <c:pt idx="363">
                  <c:v>0.54374999999977303</c:v>
                </c:pt>
                <c:pt idx="364">
                  <c:v>0.54444444444421702</c:v>
                </c:pt>
                <c:pt idx="365">
                  <c:v>0.54513888888866102</c:v>
                </c:pt>
                <c:pt idx="366">
                  <c:v>0.54583333333310502</c:v>
                </c:pt>
                <c:pt idx="367">
                  <c:v>0.54652777777754902</c:v>
                </c:pt>
                <c:pt idx="368">
                  <c:v>0.54722222222199302</c:v>
                </c:pt>
                <c:pt idx="369">
                  <c:v>0.54791666666643701</c:v>
                </c:pt>
                <c:pt idx="370">
                  <c:v>0.54861111111088101</c:v>
                </c:pt>
                <c:pt idx="371">
                  <c:v>0.54930555555532501</c:v>
                </c:pt>
                <c:pt idx="372">
                  <c:v>0.54999999999976901</c:v>
                </c:pt>
                <c:pt idx="373">
                  <c:v>0.550694444444213</c:v>
                </c:pt>
                <c:pt idx="374">
                  <c:v>0.551388888888657</c:v>
                </c:pt>
                <c:pt idx="375">
                  <c:v>0.552083333333101</c:v>
                </c:pt>
                <c:pt idx="376">
                  <c:v>0.552777777777545</c:v>
                </c:pt>
                <c:pt idx="377">
                  <c:v>0.553472222221989</c:v>
                </c:pt>
                <c:pt idx="378">
                  <c:v>0.55416666666643299</c:v>
                </c:pt>
                <c:pt idx="379">
                  <c:v>0.55486111111087699</c:v>
                </c:pt>
                <c:pt idx="380">
                  <c:v>0.55555555555532099</c:v>
                </c:pt>
                <c:pt idx="381">
                  <c:v>0.55624999999976499</c:v>
                </c:pt>
                <c:pt idx="382">
                  <c:v>0.55694444444420899</c:v>
                </c:pt>
                <c:pt idx="383">
                  <c:v>0.55763888888865298</c:v>
                </c:pt>
                <c:pt idx="384">
                  <c:v>0.55833333333309698</c:v>
                </c:pt>
                <c:pt idx="385">
                  <c:v>0.55902777777754098</c:v>
                </c:pt>
                <c:pt idx="386">
                  <c:v>0.55972222222198498</c:v>
                </c:pt>
                <c:pt idx="387">
                  <c:v>0.56041666666642898</c:v>
                </c:pt>
                <c:pt idx="388">
                  <c:v>0.56111111111087297</c:v>
                </c:pt>
                <c:pt idx="389">
                  <c:v>0.56180555555531697</c:v>
                </c:pt>
                <c:pt idx="390">
                  <c:v>0.56249999999976097</c:v>
                </c:pt>
                <c:pt idx="391">
                  <c:v>0.56319444444420497</c:v>
                </c:pt>
                <c:pt idx="392">
                  <c:v>0.56388888888864896</c:v>
                </c:pt>
                <c:pt idx="393">
                  <c:v>0.56458333333309296</c:v>
                </c:pt>
                <c:pt idx="394">
                  <c:v>0.56527777777753696</c:v>
                </c:pt>
                <c:pt idx="395">
                  <c:v>0.56597222222198096</c:v>
                </c:pt>
                <c:pt idx="396">
                  <c:v>0.56666666666642496</c:v>
                </c:pt>
                <c:pt idx="397">
                  <c:v>0.56736111111086895</c:v>
                </c:pt>
                <c:pt idx="398">
                  <c:v>0.56805555555531295</c:v>
                </c:pt>
                <c:pt idx="399">
                  <c:v>0.56874999999975695</c:v>
                </c:pt>
                <c:pt idx="400">
                  <c:v>0.56944444444420095</c:v>
                </c:pt>
                <c:pt idx="401">
                  <c:v>0.57013888888864495</c:v>
                </c:pt>
                <c:pt idx="402">
                  <c:v>0.57083333333308905</c:v>
                </c:pt>
                <c:pt idx="403">
                  <c:v>0.57152777777753305</c:v>
                </c:pt>
                <c:pt idx="404">
                  <c:v>0.57222222222197705</c:v>
                </c:pt>
                <c:pt idx="405">
                  <c:v>0.57291666666642105</c:v>
                </c:pt>
                <c:pt idx="406">
                  <c:v>0.57361111111086505</c:v>
                </c:pt>
                <c:pt idx="407">
                  <c:v>0.57430555555530904</c:v>
                </c:pt>
                <c:pt idx="408">
                  <c:v>0.57499999999975304</c:v>
                </c:pt>
                <c:pt idx="409">
                  <c:v>0.57569444444419704</c:v>
                </c:pt>
                <c:pt idx="410">
                  <c:v>0.57638888888864104</c:v>
                </c:pt>
                <c:pt idx="411">
                  <c:v>0.57708333333308504</c:v>
                </c:pt>
                <c:pt idx="412">
                  <c:v>0.57777777777752903</c:v>
                </c:pt>
                <c:pt idx="413">
                  <c:v>0.57847222222197303</c:v>
                </c:pt>
                <c:pt idx="414">
                  <c:v>0.57916666666641703</c:v>
                </c:pt>
                <c:pt idx="415">
                  <c:v>0.57986111111086103</c:v>
                </c:pt>
                <c:pt idx="416">
                  <c:v>0.58055555555530503</c:v>
                </c:pt>
                <c:pt idx="417">
                  <c:v>0.58124999999974902</c:v>
                </c:pt>
                <c:pt idx="418">
                  <c:v>0.58194444444419302</c:v>
                </c:pt>
                <c:pt idx="419">
                  <c:v>0.58263888888863702</c:v>
                </c:pt>
                <c:pt idx="420">
                  <c:v>0.58333333333308102</c:v>
                </c:pt>
                <c:pt idx="421">
                  <c:v>0.58402777777752501</c:v>
                </c:pt>
                <c:pt idx="422">
                  <c:v>0.58472222222196901</c:v>
                </c:pt>
                <c:pt idx="423">
                  <c:v>0.58541666666641301</c:v>
                </c:pt>
                <c:pt idx="424">
                  <c:v>0.58611111111085701</c:v>
                </c:pt>
                <c:pt idx="425">
                  <c:v>0.58680555555530101</c:v>
                </c:pt>
                <c:pt idx="426">
                  <c:v>0.587499999999745</c:v>
                </c:pt>
                <c:pt idx="427">
                  <c:v>0.588194444444189</c:v>
                </c:pt>
                <c:pt idx="428">
                  <c:v>0.588888888888633</c:v>
                </c:pt>
                <c:pt idx="429">
                  <c:v>0.589583333333077</c:v>
                </c:pt>
                <c:pt idx="430">
                  <c:v>0.590277777777521</c:v>
                </c:pt>
                <c:pt idx="431">
                  <c:v>0.59097222222196499</c:v>
                </c:pt>
                <c:pt idx="432">
                  <c:v>0.59166666666640899</c:v>
                </c:pt>
                <c:pt idx="433">
                  <c:v>0.59236111111085299</c:v>
                </c:pt>
                <c:pt idx="434">
                  <c:v>0.59305555555529699</c:v>
                </c:pt>
                <c:pt idx="435">
                  <c:v>0.59374999999974098</c:v>
                </c:pt>
                <c:pt idx="436">
                  <c:v>0.59444444444418498</c:v>
                </c:pt>
                <c:pt idx="437">
                  <c:v>0.59513888888862898</c:v>
                </c:pt>
                <c:pt idx="438">
                  <c:v>0.59583333333307298</c:v>
                </c:pt>
                <c:pt idx="439">
                  <c:v>0.59652777777751698</c:v>
                </c:pt>
                <c:pt idx="440">
                  <c:v>0.59722222222196097</c:v>
                </c:pt>
                <c:pt idx="441">
                  <c:v>0.59791666666640497</c:v>
                </c:pt>
                <c:pt idx="442">
                  <c:v>0.59861111111084897</c:v>
                </c:pt>
                <c:pt idx="443">
                  <c:v>0.59930555555529297</c:v>
                </c:pt>
                <c:pt idx="444">
                  <c:v>0.59999999999973697</c:v>
                </c:pt>
                <c:pt idx="445">
                  <c:v>0.60069444444418096</c:v>
                </c:pt>
                <c:pt idx="446">
                  <c:v>0.60138888888862496</c:v>
                </c:pt>
                <c:pt idx="447">
                  <c:v>0.60208333333306896</c:v>
                </c:pt>
                <c:pt idx="448">
                  <c:v>0.60277777777751296</c:v>
                </c:pt>
                <c:pt idx="449">
                  <c:v>0.60347222222195696</c:v>
                </c:pt>
                <c:pt idx="450">
                  <c:v>0.60416666666640095</c:v>
                </c:pt>
                <c:pt idx="451">
                  <c:v>0.60486111111084495</c:v>
                </c:pt>
                <c:pt idx="452">
                  <c:v>0.60555555555528895</c:v>
                </c:pt>
                <c:pt idx="453">
                  <c:v>0.60624999999973295</c:v>
                </c:pt>
                <c:pt idx="454">
                  <c:v>0.60694444444417694</c:v>
                </c:pt>
                <c:pt idx="455">
                  <c:v>0.60763888888862105</c:v>
                </c:pt>
                <c:pt idx="456">
                  <c:v>0.60833333333306505</c:v>
                </c:pt>
                <c:pt idx="457">
                  <c:v>0.60902777777750905</c:v>
                </c:pt>
                <c:pt idx="458">
                  <c:v>0.60972222222195305</c:v>
                </c:pt>
                <c:pt idx="459">
                  <c:v>0.61041666666639705</c:v>
                </c:pt>
                <c:pt idx="460">
                  <c:v>0.61111111111084104</c:v>
                </c:pt>
                <c:pt idx="461">
                  <c:v>0.61180555555528504</c:v>
                </c:pt>
                <c:pt idx="462">
                  <c:v>0.61249999999972904</c:v>
                </c:pt>
                <c:pt idx="463">
                  <c:v>0.61319444444417304</c:v>
                </c:pt>
                <c:pt idx="464">
                  <c:v>0.61388888888861703</c:v>
                </c:pt>
                <c:pt idx="465">
                  <c:v>0.61458333333306103</c:v>
                </c:pt>
                <c:pt idx="466">
                  <c:v>0.61527777777750503</c:v>
                </c:pt>
                <c:pt idx="467">
                  <c:v>0.61597222222194903</c:v>
                </c:pt>
                <c:pt idx="468">
                  <c:v>0.61666666666639303</c:v>
                </c:pt>
                <c:pt idx="469">
                  <c:v>0.61736111111083702</c:v>
                </c:pt>
                <c:pt idx="470">
                  <c:v>0.61805555555528102</c:v>
                </c:pt>
                <c:pt idx="471">
                  <c:v>0.61874999999972502</c:v>
                </c:pt>
                <c:pt idx="472">
                  <c:v>0.61944444444416902</c:v>
                </c:pt>
                <c:pt idx="473">
                  <c:v>0.62013888888861302</c:v>
                </c:pt>
                <c:pt idx="474">
                  <c:v>0.62083333333305701</c:v>
                </c:pt>
                <c:pt idx="475">
                  <c:v>0.62152777777750101</c:v>
                </c:pt>
                <c:pt idx="476">
                  <c:v>0.62222222222194501</c:v>
                </c:pt>
                <c:pt idx="477">
                  <c:v>0.62291666666638901</c:v>
                </c:pt>
                <c:pt idx="478">
                  <c:v>0.62361111111083301</c:v>
                </c:pt>
                <c:pt idx="479">
                  <c:v>0.624305555555277</c:v>
                </c:pt>
                <c:pt idx="480">
                  <c:v>0.624999999999721</c:v>
                </c:pt>
                <c:pt idx="481">
                  <c:v>0.625694444444165</c:v>
                </c:pt>
                <c:pt idx="482">
                  <c:v>0.626388888888609</c:v>
                </c:pt>
                <c:pt idx="483">
                  <c:v>0.62708333333305299</c:v>
                </c:pt>
                <c:pt idx="484">
                  <c:v>0.62777777777749699</c:v>
                </c:pt>
                <c:pt idx="485">
                  <c:v>0.62847222222194099</c:v>
                </c:pt>
                <c:pt idx="486">
                  <c:v>0.62916666666638499</c:v>
                </c:pt>
                <c:pt idx="487">
                  <c:v>0.62986111111082899</c:v>
                </c:pt>
                <c:pt idx="488">
                  <c:v>0.63055555555527298</c:v>
                </c:pt>
                <c:pt idx="489">
                  <c:v>0.63124999999971698</c:v>
                </c:pt>
                <c:pt idx="490">
                  <c:v>0.63194444444416098</c:v>
                </c:pt>
                <c:pt idx="491">
                  <c:v>0.63263888888860498</c:v>
                </c:pt>
                <c:pt idx="492">
                  <c:v>0.63333333333304898</c:v>
                </c:pt>
                <c:pt idx="493">
                  <c:v>0.63402777777749297</c:v>
                </c:pt>
                <c:pt idx="494">
                  <c:v>0.63472222222193697</c:v>
                </c:pt>
                <c:pt idx="495">
                  <c:v>0.63541666666638097</c:v>
                </c:pt>
                <c:pt idx="496">
                  <c:v>0.63611111111082497</c:v>
                </c:pt>
                <c:pt idx="497">
                  <c:v>0.63680555555526897</c:v>
                </c:pt>
                <c:pt idx="498">
                  <c:v>0.63749999999971296</c:v>
                </c:pt>
                <c:pt idx="499">
                  <c:v>0.63819444444415696</c:v>
                </c:pt>
                <c:pt idx="500">
                  <c:v>0.63888888888860096</c:v>
                </c:pt>
                <c:pt idx="501">
                  <c:v>0.63958333333304496</c:v>
                </c:pt>
                <c:pt idx="502">
                  <c:v>0.64027777777748895</c:v>
                </c:pt>
                <c:pt idx="503">
                  <c:v>0.64097222222193295</c:v>
                </c:pt>
                <c:pt idx="504">
                  <c:v>0.64166666666637695</c:v>
                </c:pt>
                <c:pt idx="505">
                  <c:v>0.64236111111082095</c:v>
                </c:pt>
                <c:pt idx="506">
                  <c:v>0.64305555555526495</c:v>
                </c:pt>
                <c:pt idx="507">
                  <c:v>0.64374999999970905</c:v>
                </c:pt>
                <c:pt idx="508">
                  <c:v>0.64444444444415305</c:v>
                </c:pt>
                <c:pt idx="509">
                  <c:v>0.64513888888859705</c:v>
                </c:pt>
                <c:pt idx="510">
                  <c:v>0.64583333333304105</c:v>
                </c:pt>
                <c:pt idx="511">
                  <c:v>0.64652777777748505</c:v>
                </c:pt>
                <c:pt idx="512">
                  <c:v>0.64722222222192904</c:v>
                </c:pt>
                <c:pt idx="513">
                  <c:v>0.64791666666637304</c:v>
                </c:pt>
                <c:pt idx="514">
                  <c:v>0.64861111111081704</c:v>
                </c:pt>
                <c:pt idx="515">
                  <c:v>0.64930555555526104</c:v>
                </c:pt>
                <c:pt idx="516">
                  <c:v>0.64999999999970504</c:v>
                </c:pt>
                <c:pt idx="517">
                  <c:v>0.65069444444414903</c:v>
                </c:pt>
                <c:pt idx="518">
                  <c:v>0.65138888888859303</c:v>
                </c:pt>
                <c:pt idx="519">
                  <c:v>0.65208333333303703</c:v>
                </c:pt>
                <c:pt idx="520">
                  <c:v>0.65277777777748103</c:v>
                </c:pt>
                <c:pt idx="521">
                  <c:v>0.65347222222192503</c:v>
                </c:pt>
                <c:pt idx="522">
                  <c:v>0.65416666666636902</c:v>
                </c:pt>
                <c:pt idx="523">
                  <c:v>0.65486111111081302</c:v>
                </c:pt>
                <c:pt idx="524">
                  <c:v>0.65555555555525702</c:v>
                </c:pt>
                <c:pt idx="525">
                  <c:v>0.65624999999970102</c:v>
                </c:pt>
                <c:pt idx="526">
                  <c:v>0.65694444444414501</c:v>
                </c:pt>
                <c:pt idx="527">
                  <c:v>0.65763888888858901</c:v>
                </c:pt>
                <c:pt idx="528">
                  <c:v>0.65833333333303301</c:v>
                </c:pt>
                <c:pt idx="529">
                  <c:v>0.65902777777747701</c:v>
                </c:pt>
                <c:pt idx="530">
                  <c:v>0.65972222222192101</c:v>
                </c:pt>
                <c:pt idx="531">
                  <c:v>0.660416666666365</c:v>
                </c:pt>
                <c:pt idx="532">
                  <c:v>0.661111111110809</c:v>
                </c:pt>
                <c:pt idx="533">
                  <c:v>0.661805555555253</c:v>
                </c:pt>
                <c:pt idx="534">
                  <c:v>0.662499999999697</c:v>
                </c:pt>
                <c:pt idx="535">
                  <c:v>0.663194444444141</c:v>
                </c:pt>
                <c:pt idx="536">
                  <c:v>0.66388888888858499</c:v>
                </c:pt>
                <c:pt idx="537">
                  <c:v>0.66458333333302899</c:v>
                </c:pt>
                <c:pt idx="538">
                  <c:v>0.66527777777747299</c:v>
                </c:pt>
                <c:pt idx="539">
                  <c:v>0.66597222222191699</c:v>
                </c:pt>
                <c:pt idx="540">
                  <c:v>0.66666666666636099</c:v>
                </c:pt>
              </c:numCache>
            </c:numRef>
          </c:cat>
          <c:val>
            <c:numRef>
              <c:f>'Slavkov-stará b.'!$Q$427:$Q$967</c:f>
              <c:numCache>
                <c:formatCode>General</c:formatCode>
                <c:ptCount val="541"/>
                <c:pt idx="0">
                  <c:v>43</c:v>
                </c:pt>
                <c:pt idx="1">
                  <c:v>43</c:v>
                </c:pt>
                <c:pt idx="2">
                  <c:v>43</c:v>
                </c:pt>
                <c:pt idx="3">
                  <c:v>43</c:v>
                </c:pt>
                <c:pt idx="4">
                  <c:v>43</c:v>
                </c:pt>
                <c:pt idx="5">
                  <c:v>43</c:v>
                </c:pt>
                <c:pt idx="6">
                  <c:v>43</c:v>
                </c:pt>
                <c:pt idx="7">
                  <c:v>43</c:v>
                </c:pt>
                <c:pt idx="8">
                  <c:v>43</c:v>
                </c:pt>
                <c:pt idx="9">
                  <c:v>43</c:v>
                </c:pt>
                <c:pt idx="10">
                  <c:v>43</c:v>
                </c:pt>
                <c:pt idx="11">
                  <c:v>43</c:v>
                </c:pt>
                <c:pt idx="12">
                  <c:v>43</c:v>
                </c:pt>
                <c:pt idx="13">
                  <c:v>43</c:v>
                </c:pt>
                <c:pt idx="14">
                  <c:v>43</c:v>
                </c:pt>
                <c:pt idx="15">
                  <c:v>43</c:v>
                </c:pt>
                <c:pt idx="16">
                  <c:v>43</c:v>
                </c:pt>
                <c:pt idx="17">
                  <c:v>43</c:v>
                </c:pt>
                <c:pt idx="18">
                  <c:v>43</c:v>
                </c:pt>
                <c:pt idx="19">
                  <c:v>43</c:v>
                </c:pt>
                <c:pt idx="20">
                  <c:v>43</c:v>
                </c:pt>
                <c:pt idx="21">
                  <c:v>43</c:v>
                </c:pt>
                <c:pt idx="22">
                  <c:v>43</c:v>
                </c:pt>
                <c:pt idx="23">
                  <c:v>43</c:v>
                </c:pt>
                <c:pt idx="24">
                  <c:v>43</c:v>
                </c:pt>
                <c:pt idx="25">
                  <c:v>43</c:v>
                </c:pt>
                <c:pt idx="26">
                  <c:v>43</c:v>
                </c:pt>
                <c:pt idx="27">
                  <c:v>43</c:v>
                </c:pt>
                <c:pt idx="28">
                  <c:v>43</c:v>
                </c:pt>
                <c:pt idx="29">
                  <c:v>43</c:v>
                </c:pt>
                <c:pt idx="30">
                  <c:v>43</c:v>
                </c:pt>
                <c:pt idx="31">
                  <c:v>43</c:v>
                </c:pt>
                <c:pt idx="32">
                  <c:v>43</c:v>
                </c:pt>
                <c:pt idx="33">
                  <c:v>43</c:v>
                </c:pt>
                <c:pt idx="34">
                  <c:v>43</c:v>
                </c:pt>
                <c:pt idx="35">
                  <c:v>43</c:v>
                </c:pt>
                <c:pt idx="36">
                  <c:v>43</c:v>
                </c:pt>
                <c:pt idx="37">
                  <c:v>43</c:v>
                </c:pt>
                <c:pt idx="38">
                  <c:v>42</c:v>
                </c:pt>
                <c:pt idx="39">
                  <c:v>42</c:v>
                </c:pt>
                <c:pt idx="40">
                  <c:v>42</c:v>
                </c:pt>
                <c:pt idx="41">
                  <c:v>42</c:v>
                </c:pt>
                <c:pt idx="42">
                  <c:v>42</c:v>
                </c:pt>
                <c:pt idx="43">
                  <c:v>42</c:v>
                </c:pt>
                <c:pt idx="44">
                  <c:v>42</c:v>
                </c:pt>
                <c:pt idx="45">
                  <c:v>42</c:v>
                </c:pt>
                <c:pt idx="46">
                  <c:v>42</c:v>
                </c:pt>
                <c:pt idx="47">
                  <c:v>42</c:v>
                </c:pt>
                <c:pt idx="48">
                  <c:v>42</c:v>
                </c:pt>
                <c:pt idx="49">
                  <c:v>42</c:v>
                </c:pt>
                <c:pt idx="50">
                  <c:v>42</c:v>
                </c:pt>
                <c:pt idx="51">
                  <c:v>42</c:v>
                </c:pt>
                <c:pt idx="52">
                  <c:v>42</c:v>
                </c:pt>
                <c:pt idx="53">
                  <c:v>42</c:v>
                </c:pt>
                <c:pt idx="54">
                  <c:v>42</c:v>
                </c:pt>
                <c:pt idx="55">
                  <c:v>42</c:v>
                </c:pt>
                <c:pt idx="56">
                  <c:v>42</c:v>
                </c:pt>
                <c:pt idx="57">
                  <c:v>41</c:v>
                </c:pt>
                <c:pt idx="58">
                  <c:v>41</c:v>
                </c:pt>
                <c:pt idx="59">
                  <c:v>41</c:v>
                </c:pt>
                <c:pt idx="60">
                  <c:v>41</c:v>
                </c:pt>
                <c:pt idx="61">
                  <c:v>41</c:v>
                </c:pt>
                <c:pt idx="62">
                  <c:v>41</c:v>
                </c:pt>
                <c:pt idx="63">
                  <c:v>41</c:v>
                </c:pt>
                <c:pt idx="64">
                  <c:v>41</c:v>
                </c:pt>
                <c:pt idx="65">
                  <c:v>41</c:v>
                </c:pt>
                <c:pt idx="66">
                  <c:v>41</c:v>
                </c:pt>
                <c:pt idx="67">
                  <c:v>41</c:v>
                </c:pt>
                <c:pt idx="68">
                  <c:v>41</c:v>
                </c:pt>
                <c:pt idx="69">
                  <c:v>41</c:v>
                </c:pt>
                <c:pt idx="70">
                  <c:v>41</c:v>
                </c:pt>
                <c:pt idx="71">
                  <c:v>41</c:v>
                </c:pt>
                <c:pt idx="72">
                  <c:v>41</c:v>
                </c:pt>
                <c:pt idx="73">
                  <c:v>41</c:v>
                </c:pt>
                <c:pt idx="74">
                  <c:v>41</c:v>
                </c:pt>
                <c:pt idx="75">
                  <c:v>41</c:v>
                </c:pt>
                <c:pt idx="76">
                  <c:v>41</c:v>
                </c:pt>
                <c:pt idx="77">
                  <c:v>43</c:v>
                </c:pt>
                <c:pt idx="78">
                  <c:v>43</c:v>
                </c:pt>
                <c:pt idx="79">
                  <c:v>43</c:v>
                </c:pt>
                <c:pt idx="80">
                  <c:v>43</c:v>
                </c:pt>
                <c:pt idx="81">
                  <c:v>43</c:v>
                </c:pt>
                <c:pt idx="82">
                  <c:v>43</c:v>
                </c:pt>
                <c:pt idx="83">
                  <c:v>43</c:v>
                </c:pt>
                <c:pt idx="84">
                  <c:v>43</c:v>
                </c:pt>
                <c:pt idx="85">
                  <c:v>43</c:v>
                </c:pt>
                <c:pt idx="86">
                  <c:v>43</c:v>
                </c:pt>
                <c:pt idx="87">
                  <c:v>43</c:v>
                </c:pt>
                <c:pt idx="88">
                  <c:v>45</c:v>
                </c:pt>
                <c:pt idx="89">
                  <c:v>45</c:v>
                </c:pt>
                <c:pt idx="90">
                  <c:v>45</c:v>
                </c:pt>
                <c:pt idx="91">
                  <c:v>45</c:v>
                </c:pt>
                <c:pt idx="92">
                  <c:v>45</c:v>
                </c:pt>
                <c:pt idx="93">
                  <c:v>45</c:v>
                </c:pt>
                <c:pt idx="94">
                  <c:v>45</c:v>
                </c:pt>
                <c:pt idx="95">
                  <c:v>45</c:v>
                </c:pt>
                <c:pt idx="96">
                  <c:v>45</c:v>
                </c:pt>
                <c:pt idx="97">
                  <c:v>45</c:v>
                </c:pt>
                <c:pt idx="98">
                  <c:v>45</c:v>
                </c:pt>
                <c:pt idx="99">
                  <c:v>45</c:v>
                </c:pt>
                <c:pt idx="100">
                  <c:v>45</c:v>
                </c:pt>
                <c:pt idx="101">
                  <c:v>45</c:v>
                </c:pt>
                <c:pt idx="102">
                  <c:v>45</c:v>
                </c:pt>
                <c:pt idx="103">
                  <c:v>45</c:v>
                </c:pt>
                <c:pt idx="104">
                  <c:v>45</c:v>
                </c:pt>
                <c:pt idx="105">
                  <c:v>45</c:v>
                </c:pt>
                <c:pt idx="106">
                  <c:v>45</c:v>
                </c:pt>
                <c:pt idx="107">
                  <c:v>46</c:v>
                </c:pt>
                <c:pt idx="108">
                  <c:v>46</c:v>
                </c:pt>
                <c:pt idx="109">
                  <c:v>46</c:v>
                </c:pt>
                <c:pt idx="110">
                  <c:v>46</c:v>
                </c:pt>
                <c:pt idx="111">
                  <c:v>46</c:v>
                </c:pt>
                <c:pt idx="112">
                  <c:v>46</c:v>
                </c:pt>
                <c:pt idx="113">
                  <c:v>46</c:v>
                </c:pt>
                <c:pt idx="114">
                  <c:v>46</c:v>
                </c:pt>
                <c:pt idx="115">
                  <c:v>46</c:v>
                </c:pt>
                <c:pt idx="116">
                  <c:v>44</c:v>
                </c:pt>
                <c:pt idx="117">
                  <c:v>44</c:v>
                </c:pt>
                <c:pt idx="118">
                  <c:v>44</c:v>
                </c:pt>
                <c:pt idx="119">
                  <c:v>44</c:v>
                </c:pt>
                <c:pt idx="120">
                  <c:v>44</c:v>
                </c:pt>
                <c:pt idx="121">
                  <c:v>44</c:v>
                </c:pt>
                <c:pt idx="122">
                  <c:v>40</c:v>
                </c:pt>
                <c:pt idx="123">
                  <c:v>40</c:v>
                </c:pt>
                <c:pt idx="124">
                  <c:v>40</c:v>
                </c:pt>
                <c:pt idx="125">
                  <c:v>40</c:v>
                </c:pt>
                <c:pt idx="126">
                  <c:v>40</c:v>
                </c:pt>
                <c:pt idx="127">
                  <c:v>40</c:v>
                </c:pt>
                <c:pt idx="128">
                  <c:v>40</c:v>
                </c:pt>
                <c:pt idx="129">
                  <c:v>40</c:v>
                </c:pt>
                <c:pt idx="130">
                  <c:v>40</c:v>
                </c:pt>
                <c:pt idx="131">
                  <c:v>40</c:v>
                </c:pt>
                <c:pt idx="132">
                  <c:v>40</c:v>
                </c:pt>
                <c:pt idx="133">
                  <c:v>40</c:v>
                </c:pt>
                <c:pt idx="134">
                  <c:v>40</c:v>
                </c:pt>
                <c:pt idx="135">
                  <c:v>40</c:v>
                </c:pt>
                <c:pt idx="136">
                  <c:v>40</c:v>
                </c:pt>
                <c:pt idx="137">
                  <c:v>40</c:v>
                </c:pt>
                <c:pt idx="138">
                  <c:v>40</c:v>
                </c:pt>
                <c:pt idx="139">
                  <c:v>40</c:v>
                </c:pt>
                <c:pt idx="140">
                  <c:v>40</c:v>
                </c:pt>
                <c:pt idx="141">
                  <c:v>40</c:v>
                </c:pt>
                <c:pt idx="142">
                  <c:v>40</c:v>
                </c:pt>
                <c:pt idx="143">
                  <c:v>40</c:v>
                </c:pt>
                <c:pt idx="144">
                  <c:v>40</c:v>
                </c:pt>
                <c:pt idx="145">
                  <c:v>40</c:v>
                </c:pt>
                <c:pt idx="146">
                  <c:v>40</c:v>
                </c:pt>
                <c:pt idx="147">
                  <c:v>40</c:v>
                </c:pt>
                <c:pt idx="148">
                  <c:v>40</c:v>
                </c:pt>
                <c:pt idx="149">
                  <c:v>40</c:v>
                </c:pt>
                <c:pt idx="150">
                  <c:v>40</c:v>
                </c:pt>
                <c:pt idx="151">
                  <c:v>40</c:v>
                </c:pt>
                <c:pt idx="152">
                  <c:v>40</c:v>
                </c:pt>
                <c:pt idx="153">
                  <c:v>40</c:v>
                </c:pt>
                <c:pt idx="154">
                  <c:v>40</c:v>
                </c:pt>
                <c:pt idx="155">
                  <c:v>40</c:v>
                </c:pt>
                <c:pt idx="156">
                  <c:v>40</c:v>
                </c:pt>
                <c:pt idx="157">
                  <c:v>40</c:v>
                </c:pt>
                <c:pt idx="158">
                  <c:v>40</c:v>
                </c:pt>
                <c:pt idx="159">
                  <c:v>40</c:v>
                </c:pt>
                <c:pt idx="160">
                  <c:v>40</c:v>
                </c:pt>
                <c:pt idx="161">
                  <c:v>40</c:v>
                </c:pt>
                <c:pt idx="162">
                  <c:v>40</c:v>
                </c:pt>
                <c:pt idx="163">
                  <c:v>40</c:v>
                </c:pt>
                <c:pt idx="164">
                  <c:v>40</c:v>
                </c:pt>
                <c:pt idx="165">
                  <c:v>40</c:v>
                </c:pt>
                <c:pt idx="166">
                  <c:v>40</c:v>
                </c:pt>
                <c:pt idx="167">
                  <c:v>40</c:v>
                </c:pt>
                <c:pt idx="168">
                  <c:v>40</c:v>
                </c:pt>
                <c:pt idx="169">
                  <c:v>40</c:v>
                </c:pt>
                <c:pt idx="170">
                  <c:v>40</c:v>
                </c:pt>
                <c:pt idx="171">
                  <c:v>40</c:v>
                </c:pt>
                <c:pt idx="172">
                  <c:v>40</c:v>
                </c:pt>
                <c:pt idx="173">
                  <c:v>38</c:v>
                </c:pt>
                <c:pt idx="174">
                  <c:v>38</c:v>
                </c:pt>
                <c:pt idx="175">
                  <c:v>38</c:v>
                </c:pt>
                <c:pt idx="176">
                  <c:v>38</c:v>
                </c:pt>
                <c:pt idx="177">
                  <c:v>38</c:v>
                </c:pt>
                <c:pt idx="178">
                  <c:v>38</c:v>
                </c:pt>
                <c:pt idx="179">
                  <c:v>38</c:v>
                </c:pt>
                <c:pt idx="180">
                  <c:v>38</c:v>
                </c:pt>
                <c:pt idx="181">
                  <c:v>38</c:v>
                </c:pt>
                <c:pt idx="182">
                  <c:v>38</c:v>
                </c:pt>
                <c:pt idx="183">
                  <c:v>38</c:v>
                </c:pt>
                <c:pt idx="184">
                  <c:v>38</c:v>
                </c:pt>
                <c:pt idx="185">
                  <c:v>38</c:v>
                </c:pt>
                <c:pt idx="186">
                  <c:v>38</c:v>
                </c:pt>
                <c:pt idx="187">
                  <c:v>38</c:v>
                </c:pt>
                <c:pt idx="188">
                  <c:v>38</c:v>
                </c:pt>
                <c:pt idx="189">
                  <c:v>38</c:v>
                </c:pt>
                <c:pt idx="190">
                  <c:v>38</c:v>
                </c:pt>
                <c:pt idx="191">
                  <c:v>38</c:v>
                </c:pt>
                <c:pt idx="192">
                  <c:v>38</c:v>
                </c:pt>
                <c:pt idx="193">
                  <c:v>38</c:v>
                </c:pt>
                <c:pt idx="194">
                  <c:v>38</c:v>
                </c:pt>
                <c:pt idx="195">
                  <c:v>38</c:v>
                </c:pt>
                <c:pt idx="196">
                  <c:v>38</c:v>
                </c:pt>
                <c:pt idx="197">
                  <c:v>38</c:v>
                </c:pt>
                <c:pt idx="198">
                  <c:v>38</c:v>
                </c:pt>
                <c:pt idx="199">
                  <c:v>38</c:v>
                </c:pt>
                <c:pt idx="200">
                  <c:v>40</c:v>
                </c:pt>
                <c:pt idx="201">
                  <c:v>40</c:v>
                </c:pt>
                <c:pt idx="202">
                  <c:v>40</c:v>
                </c:pt>
                <c:pt idx="203">
                  <c:v>40</c:v>
                </c:pt>
                <c:pt idx="204">
                  <c:v>40</c:v>
                </c:pt>
                <c:pt idx="205">
                  <c:v>40</c:v>
                </c:pt>
                <c:pt idx="206">
                  <c:v>40</c:v>
                </c:pt>
                <c:pt idx="207">
                  <c:v>40</c:v>
                </c:pt>
                <c:pt idx="208">
                  <c:v>40</c:v>
                </c:pt>
                <c:pt idx="209">
                  <c:v>40</c:v>
                </c:pt>
                <c:pt idx="210">
                  <c:v>36</c:v>
                </c:pt>
                <c:pt idx="211">
                  <c:v>36</c:v>
                </c:pt>
                <c:pt idx="212">
                  <c:v>36</c:v>
                </c:pt>
                <c:pt idx="213">
                  <c:v>33</c:v>
                </c:pt>
                <c:pt idx="214">
                  <c:v>33</c:v>
                </c:pt>
                <c:pt idx="215">
                  <c:v>33</c:v>
                </c:pt>
                <c:pt idx="216">
                  <c:v>33</c:v>
                </c:pt>
                <c:pt idx="217">
                  <c:v>33</c:v>
                </c:pt>
                <c:pt idx="218">
                  <c:v>33</c:v>
                </c:pt>
                <c:pt idx="219">
                  <c:v>33</c:v>
                </c:pt>
                <c:pt idx="220">
                  <c:v>33</c:v>
                </c:pt>
                <c:pt idx="221">
                  <c:v>33</c:v>
                </c:pt>
                <c:pt idx="222">
                  <c:v>33</c:v>
                </c:pt>
                <c:pt idx="223">
                  <c:v>34</c:v>
                </c:pt>
                <c:pt idx="224">
                  <c:v>34</c:v>
                </c:pt>
                <c:pt idx="225">
                  <c:v>34</c:v>
                </c:pt>
                <c:pt idx="226">
                  <c:v>34</c:v>
                </c:pt>
                <c:pt idx="227">
                  <c:v>34</c:v>
                </c:pt>
                <c:pt idx="228">
                  <c:v>34</c:v>
                </c:pt>
                <c:pt idx="229">
                  <c:v>34</c:v>
                </c:pt>
                <c:pt idx="230">
                  <c:v>34</c:v>
                </c:pt>
                <c:pt idx="231">
                  <c:v>34</c:v>
                </c:pt>
                <c:pt idx="232">
                  <c:v>34</c:v>
                </c:pt>
                <c:pt idx="233">
                  <c:v>34</c:v>
                </c:pt>
                <c:pt idx="234">
                  <c:v>34</c:v>
                </c:pt>
                <c:pt idx="235">
                  <c:v>34</c:v>
                </c:pt>
                <c:pt idx="236">
                  <c:v>34</c:v>
                </c:pt>
                <c:pt idx="237">
                  <c:v>34</c:v>
                </c:pt>
                <c:pt idx="238">
                  <c:v>34</c:v>
                </c:pt>
                <c:pt idx="239">
                  <c:v>34</c:v>
                </c:pt>
                <c:pt idx="240">
                  <c:v>34</c:v>
                </c:pt>
                <c:pt idx="241">
                  <c:v>34</c:v>
                </c:pt>
                <c:pt idx="242">
                  <c:v>34</c:v>
                </c:pt>
                <c:pt idx="243">
                  <c:v>34</c:v>
                </c:pt>
                <c:pt idx="244">
                  <c:v>34</c:v>
                </c:pt>
                <c:pt idx="245">
                  <c:v>37</c:v>
                </c:pt>
                <c:pt idx="246">
                  <c:v>37</c:v>
                </c:pt>
                <c:pt idx="247">
                  <c:v>37</c:v>
                </c:pt>
                <c:pt idx="248">
                  <c:v>37</c:v>
                </c:pt>
                <c:pt idx="249">
                  <c:v>37</c:v>
                </c:pt>
                <c:pt idx="250">
                  <c:v>37</c:v>
                </c:pt>
                <c:pt idx="251">
                  <c:v>37</c:v>
                </c:pt>
                <c:pt idx="252">
                  <c:v>39</c:v>
                </c:pt>
                <c:pt idx="253">
                  <c:v>39</c:v>
                </c:pt>
                <c:pt idx="254">
                  <c:v>39</c:v>
                </c:pt>
                <c:pt idx="255">
                  <c:v>39</c:v>
                </c:pt>
                <c:pt idx="256">
                  <c:v>39</c:v>
                </c:pt>
                <c:pt idx="257">
                  <c:v>39</c:v>
                </c:pt>
                <c:pt idx="258">
                  <c:v>39</c:v>
                </c:pt>
                <c:pt idx="259">
                  <c:v>39</c:v>
                </c:pt>
                <c:pt idx="260">
                  <c:v>39</c:v>
                </c:pt>
                <c:pt idx="261">
                  <c:v>39</c:v>
                </c:pt>
                <c:pt idx="262">
                  <c:v>39</c:v>
                </c:pt>
                <c:pt idx="263">
                  <c:v>39</c:v>
                </c:pt>
                <c:pt idx="264">
                  <c:v>39</c:v>
                </c:pt>
                <c:pt idx="265">
                  <c:v>39</c:v>
                </c:pt>
                <c:pt idx="266">
                  <c:v>39</c:v>
                </c:pt>
                <c:pt idx="267">
                  <c:v>39</c:v>
                </c:pt>
                <c:pt idx="268">
                  <c:v>39</c:v>
                </c:pt>
                <c:pt idx="269">
                  <c:v>39</c:v>
                </c:pt>
                <c:pt idx="270">
                  <c:v>39</c:v>
                </c:pt>
                <c:pt idx="271">
                  <c:v>39</c:v>
                </c:pt>
                <c:pt idx="272">
                  <c:v>39</c:v>
                </c:pt>
                <c:pt idx="273">
                  <c:v>39</c:v>
                </c:pt>
                <c:pt idx="274">
                  <c:v>39</c:v>
                </c:pt>
                <c:pt idx="275">
                  <c:v>39</c:v>
                </c:pt>
                <c:pt idx="276">
                  <c:v>39</c:v>
                </c:pt>
                <c:pt idx="277">
                  <c:v>39</c:v>
                </c:pt>
                <c:pt idx="278">
                  <c:v>39</c:v>
                </c:pt>
                <c:pt idx="279">
                  <c:v>39</c:v>
                </c:pt>
                <c:pt idx="280">
                  <c:v>39</c:v>
                </c:pt>
                <c:pt idx="281">
                  <c:v>40</c:v>
                </c:pt>
                <c:pt idx="282">
                  <c:v>40</c:v>
                </c:pt>
                <c:pt idx="283">
                  <c:v>40</c:v>
                </c:pt>
                <c:pt idx="284">
                  <c:v>40</c:v>
                </c:pt>
                <c:pt idx="285">
                  <c:v>40</c:v>
                </c:pt>
                <c:pt idx="286">
                  <c:v>40</c:v>
                </c:pt>
                <c:pt idx="287">
                  <c:v>40</c:v>
                </c:pt>
                <c:pt idx="288">
                  <c:v>40</c:v>
                </c:pt>
                <c:pt idx="289">
                  <c:v>40</c:v>
                </c:pt>
                <c:pt idx="290">
                  <c:v>40</c:v>
                </c:pt>
                <c:pt idx="291">
                  <c:v>40</c:v>
                </c:pt>
                <c:pt idx="292">
                  <c:v>40</c:v>
                </c:pt>
                <c:pt idx="293">
                  <c:v>40</c:v>
                </c:pt>
                <c:pt idx="294">
                  <c:v>40</c:v>
                </c:pt>
                <c:pt idx="295">
                  <c:v>40</c:v>
                </c:pt>
                <c:pt idx="296">
                  <c:v>40</c:v>
                </c:pt>
                <c:pt idx="297">
                  <c:v>40</c:v>
                </c:pt>
                <c:pt idx="298">
                  <c:v>40</c:v>
                </c:pt>
                <c:pt idx="299">
                  <c:v>40</c:v>
                </c:pt>
                <c:pt idx="300">
                  <c:v>40</c:v>
                </c:pt>
                <c:pt idx="301">
                  <c:v>40</c:v>
                </c:pt>
                <c:pt idx="302">
                  <c:v>40</c:v>
                </c:pt>
                <c:pt idx="303">
                  <c:v>40</c:v>
                </c:pt>
                <c:pt idx="304">
                  <c:v>40</c:v>
                </c:pt>
                <c:pt idx="305">
                  <c:v>40</c:v>
                </c:pt>
                <c:pt idx="306">
                  <c:v>40</c:v>
                </c:pt>
                <c:pt idx="307">
                  <c:v>40</c:v>
                </c:pt>
                <c:pt idx="308">
                  <c:v>40</c:v>
                </c:pt>
                <c:pt idx="309">
                  <c:v>40</c:v>
                </c:pt>
                <c:pt idx="310">
                  <c:v>40</c:v>
                </c:pt>
                <c:pt idx="311">
                  <c:v>40</c:v>
                </c:pt>
                <c:pt idx="312">
                  <c:v>40</c:v>
                </c:pt>
                <c:pt idx="313">
                  <c:v>40</c:v>
                </c:pt>
                <c:pt idx="314">
                  <c:v>40</c:v>
                </c:pt>
                <c:pt idx="315">
                  <c:v>40</c:v>
                </c:pt>
                <c:pt idx="316">
                  <c:v>40</c:v>
                </c:pt>
                <c:pt idx="317">
                  <c:v>40</c:v>
                </c:pt>
                <c:pt idx="318">
                  <c:v>40</c:v>
                </c:pt>
                <c:pt idx="319">
                  <c:v>40</c:v>
                </c:pt>
                <c:pt idx="320">
                  <c:v>40</c:v>
                </c:pt>
                <c:pt idx="321">
                  <c:v>40</c:v>
                </c:pt>
                <c:pt idx="322">
                  <c:v>40</c:v>
                </c:pt>
                <c:pt idx="323">
                  <c:v>40</c:v>
                </c:pt>
                <c:pt idx="324">
                  <c:v>40</c:v>
                </c:pt>
                <c:pt idx="325">
                  <c:v>40</c:v>
                </c:pt>
                <c:pt idx="326">
                  <c:v>40</c:v>
                </c:pt>
                <c:pt idx="327">
                  <c:v>40</c:v>
                </c:pt>
                <c:pt idx="328">
                  <c:v>40</c:v>
                </c:pt>
                <c:pt idx="329">
                  <c:v>40</c:v>
                </c:pt>
                <c:pt idx="330">
                  <c:v>40</c:v>
                </c:pt>
                <c:pt idx="331">
                  <c:v>40</c:v>
                </c:pt>
                <c:pt idx="332">
                  <c:v>40</c:v>
                </c:pt>
                <c:pt idx="333">
                  <c:v>40</c:v>
                </c:pt>
                <c:pt idx="334">
                  <c:v>41</c:v>
                </c:pt>
                <c:pt idx="335">
                  <c:v>41</c:v>
                </c:pt>
                <c:pt idx="336">
                  <c:v>41</c:v>
                </c:pt>
                <c:pt idx="337">
                  <c:v>41</c:v>
                </c:pt>
                <c:pt idx="338">
                  <c:v>41</c:v>
                </c:pt>
                <c:pt idx="339">
                  <c:v>41</c:v>
                </c:pt>
                <c:pt idx="340">
                  <c:v>41</c:v>
                </c:pt>
                <c:pt idx="341">
                  <c:v>41</c:v>
                </c:pt>
                <c:pt idx="342">
                  <c:v>41</c:v>
                </c:pt>
                <c:pt idx="343">
                  <c:v>41</c:v>
                </c:pt>
                <c:pt idx="344">
                  <c:v>41</c:v>
                </c:pt>
                <c:pt idx="345">
                  <c:v>41</c:v>
                </c:pt>
                <c:pt idx="346">
                  <c:v>41</c:v>
                </c:pt>
                <c:pt idx="347">
                  <c:v>41</c:v>
                </c:pt>
                <c:pt idx="348">
                  <c:v>41</c:v>
                </c:pt>
                <c:pt idx="349">
                  <c:v>41</c:v>
                </c:pt>
                <c:pt idx="350">
                  <c:v>41</c:v>
                </c:pt>
                <c:pt idx="351">
                  <c:v>41</c:v>
                </c:pt>
                <c:pt idx="352">
                  <c:v>41</c:v>
                </c:pt>
                <c:pt idx="353">
                  <c:v>41</c:v>
                </c:pt>
                <c:pt idx="354">
                  <c:v>41</c:v>
                </c:pt>
                <c:pt idx="355">
                  <c:v>41</c:v>
                </c:pt>
                <c:pt idx="356">
                  <c:v>41</c:v>
                </c:pt>
                <c:pt idx="357">
                  <c:v>41</c:v>
                </c:pt>
                <c:pt idx="358">
                  <c:v>41</c:v>
                </c:pt>
                <c:pt idx="359">
                  <c:v>41</c:v>
                </c:pt>
                <c:pt idx="360">
                  <c:v>40</c:v>
                </c:pt>
                <c:pt idx="361">
                  <c:v>40</c:v>
                </c:pt>
                <c:pt idx="362">
                  <c:v>40</c:v>
                </c:pt>
                <c:pt idx="363">
                  <c:v>40</c:v>
                </c:pt>
                <c:pt idx="364">
                  <c:v>40</c:v>
                </c:pt>
                <c:pt idx="365">
                  <c:v>40</c:v>
                </c:pt>
                <c:pt idx="366">
                  <c:v>40</c:v>
                </c:pt>
                <c:pt idx="367">
                  <c:v>40</c:v>
                </c:pt>
                <c:pt idx="368">
                  <c:v>40</c:v>
                </c:pt>
                <c:pt idx="369">
                  <c:v>39</c:v>
                </c:pt>
                <c:pt idx="370">
                  <c:v>39</c:v>
                </c:pt>
                <c:pt idx="371">
                  <c:v>39</c:v>
                </c:pt>
                <c:pt idx="372">
                  <c:v>39</c:v>
                </c:pt>
                <c:pt idx="373">
                  <c:v>39</c:v>
                </c:pt>
                <c:pt idx="374">
                  <c:v>39</c:v>
                </c:pt>
                <c:pt idx="375">
                  <c:v>39</c:v>
                </c:pt>
                <c:pt idx="376">
                  <c:v>39</c:v>
                </c:pt>
                <c:pt idx="377">
                  <c:v>39</c:v>
                </c:pt>
                <c:pt idx="378">
                  <c:v>39</c:v>
                </c:pt>
                <c:pt idx="379">
                  <c:v>39</c:v>
                </c:pt>
                <c:pt idx="380">
                  <c:v>39</c:v>
                </c:pt>
                <c:pt idx="381">
                  <c:v>39</c:v>
                </c:pt>
                <c:pt idx="382">
                  <c:v>39</c:v>
                </c:pt>
                <c:pt idx="383">
                  <c:v>39</c:v>
                </c:pt>
                <c:pt idx="384">
                  <c:v>39</c:v>
                </c:pt>
                <c:pt idx="385">
                  <c:v>39</c:v>
                </c:pt>
                <c:pt idx="386">
                  <c:v>39</c:v>
                </c:pt>
                <c:pt idx="387">
                  <c:v>39</c:v>
                </c:pt>
                <c:pt idx="388">
                  <c:v>39</c:v>
                </c:pt>
                <c:pt idx="389">
                  <c:v>39</c:v>
                </c:pt>
                <c:pt idx="390">
                  <c:v>39</c:v>
                </c:pt>
                <c:pt idx="391">
                  <c:v>39</c:v>
                </c:pt>
                <c:pt idx="392">
                  <c:v>39</c:v>
                </c:pt>
                <c:pt idx="393">
                  <c:v>39</c:v>
                </c:pt>
                <c:pt idx="394">
                  <c:v>39</c:v>
                </c:pt>
                <c:pt idx="395">
                  <c:v>39</c:v>
                </c:pt>
                <c:pt idx="396">
                  <c:v>39</c:v>
                </c:pt>
                <c:pt idx="397">
                  <c:v>39</c:v>
                </c:pt>
                <c:pt idx="398">
                  <c:v>39</c:v>
                </c:pt>
                <c:pt idx="399">
                  <c:v>39</c:v>
                </c:pt>
                <c:pt idx="400">
                  <c:v>39</c:v>
                </c:pt>
                <c:pt idx="401">
                  <c:v>39</c:v>
                </c:pt>
                <c:pt idx="402">
                  <c:v>39</c:v>
                </c:pt>
                <c:pt idx="403">
                  <c:v>39</c:v>
                </c:pt>
                <c:pt idx="404">
                  <c:v>39</c:v>
                </c:pt>
                <c:pt idx="405">
                  <c:v>39</c:v>
                </c:pt>
                <c:pt idx="406">
                  <c:v>39</c:v>
                </c:pt>
                <c:pt idx="407">
                  <c:v>39</c:v>
                </c:pt>
                <c:pt idx="408">
                  <c:v>39</c:v>
                </c:pt>
                <c:pt idx="409">
                  <c:v>40</c:v>
                </c:pt>
                <c:pt idx="410">
                  <c:v>40</c:v>
                </c:pt>
                <c:pt idx="411">
                  <c:v>40</c:v>
                </c:pt>
                <c:pt idx="412">
                  <c:v>40</c:v>
                </c:pt>
                <c:pt idx="413">
                  <c:v>40</c:v>
                </c:pt>
                <c:pt idx="414">
                  <c:v>40</c:v>
                </c:pt>
                <c:pt idx="415">
                  <c:v>40</c:v>
                </c:pt>
                <c:pt idx="416">
                  <c:v>40</c:v>
                </c:pt>
                <c:pt idx="417">
                  <c:v>40</c:v>
                </c:pt>
                <c:pt idx="418">
                  <c:v>40</c:v>
                </c:pt>
                <c:pt idx="419">
                  <c:v>40</c:v>
                </c:pt>
                <c:pt idx="420">
                  <c:v>40</c:v>
                </c:pt>
                <c:pt idx="421">
                  <c:v>40</c:v>
                </c:pt>
                <c:pt idx="422">
                  <c:v>40</c:v>
                </c:pt>
                <c:pt idx="423">
                  <c:v>40</c:v>
                </c:pt>
                <c:pt idx="424">
                  <c:v>40</c:v>
                </c:pt>
                <c:pt idx="425">
                  <c:v>40</c:v>
                </c:pt>
                <c:pt idx="426">
                  <c:v>40</c:v>
                </c:pt>
                <c:pt idx="427">
                  <c:v>44</c:v>
                </c:pt>
                <c:pt idx="428">
                  <c:v>44</c:v>
                </c:pt>
                <c:pt idx="429">
                  <c:v>44</c:v>
                </c:pt>
                <c:pt idx="430">
                  <c:v>44</c:v>
                </c:pt>
                <c:pt idx="431">
                  <c:v>44</c:v>
                </c:pt>
                <c:pt idx="432">
                  <c:v>44</c:v>
                </c:pt>
                <c:pt idx="433">
                  <c:v>44</c:v>
                </c:pt>
                <c:pt idx="434">
                  <c:v>44</c:v>
                </c:pt>
                <c:pt idx="435">
                  <c:v>44</c:v>
                </c:pt>
                <c:pt idx="436">
                  <c:v>47</c:v>
                </c:pt>
                <c:pt idx="437">
                  <c:v>47</c:v>
                </c:pt>
                <c:pt idx="438">
                  <c:v>47</c:v>
                </c:pt>
                <c:pt idx="439">
                  <c:v>47</c:v>
                </c:pt>
                <c:pt idx="440">
                  <c:v>47</c:v>
                </c:pt>
                <c:pt idx="441">
                  <c:v>47</c:v>
                </c:pt>
                <c:pt idx="442">
                  <c:v>47</c:v>
                </c:pt>
                <c:pt idx="443">
                  <c:v>47</c:v>
                </c:pt>
                <c:pt idx="444">
                  <c:v>47</c:v>
                </c:pt>
                <c:pt idx="445">
                  <c:v>47</c:v>
                </c:pt>
                <c:pt idx="446">
                  <c:v>47</c:v>
                </c:pt>
                <c:pt idx="447">
                  <c:v>47</c:v>
                </c:pt>
                <c:pt idx="448">
                  <c:v>47</c:v>
                </c:pt>
                <c:pt idx="449">
                  <c:v>47</c:v>
                </c:pt>
                <c:pt idx="450">
                  <c:v>47</c:v>
                </c:pt>
                <c:pt idx="451">
                  <c:v>47</c:v>
                </c:pt>
                <c:pt idx="452">
                  <c:v>47</c:v>
                </c:pt>
                <c:pt idx="453">
                  <c:v>47</c:v>
                </c:pt>
                <c:pt idx="454">
                  <c:v>47</c:v>
                </c:pt>
                <c:pt idx="455">
                  <c:v>47</c:v>
                </c:pt>
                <c:pt idx="456">
                  <c:v>47</c:v>
                </c:pt>
                <c:pt idx="457">
                  <c:v>47</c:v>
                </c:pt>
                <c:pt idx="458">
                  <c:v>47</c:v>
                </c:pt>
                <c:pt idx="459">
                  <c:v>47</c:v>
                </c:pt>
                <c:pt idx="460">
                  <c:v>47</c:v>
                </c:pt>
                <c:pt idx="461">
                  <c:v>47</c:v>
                </c:pt>
                <c:pt idx="462">
                  <c:v>47</c:v>
                </c:pt>
                <c:pt idx="463">
                  <c:v>47</c:v>
                </c:pt>
                <c:pt idx="464">
                  <c:v>47</c:v>
                </c:pt>
                <c:pt idx="465">
                  <c:v>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E22D-4A85-8E60-60075F29AA2A}"/>
            </c:ext>
          </c:extLst>
        </c:ser>
        <c:ser>
          <c:idx val="9"/>
          <c:order val="9"/>
          <c:tx>
            <c:strRef>
              <c:f>'Slavkov-stará b.'!$R$6</c:f>
              <c:strCache>
                <c:ptCount val="1"/>
                <c:pt idx="0">
                  <c:v>Minimální vlhkost</c:v>
                </c:pt>
              </c:strCache>
            </c:strRef>
          </c:tx>
          <c:spPr>
            <a:ln w="1905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'Slavkov-stará b.'!$H$427:$H$967</c:f>
              <c:numCache>
                <c:formatCode>h:mm</c:formatCode>
                <c:ptCount val="541"/>
                <c:pt idx="0">
                  <c:v>0.29166666666660201</c:v>
                </c:pt>
                <c:pt idx="1">
                  <c:v>0.29236111111104601</c:v>
                </c:pt>
                <c:pt idx="2">
                  <c:v>0.29305555555549001</c:v>
                </c:pt>
                <c:pt idx="3">
                  <c:v>0.29374999999993401</c:v>
                </c:pt>
                <c:pt idx="4">
                  <c:v>0.29444444444437801</c:v>
                </c:pt>
                <c:pt idx="5">
                  <c:v>0.295138888888822</c:v>
                </c:pt>
                <c:pt idx="6">
                  <c:v>0.295833333333266</c:v>
                </c:pt>
                <c:pt idx="7">
                  <c:v>0.29652777777771</c:v>
                </c:pt>
                <c:pt idx="8">
                  <c:v>0.297222222222154</c:v>
                </c:pt>
                <c:pt idx="9">
                  <c:v>0.297916666666598</c:v>
                </c:pt>
                <c:pt idx="10">
                  <c:v>0.29861111111104199</c:v>
                </c:pt>
                <c:pt idx="11">
                  <c:v>0.29930555555548599</c:v>
                </c:pt>
                <c:pt idx="12">
                  <c:v>0.29999999999992999</c:v>
                </c:pt>
                <c:pt idx="13">
                  <c:v>0.30069444444437399</c:v>
                </c:pt>
                <c:pt idx="14">
                  <c:v>0.30138888888881799</c:v>
                </c:pt>
                <c:pt idx="15">
                  <c:v>0.30208333333326198</c:v>
                </c:pt>
                <c:pt idx="16">
                  <c:v>0.30277777777770598</c:v>
                </c:pt>
                <c:pt idx="17">
                  <c:v>0.30347222222214998</c:v>
                </c:pt>
                <c:pt idx="18">
                  <c:v>0.30416666666659398</c:v>
                </c:pt>
                <c:pt idx="19">
                  <c:v>0.30486111111103797</c:v>
                </c:pt>
                <c:pt idx="20">
                  <c:v>0.30555555555548197</c:v>
                </c:pt>
                <c:pt idx="21">
                  <c:v>0.30624999999992603</c:v>
                </c:pt>
                <c:pt idx="22">
                  <c:v>0.30694444444437002</c:v>
                </c:pt>
                <c:pt idx="23">
                  <c:v>0.30763888888881402</c:v>
                </c:pt>
                <c:pt idx="24">
                  <c:v>0.30833333333325802</c:v>
                </c:pt>
                <c:pt idx="25">
                  <c:v>0.30902777777770202</c:v>
                </c:pt>
                <c:pt idx="26">
                  <c:v>0.30972222222214602</c:v>
                </c:pt>
                <c:pt idx="27">
                  <c:v>0.31041666666659001</c:v>
                </c:pt>
                <c:pt idx="28">
                  <c:v>0.31111111111103401</c:v>
                </c:pt>
                <c:pt idx="29">
                  <c:v>0.31180555555547801</c:v>
                </c:pt>
                <c:pt idx="30">
                  <c:v>0.31249999999992201</c:v>
                </c:pt>
                <c:pt idx="31">
                  <c:v>0.313194444444366</c:v>
                </c:pt>
                <c:pt idx="32">
                  <c:v>0.31388888888881</c:v>
                </c:pt>
                <c:pt idx="33">
                  <c:v>0.314583333333254</c:v>
                </c:pt>
                <c:pt idx="34">
                  <c:v>0.315277777777698</c:v>
                </c:pt>
                <c:pt idx="35">
                  <c:v>0.315972222222142</c:v>
                </c:pt>
                <c:pt idx="36">
                  <c:v>0.31666666666658599</c:v>
                </c:pt>
                <c:pt idx="37">
                  <c:v>0.31736111111102999</c:v>
                </c:pt>
                <c:pt idx="38">
                  <c:v>0.31805555555547399</c:v>
                </c:pt>
                <c:pt idx="39">
                  <c:v>0.31874999999991799</c:v>
                </c:pt>
                <c:pt idx="40">
                  <c:v>0.31944444444436199</c:v>
                </c:pt>
                <c:pt idx="41">
                  <c:v>0.32013888888880598</c:v>
                </c:pt>
                <c:pt idx="42">
                  <c:v>0.32083333333324998</c:v>
                </c:pt>
                <c:pt idx="43">
                  <c:v>0.32152777777769398</c:v>
                </c:pt>
                <c:pt idx="44">
                  <c:v>0.32222222222213798</c:v>
                </c:pt>
                <c:pt idx="45">
                  <c:v>0.32291666666658198</c:v>
                </c:pt>
                <c:pt idx="46">
                  <c:v>0.32361111111102597</c:v>
                </c:pt>
                <c:pt idx="47">
                  <c:v>0.32430555555547003</c:v>
                </c:pt>
                <c:pt idx="48">
                  <c:v>0.32499999999991402</c:v>
                </c:pt>
                <c:pt idx="49">
                  <c:v>0.32569444444435802</c:v>
                </c:pt>
                <c:pt idx="50">
                  <c:v>0.32638888888880202</c:v>
                </c:pt>
                <c:pt idx="51">
                  <c:v>0.32708333333324602</c:v>
                </c:pt>
                <c:pt idx="52">
                  <c:v>0.32777777777769002</c:v>
                </c:pt>
                <c:pt idx="53">
                  <c:v>0.32847222222213401</c:v>
                </c:pt>
                <c:pt idx="54">
                  <c:v>0.32916666666657801</c:v>
                </c:pt>
                <c:pt idx="55">
                  <c:v>0.32986111111102201</c:v>
                </c:pt>
                <c:pt idx="56">
                  <c:v>0.33055555555546601</c:v>
                </c:pt>
                <c:pt idx="57">
                  <c:v>0.33124999999991001</c:v>
                </c:pt>
                <c:pt idx="58">
                  <c:v>0.331944444444354</c:v>
                </c:pt>
                <c:pt idx="59">
                  <c:v>0.332638888888798</c:v>
                </c:pt>
                <c:pt idx="60">
                  <c:v>0.333333333333242</c:v>
                </c:pt>
                <c:pt idx="61">
                  <c:v>0.334027777777686</c:v>
                </c:pt>
                <c:pt idx="62">
                  <c:v>0.33472222222212999</c:v>
                </c:pt>
                <c:pt idx="63">
                  <c:v>0.33541666666657399</c:v>
                </c:pt>
                <c:pt idx="64">
                  <c:v>0.33611111111101799</c:v>
                </c:pt>
                <c:pt idx="65">
                  <c:v>0.33680555555546199</c:v>
                </c:pt>
                <c:pt idx="66">
                  <c:v>0.33749999999990599</c:v>
                </c:pt>
                <c:pt idx="67">
                  <c:v>0.33819444444434998</c:v>
                </c:pt>
                <c:pt idx="68">
                  <c:v>0.33888888888879398</c:v>
                </c:pt>
                <c:pt idx="69">
                  <c:v>0.33958333333323798</c:v>
                </c:pt>
                <c:pt idx="70">
                  <c:v>0.34027777777768198</c:v>
                </c:pt>
                <c:pt idx="71">
                  <c:v>0.34097222222212598</c:v>
                </c:pt>
                <c:pt idx="72">
                  <c:v>0.34166666666656997</c:v>
                </c:pt>
                <c:pt idx="73">
                  <c:v>0.34236111111101403</c:v>
                </c:pt>
                <c:pt idx="74">
                  <c:v>0.34305555555545802</c:v>
                </c:pt>
                <c:pt idx="75">
                  <c:v>0.34374999999990202</c:v>
                </c:pt>
                <c:pt idx="76">
                  <c:v>0.34444444444434602</c:v>
                </c:pt>
                <c:pt idx="77">
                  <c:v>0.34513888888879002</c:v>
                </c:pt>
                <c:pt idx="78">
                  <c:v>0.34583333333323402</c:v>
                </c:pt>
                <c:pt idx="79">
                  <c:v>0.34652777777767801</c:v>
                </c:pt>
                <c:pt idx="80">
                  <c:v>0.34722222222212201</c:v>
                </c:pt>
                <c:pt idx="81">
                  <c:v>0.34791666666656601</c:v>
                </c:pt>
                <c:pt idx="82">
                  <c:v>0.34861111111101001</c:v>
                </c:pt>
                <c:pt idx="83">
                  <c:v>0.34930555555545401</c:v>
                </c:pt>
                <c:pt idx="84">
                  <c:v>0.349999999999898</c:v>
                </c:pt>
                <c:pt idx="85">
                  <c:v>0.350694444444342</c:v>
                </c:pt>
                <c:pt idx="86">
                  <c:v>0.351388888888786</c:v>
                </c:pt>
                <c:pt idx="87">
                  <c:v>0.35208333333323</c:v>
                </c:pt>
                <c:pt idx="88">
                  <c:v>0.352777777777674</c:v>
                </c:pt>
                <c:pt idx="89">
                  <c:v>0.35347222222211799</c:v>
                </c:pt>
                <c:pt idx="90">
                  <c:v>0.35416666666656199</c:v>
                </c:pt>
                <c:pt idx="91">
                  <c:v>0.35486111111100499</c:v>
                </c:pt>
                <c:pt idx="92">
                  <c:v>0.35555555555544899</c:v>
                </c:pt>
                <c:pt idx="93">
                  <c:v>0.35624999999989299</c:v>
                </c:pt>
                <c:pt idx="94">
                  <c:v>0.35694444444433698</c:v>
                </c:pt>
                <c:pt idx="95">
                  <c:v>0.35763888888878098</c:v>
                </c:pt>
                <c:pt idx="96">
                  <c:v>0.35833333333322498</c:v>
                </c:pt>
                <c:pt idx="97">
                  <c:v>0.35902777777766898</c:v>
                </c:pt>
                <c:pt idx="98">
                  <c:v>0.35972222222211298</c:v>
                </c:pt>
                <c:pt idx="99">
                  <c:v>0.36041666666655697</c:v>
                </c:pt>
                <c:pt idx="100">
                  <c:v>0.36111111111100103</c:v>
                </c:pt>
                <c:pt idx="101">
                  <c:v>0.36180555555544502</c:v>
                </c:pt>
                <c:pt idx="102">
                  <c:v>0.36249999999988902</c:v>
                </c:pt>
                <c:pt idx="103">
                  <c:v>0.36319444444433302</c:v>
                </c:pt>
                <c:pt idx="104">
                  <c:v>0.36388888888877702</c:v>
                </c:pt>
                <c:pt idx="105">
                  <c:v>0.36458333333322102</c:v>
                </c:pt>
                <c:pt idx="106">
                  <c:v>0.36527777777766501</c:v>
                </c:pt>
                <c:pt idx="107">
                  <c:v>0.36597222222210901</c:v>
                </c:pt>
                <c:pt idx="108">
                  <c:v>0.36666666666655301</c:v>
                </c:pt>
                <c:pt idx="109">
                  <c:v>0.36736111111099701</c:v>
                </c:pt>
                <c:pt idx="110">
                  <c:v>0.36805555555544101</c:v>
                </c:pt>
                <c:pt idx="111">
                  <c:v>0.368749999999885</c:v>
                </c:pt>
                <c:pt idx="112">
                  <c:v>0.369444444444329</c:v>
                </c:pt>
                <c:pt idx="113">
                  <c:v>0.370138888888773</c:v>
                </c:pt>
                <c:pt idx="114">
                  <c:v>0.370833333333217</c:v>
                </c:pt>
                <c:pt idx="115">
                  <c:v>0.37152777777766099</c:v>
                </c:pt>
                <c:pt idx="116">
                  <c:v>0.37222222222210499</c:v>
                </c:pt>
                <c:pt idx="117">
                  <c:v>0.37291666666654899</c:v>
                </c:pt>
                <c:pt idx="118">
                  <c:v>0.37361111111099299</c:v>
                </c:pt>
                <c:pt idx="119">
                  <c:v>0.37430555555543699</c:v>
                </c:pt>
                <c:pt idx="120">
                  <c:v>0.37499999999988098</c:v>
                </c:pt>
                <c:pt idx="121">
                  <c:v>0.37569444444432498</c:v>
                </c:pt>
                <c:pt idx="122">
                  <c:v>0.37638888888876898</c:v>
                </c:pt>
                <c:pt idx="123">
                  <c:v>0.37708333333321298</c:v>
                </c:pt>
                <c:pt idx="124">
                  <c:v>0.37777777777765698</c:v>
                </c:pt>
                <c:pt idx="125">
                  <c:v>0.37847222222210097</c:v>
                </c:pt>
                <c:pt idx="126">
                  <c:v>0.37916666666654503</c:v>
                </c:pt>
                <c:pt idx="127">
                  <c:v>0.37986111111098902</c:v>
                </c:pt>
                <c:pt idx="128">
                  <c:v>0.38055555555543302</c:v>
                </c:pt>
                <c:pt idx="129">
                  <c:v>0.38124999999987702</c:v>
                </c:pt>
                <c:pt idx="130">
                  <c:v>0.38194444444432102</c:v>
                </c:pt>
                <c:pt idx="131">
                  <c:v>0.38263888888876502</c:v>
                </c:pt>
                <c:pt idx="132">
                  <c:v>0.38333333333320901</c:v>
                </c:pt>
                <c:pt idx="133">
                  <c:v>0.38402777777765301</c:v>
                </c:pt>
                <c:pt idx="134">
                  <c:v>0.38472222222209701</c:v>
                </c:pt>
                <c:pt idx="135">
                  <c:v>0.38541666666654101</c:v>
                </c:pt>
                <c:pt idx="136">
                  <c:v>0.38611111111098501</c:v>
                </c:pt>
                <c:pt idx="137">
                  <c:v>0.386805555555429</c:v>
                </c:pt>
                <c:pt idx="138">
                  <c:v>0.387499999999873</c:v>
                </c:pt>
                <c:pt idx="139">
                  <c:v>0.388194444444317</c:v>
                </c:pt>
                <c:pt idx="140">
                  <c:v>0.388888888888761</c:v>
                </c:pt>
                <c:pt idx="141">
                  <c:v>0.389583333333205</c:v>
                </c:pt>
                <c:pt idx="142">
                  <c:v>0.39027777777764899</c:v>
                </c:pt>
                <c:pt idx="143">
                  <c:v>0.39097222222209299</c:v>
                </c:pt>
                <c:pt idx="144">
                  <c:v>0.39166666666653699</c:v>
                </c:pt>
                <c:pt idx="145">
                  <c:v>0.39236111111098099</c:v>
                </c:pt>
                <c:pt idx="146">
                  <c:v>0.39305555555542498</c:v>
                </c:pt>
                <c:pt idx="147">
                  <c:v>0.39374999999986898</c:v>
                </c:pt>
                <c:pt idx="148">
                  <c:v>0.39444444444431298</c:v>
                </c:pt>
                <c:pt idx="149">
                  <c:v>0.39513888888875698</c:v>
                </c:pt>
                <c:pt idx="150">
                  <c:v>0.39583333333320098</c:v>
                </c:pt>
                <c:pt idx="151">
                  <c:v>0.39652777777764497</c:v>
                </c:pt>
                <c:pt idx="152">
                  <c:v>0.39722222222208903</c:v>
                </c:pt>
                <c:pt idx="153">
                  <c:v>0.39791666666653303</c:v>
                </c:pt>
                <c:pt idx="154">
                  <c:v>0.39861111111097702</c:v>
                </c:pt>
                <c:pt idx="155">
                  <c:v>0.39930555555542102</c:v>
                </c:pt>
                <c:pt idx="156">
                  <c:v>0.39999999999986502</c:v>
                </c:pt>
                <c:pt idx="157">
                  <c:v>0.40069444444430902</c:v>
                </c:pt>
                <c:pt idx="158">
                  <c:v>0.40138888888875301</c:v>
                </c:pt>
                <c:pt idx="159">
                  <c:v>0.40208333333319701</c:v>
                </c:pt>
                <c:pt idx="160">
                  <c:v>0.40277777777764101</c:v>
                </c:pt>
                <c:pt idx="161">
                  <c:v>0.40347222222208501</c:v>
                </c:pt>
                <c:pt idx="162">
                  <c:v>0.40416666666652901</c:v>
                </c:pt>
                <c:pt idx="163">
                  <c:v>0.404861111110973</c:v>
                </c:pt>
                <c:pt idx="164">
                  <c:v>0.405555555555417</c:v>
                </c:pt>
                <c:pt idx="165">
                  <c:v>0.406249999999861</c:v>
                </c:pt>
                <c:pt idx="166">
                  <c:v>0.406944444444305</c:v>
                </c:pt>
                <c:pt idx="167">
                  <c:v>0.407638888888749</c:v>
                </c:pt>
                <c:pt idx="168">
                  <c:v>0.40833333333319299</c:v>
                </c:pt>
                <c:pt idx="169">
                  <c:v>0.40902777777763699</c:v>
                </c:pt>
                <c:pt idx="170">
                  <c:v>0.40972222222208099</c:v>
                </c:pt>
                <c:pt idx="171">
                  <c:v>0.41041666666652499</c:v>
                </c:pt>
                <c:pt idx="172">
                  <c:v>0.41111111111096899</c:v>
                </c:pt>
                <c:pt idx="173">
                  <c:v>0.41180555555541298</c:v>
                </c:pt>
                <c:pt idx="174">
                  <c:v>0.41249999999985698</c:v>
                </c:pt>
                <c:pt idx="175">
                  <c:v>0.41319444444430098</c:v>
                </c:pt>
                <c:pt idx="176">
                  <c:v>0.41388888888874498</c:v>
                </c:pt>
                <c:pt idx="177">
                  <c:v>0.41458333333318897</c:v>
                </c:pt>
                <c:pt idx="178">
                  <c:v>0.41527777777763297</c:v>
                </c:pt>
                <c:pt idx="179">
                  <c:v>0.41597222222207703</c:v>
                </c:pt>
                <c:pt idx="180">
                  <c:v>0.41666666666652102</c:v>
                </c:pt>
                <c:pt idx="181">
                  <c:v>0.41736111111096502</c:v>
                </c:pt>
                <c:pt idx="182">
                  <c:v>0.41805555555540902</c:v>
                </c:pt>
                <c:pt idx="183">
                  <c:v>0.41874999999985302</c:v>
                </c:pt>
                <c:pt idx="184">
                  <c:v>0.41944444444429702</c:v>
                </c:pt>
                <c:pt idx="185">
                  <c:v>0.42013888888874101</c:v>
                </c:pt>
                <c:pt idx="186">
                  <c:v>0.42083333333318501</c:v>
                </c:pt>
                <c:pt idx="187">
                  <c:v>0.42152777777762901</c:v>
                </c:pt>
                <c:pt idx="188">
                  <c:v>0.42222222222207301</c:v>
                </c:pt>
                <c:pt idx="189">
                  <c:v>0.422916666666517</c:v>
                </c:pt>
                <c:pt idx="190">
                  <c:v>0.423611111110961</c:v>
                </c:pt>
                <c:pt idx="191">
                  <c:v>0.424305555555405</c:v>
                </c:pt>
                <c:pt idx="192">
                  <c:v>0.424999999999849</c:v>
                </c:pt>
                <c:pt idx="193">
                  <c:v>0.425694444444293</c:v>
                </c:pt>
                <c:pt idx="194">
                  <c:v>0.42638888888873699</c:v>
                </c:pt>
                <c:pt idx="195">
                  <c:v>0.42708333333318099</c:v>
                </c:pt>
                <c:pt idx="196">
                  <c:v>0.42777777777762499</c:v>
                </c:pt>
                <c:pt idx="197">
                  <c:v>0.42847222222206899</c:v>
                </c:pt>
                <c:pt idx="198">
                  <c:v>0.42916666666651299</c:v>
                </c:pt>
                <c:pt idx="199">
                  <c:v>0.42986111111095698</c:v>
                </c:pt>
                <c:pt idx="200">
                  <c:v>0.43055555555540098</c:v>
                </c:pt>
                <c:pt idx="201">
                  <c:v>0.43124999999984498</c:v>
                </c:pt>
                <c:pt idx="202">
                  <c:v>0.43194444444428898</c:v>
                </c:pt>
                <c:pt idx="203">
                  <c:v>0.43263888888873298</c:v>
                </c:pt>
                <c:pt idx="204">
                  <c:v>0.43333333333317697</c:v>
                </c:pt>
                <c:pt idx="205">
                  <c:v>0.43402777777762103</c:v>
                </c:pt>
                <c:pt idx="206">
                  <c:v>0.43472222222206502</c:v>
                </c:pt>
                <c:pt idx="207">
                  <c:v>0.43541666666650902</c:v>
                </c:pt>
                <c:pt idx="208">
                  <c:v>0.43611111111095302</c:v>
                </c:pt>
                <c:pt idx="209">
                  <c:v>0.43680555555539702</c:v>
                </c:pt>
                <c:pt idx="210">
                  <c:v>0.43749999999984102</c:v>
                </c:pt>
                <c:pt idx="211">
                  <c:v>0.43819444444428501</c:v>
                </c:pt>
                <c:pt idx="212">
                  <c:v>0.43888888888872901</c:v>
                </c:pt>
                <c:pt idx="213">
                  <c:v>0.43958333333317301</c:v>
                </c:pt>
                <c:pt idx="214">
                  <c:v>0.44027777777761701</c:v>
                </c:pt>
                <c:pt idx="215">
                  <c:v>0.44097222222206101</c:v>
                </c:pt>
                <c:pt idx="216">
                  <c:v>0.441666666666505</c:v>
                </c:pt>
                <c:pt idx="217">
                  <c:v>0.442361111110949</c:v>
                </c:pt>
                <c:pt idx="218">
                  <c:v>0.443055555555393</c:v>
                </c:pt>
                <c:pt idx="219">
                  <c:v>0.443749999999837</c:v>
                </c:pt>
                <c:pt idx="220">
                  <c:v>0.44444444444428099</c:v>
                </c:pt>
                <c:pt idx="221">
                  <c:v>0.44513888888872499</c:v>
                </c:pt>
                <c:pt idx="222">
                  <c:v>0.44583333333316899</c:v>
                </c:pt>
                <c:pt idx="223">
                  <c:v>0.44652777777761299</c:v>
                </c:pt>
                <c:pt idx="224">
                  <c:v>0.44722222222205699</c:v>
                </c:pt>
                <c:pt idx="225">
                  <c:v>0.44791666666650098</c:v>
                </c:pt>
                <c:pt idx="226">
                  <c:v>0.44861111111094498</c:v>
                </c:pt>
                <c:pt idx="227">
                  <c:v>0.44930555555538898</c:v>
                </c:pt>
                <c:pt idx="228">
                  <c:v>0.44999999999983298</c:v>
                </c:pt>
                <c:pt idx="229">
                  <c:v>0.45069444444427698</c:v>
                </c:pt>
                <c:pt idx="230">
                  <c:v>0.45138888888872097</c:v>
                </c:pt>
                <c:pt idx="231">
                  <c:v>0.45208333333316503</c:v>
                </c:pt>
                <c:pt idx="232">
                  <c:v>0.45277777777760903</c:v>
                </c:pt>
                <c:pt idx="233">
                  <c:v>0.45347222222205302</c:v>
                </c:pt>
                <c:pt idx="234">
                  <c:v>0.45416666666649702</c:v>
                </c:pt>
                <c:pt idx="235">
                  <c:v>0.45486111111094102</c:v>
                </c:pt>
                <c:pt idx="236">
                  <c:v>0.45555555555538502</c:v>
                </c:pt>
                <c:pt idx="237">
                  <c:v>0.45624999999982901</c:v>
                </c:pt>
                <c:pt idx="238">
                  <c:v>0.45694444444427301</c:v>
                </c:pt>
                <c:pt idx="239">
                  <c:v>0.45763888888871701</c:v>
                </c:pt>
                <c:pt idx="240">
                  <c:v>0.45833333333316101</c:v>
                </c:pt>
                <c:pt idx="241">
                  <c:v>0.45902777777760501</c:v>
                </c:pt>
                <c:pt idx="242">
                  <c:v>0.459722222222049</c:v>
                </c:pt>
                <c:pt idx="243">
                  <c:v>0.460416666666493</c:v>
                </c:pt>
                <c:pt idx="244">
                  <c:v>0.461111111110937</c:v>
                </c:pt>
                <c:pt idx="245">
                  <c:v>0.461805555555381</c:v>
                </c:pt>
                <c:pt idx="246">
                  <c:v>0.462499999999825</c:v>
                </c:pt>
                <c:pt idx="247">
                  <c:v>0.46319444444426899</c:v>
                </c:pt>
                <c:pt idx="248">
                  <c:v>0.46388888888871299</c:v>
                </c:pt>
                <c:pt idx="249">
                  <c:v>0.46458333333315699</c:v>
                </c:pt>
                <c:pt idx="250">
                  <c:v>0.46527777777760099</c:v>
                </c:pt>
                <c:pt idx="251">
                  <c:v>0.46597222222204498</c:v>
                </c:pt>
                <c:pt idx="252">
                  <c:v>0.46666666666648898</c:v>
                </c:pt>
                <c:pt idx="253">
                  <c:v>0.46736111111093298</c:v>
                </c:pt>
                <c:pt idx="254">
                  <c:v>0.46805555555537698</c:v>
                </c:pt>
                <c:pt idx="255">
                  <c:v>0.46874999999982098</c:v>
                </c:pt>
                <c:pt idx="256">
                  <c:v>0.46944444444426497</c:v>
                </c:pt>
                <c:pt idx="257">
                  <c:v>0.47013888888870897</c:v>
                </c:pt>
                <c:pt idx="258">
                  <c:v>0.47083333333315303</c:v>
                </c:pt>
                <c:pt idx="259">
                  <c:v>0.47152777777759702</c:v>
                </c:pt>
                <c:pt idx="260">
                  <c:v>0.47222222222204102</c:v>
                </c:pt>
                <c:pt idx="261">
                  <c:v>0.47291666666648502</c:v>
                </c:pt>
                <c:pt idx="262">
                  <c:v>0.47361111111092902</c:v>
                </c:pt>
                <c:pt idx="263">
                  <c:v>0.47430555555537302</c:v>
                </c:pt>
                <c:pt idx="264">
                  <c:v>0.47499999999981701</c:v>
                </c:pt>
                <c:pt idx="265">
                  <c:v>0.47569444444426101</c:v>
                </c:pt>
                <c:pt idx="266">
                  <c:v>0.47638888888870501</c:v>
                </c:pt>
                <c:pt idx="267">
                  <c:v>0.47708333333314901</c:v>
                </c:pt>
                <c:pt idx="268">
                  <c:v>0.477777777777593</c:v>
                </c:pt>
                <c:pt idx="269">
                  <c:v>0.478472222222037</c:v>
                </c:pt>
                <c:pt idx="270">
                  <c:v>0.479166666666481</c:v>
                </c:pt>
                <c:pt idx="271">
                  <c:v>0.479861111110925</c:v>
                </c:pt>
                <c:pt idx="272">
                  <c:v>0.480555555555369</c:v>
                </c:pt>
                <c:pt idx="273">
                  <c:v>0.48124999999981299</c:v>
                </c:pt>
                <c:pt idx="274">
                  <c:v>0.48194444444425699</c:v>
                </c:pt>
                <c:pt idx="275">
                  <c:v>0.48263888888870099</c:v>
                </c:pt>
                <c:pt idx="276">
                  <c:v>0.48333333333314499</c:v>
                </c:pt>
                <c:pt idx="277">
                  <c:v>0.48402777777758899</c:v>
                </c:pt>
                <c:pt idx="278">
                  <c:v>0.48472222222203298</c:v>
                </c:pt>
                <c:pt idx="279">
                  <c:v>0.48541666666647698</c:v>
                </c:pt>
                <c:pt idx="280">
                  <c:v>0.48611111111092098</c:v>
                </c:pt>
                <c:pt idx="281">
                  <c:v>0.48680555555536498</c:v>
                </c:pt>
                <c:pt idx="282">
                  <c:v>0.48749999999980898</c:v>
                </c:pt>
                <c:pt idx="283">
                  <c:v>0.48819444444425297</c:v>
                </c:pt>
                <c:pt idx="284">
                  <c:v>0.48888888888869703</c:v>
                </c:pt>
                <c:pt idx="285">
                  <c:v>0.48958333333314102</c:v>
                </c:pt>
                <c:pt idx="286">
                  <c:v>0.49027777777758502</c:v>
                </c:pt>
                <c:pt idx="287">
                  <c:v>0.49097222222202902</c:v>
                </c:pt>
                <c:pt idx="288">
                  <c:v>0.49166666666647302</c:v>
                </c:pt>
                <c:pt idx="289">
                  <c:v>0.49236111111091702</c:v>
                </c:pt>
                <c:pt idx="290">
                  <c:v>0.49305555555536101</c:v>
                </c:pt>
                <c:pt idx="291">
                  <c:v>0.49374999999980501</c:v>
                </c:pt>
                <c:pt idx="292">
                  <c:v>0.49444444444424901</c:v>
                </c:pt>
                <c:pt idx="293">
                  <c:v>0.49513888888869301</c:v>
                </c:pt>
                <c:pt idx="294">
                  <c:v>0.49583333333313701</c:v>
                </c:pt>
                <c:pt idx="295">
                  <c:v>0.496527777777581</c:v>
                </c:pt>
                <c:pt idx="296">
                  <c:v>0.497222222222025</c:v>
                </c:pt>
                <c:pt idx="297">
                  <c:v>0.497916666666469</c:v>
                </c:pt>
                <c:pt idx="298">
                  <c:v>0.498611111110913</c:v>
                </c:pt>
                <c:pt idx="299">
                  <c:v>0.49930555555535699</c:v>
                </c:pt>
                <c:pt idx="300">
                  <c:v>0.49999999999980099</c:v>
                </c:pt>
                <c:pt idx="301">
                  <c:v>0.50069444444424505</c:v>
                </c:pt>
                <c:pt idx="302">
                  <c:v>0.50138888888868904</c:v>
                </c:pt>
                <c:pt idx="303">
                  <c:v>0.50208333333313304</c:v>
                </c:pt>
                <c:pt idx="304">
                  <c:v>0.50277777777757704</c:v>
                </c:pt>
                <c:pt idx="305">
                  <c:v>0.50347222222202104</c:v>
                </c:pt>
                <c:pt idx="306">
                  <c:v>0.50416666666646504</c:v>
                </c:pt>
                <c:pt idx="307">
                  <c:v>0.50486111111090903</c:v>
                </c:pt>
                <c:pt idx="308">
                  <c:v>0.50555555555535303</c:v>
                </c:pt>
                <c:pt idx="309">
                  <c:v>0.50624999999979703</c:v>
                </c:pt>
                <c:pt idx="310">
                  <c:v>0.50694444444424103</c:v>
                </c:pt>
                <c:pt idx="311">
                  <c:v>0.50763888888868502</c:v>
                </c:pt>
                <c:pt idx="312">
                  <c:v>0.50833333333312902</c:v>
                </c:pt>
                <c:pt idx="313">
                  <c:v>0.50902777777757302</c:v>
                </c:pt>
                <c:pt idx="314">
                  <c:v>0.50972222222201702</c:v>
                </c:pt>
                <c:pt idx="315">
                  <c:v>0.51041666666646102</c:v>
                </c:pt>
                <c:pt idx="316">
                  <c:v>0.51111111111090501</c:v>
                </c:pt>
                <c:pt idx="317">
                  <c:v>0.51180555555534901</c:v>
                </c:pt>
                <c:pt idx="318">
                  <c:v>0.51249999999979301</c:v>
                </c:pt>
                <c:pt idx="319">
                  <c:v>0.51319444444423701</c:v>
                </c:pt>
                <c:pt idx="320">
                  <c:v>0.51388888888868101</c:v>
                </c:pt>
                <c:pt idx="321">
                  <c:v>0.514583333333125</c:v>
                </c:pt>
                <c:pt idx="322">
                  <c:v>0.515277777777569</c:v>
                </c:pt>
                <c:pt idx="323">
                  <c:v>0.515972222222013</c:v>
                </c:pt>
                <c:pt idx="324">
                  <c:v>0.516666666666457</c:v>
                </c:pt>
                <c:pt idx="325">
                  <c:v>0.517361111110901</c:v>
                </c:pt>
                <c:pt idx="326">
                  <c:v>0.51805555555534499</c:v>
                </c:pt>
                <c:pt idx="327">
                  <c:v>0.51874999999978899</c:v>
                </c:pt>
                <c:pt idx="328">
                  <c:v>0.51944444444423299</c:v>
                </c:pt>
                <c:pt idx="329">
                  <c:v>0.52013888888867699</c:v>
                </c:pt>
                <c:pt idx="330">
                  <c:v>0.52083333333312098</c:v>
                </c:pt>
                <c:pt idx="331">
                  <c:v>0.52152777777756498</c:v>
                </c:pt>
                <c:pt idx="332">
                  <c:v>0.52222222222200898</c:v>
                </c:pt>
                <c:pt idx="333">
                  <c:v>0.52291666666645298</c:v>
                </c:pt>
                <c:pt idx="334">
                  <c:v>0.52361111111089698</c:v>
                </c:pt>
                <c:pt idx="335">
                  <c:v>0.52430555555534097</c:v>
                </c:pt>
                <c:pt idx="336">
                  <c:v>0.52499999999978497</c:v>
                </c:pt>
                <c:pt idx="337">
                  <c:v>0.52569444444422897</c:v>
                </c:pt>
                <c:pt idx="338">
                  <c:v>0.52638888888867297</c:v>
                </c:pt>
                <c:pt idx="339">
                  <c:v>0.52708333333311697</c:v>
                </c:pt>
                <c:pt idx="340">
                  <c:v>0.52777777777756096</c:v>
                </c:pt>
                <c:pt idx="341">
                  <c:v>0.52847222222200496</c:v>
                </c:pt>
                <c:pt idx="342">
                  <c:v>0.52916666666644896</c:v>
                </c:pt>
                <c:pt idx="343">
                  <c:v>0.52986111111089296</c:v>
                </c:pt>
                <c:pt idx="344">
                  <c:v>0.53055555555533696</c:v>
                </c:pt>
                <c:pt idx="345">
                  <c:v>0.53124999999978095</c:v>
                </c:pt>
                <c:pt idx="346">
                  <c:v>0.53194444444422495</c:v>
                </c:pt>
                <c:pt idx="347">
                  <c:v>0.53263888888866895</c:v>
                </c:pt>
                <c:pt idx="348">
                  <c:v>0.53333333333311295</c:v>
                </c:pt>
                <c:pt idx="349">
                  <c:v>0.53402777777755694</c:v>
                </c:pt>
                <c:pt idx="350">
                  <c:v>0.53472222222200105</c:v>
                </c:pt>
                <c:pt idx="351">
                  <c:v>0.53541666666644505</c:v>
                </c:pt>
                <c:pt idx="352">
                  <c:v>0.53611111111088905</c:v>
                </c:pt>
                <c:pt idx="353">
                  <c:v>0.53680555555533305</c:v>
                </c:pt>
                <c:pt idx="354">
                  <c:v>0.53749999999977705</c:v>
                </c:pt>
                <c:pt idx="355">
                  <c:v>0.53819444444422104</c:v>
                </c:pt>
                <c:pt idx="356">
                  <c:v>0.53888888888866504</c:v>
                </c:pt>
                <c:pt idx="357">
                  <c:v>0.53958333333310904</c:v>
                </c:pt>
                <c:pt idx="358">
                  <c:v>0.54027777777755304</c:v>
                </c:pt>
                <c:pt idx="359">
                  <c:v>0.54097222222199703</c:v>
                </c:pt>
                <c:pt idx="360">
                  <c:v>0.54166666666644103</c:v>
                </c:pt>
                <c:pt idx="361">
                  <c:v>0.54236111111088503</c:v>
                </c:pt>
                <c:pt idx="362">
                  <c:v>0.54305555555532903</c:v>
                </c:pt>
                <c:pt idx="363">
                  <c:v>0.54374999999977303</c:v>
                </c:pt>
                <c:pt idx="364">
                  <c:v>0.54444444444421702</c:v>
                </c:pt>
                <c:pt idx="365">
                  <c:v>0.54513888888866102</c:v>
                </c:pt>
                <c:pt idx="366">
                  <c:v>0.54583333333310502</c:v>
                </c:pt>
                <c:pt idx="367">
                  <c:v>0.54652777777754902</c:v>
                </c:pt>
                <c:pt idx="368">
                  <c:v>0.54722222222199302</c:v>
                </c:pt>
                <c:pt idx="369">
                  <c:v>0.54791666666643701</c:v>
                </c:pt>
                <c:pt idx="370">
                  <c:v>0.54861111111088101</c:v>
                </c:pt>
                <c:pt idx="371">
                  <c:v>0.54930555555532501</c:v>
                </c:pt>
                <c:pt idx="372">
                  <c:v>0.54999999999976901</c:v>
                </c:pt>
                <c:pt idx="373">
                  <c:v>0.550694444444213</c:v>
                </c:pt>
                <c:pt idx="374">
                  <c:v>0.551388888888657</c:v>
                </c:pt>
                <c:pt idx="375">
                  <c:v>0.552083333333101</c:v>
                </c:pt>
                <c:pt idx="376">
                  <c:v>0.552777777777545</c:v>
                </c:pt>
                <c:pt idx="377">
                  <c:v>0.553472222221989</c:v>
                </c:pt>
                <c:pt idx="378">
                  <c:v>0.55416666666643299</c:v>
                </c:pt>
                <c:pt idx="379">
                  <c:v>0.55486111111087699</c:v>
                </c:pt>
                <c:pt idx="380">
                  <c:v>0.55555555555532099</c:v>
                </c:pt>
                <c:pt idx="381">
                  <c:v>0.55624999999976499</c:v>
                </c:pt>
                <c:pt idx="382">
                  <c:v>0.55694444444420899</c:v>
                </c:pt>
                <c:pt idx="383">
                  <c:v>0.55763888888865298</c:v>
                </c:pt>
                <c:pt idx="384">
                  <c:v>0.55833333333309698</c:v>
                </c:pt>
                <c:pt idx="385">
                  <c:v>0.55902777777754098</c:v>
                </c:pt>
                <c:pt idx="386">
                  <c:v>0.55972222222198498</c:v>
                </c:pt>
                <c:pt idx="387">
                  <c:v>0.56041666666642898</c:v>
                </c:pt>
                <c:pt idx="388">
                  <c:v>0.56111111111087297</c:v>
                </c:pt>
                <c:pt idx="389">
                  <c:v>0.56180555555531697</c:v>
                </c:pt>
                <c:pt idx="390">
                  <c:v>0.56249999999976097</c:v>
                </c:pt>
                <c:pt idx="391">
                  <c:v>0.56319444444420497</c:v>
                </c:pt>
                <c:pt idx="392">
                  <c:v>0.56388888888864896</c:v>
                </c:pt>
                <c:pt idx="393">
                  <c:v>0.56458333333309296</c:v>
                </c:pt>
                <c:pt idx="394">
                  <c:v>0.56527777777753696</c:v>
                </c:pt>
                <c:pt idx="395">
                  <c:v>0.56597222222198096</c:v>
                </c:pt>
                <c:pt idx="396">
                  <c:v>0.56666666666642496</c:v>
                </c:pt>
                <c:pt idx="397">
                  <c:v>0.56736111111086895</c:v>
                </c:pt>
                <c:pt idx="398">
                  <c:v>0.56805555555531295</c:v>
                </c:pt>
                <c:pt idx="399">
                  <c:v>0.56874999999975695</c:v>
                </c:pt>
                <c:pt idx="400">
                  <c:v>0.56944444444420095</c:v>
                </c:pt>
                <c:pt idx="401">
                  <c:v>0.57013888888864495</c:v>
                </c:pt>
                <c:pt idx="402">
                  <c:v>0.57083333333308905</c:v>
                </c:pt>
                <c:pt idx="403">
                  <c:v>0.57152777777753305</c:v>
                </c:pt>
                <c:pt idx="404">
                  <c:v>0.57222222222197705</c:v>
                </c:pt>
                <c:pt idx="405">
                  <c:v>0.57291666666642105</c:v>
                </c:pt>
                <c:pt idx="406">
                  <c:v>0.57361111111086505</c:v>
                </c:pt>
                <c:pt idx="407">
                  <c:v>0.57430555555530904</c:v>
                </c:pt>
                <c:pt idx="408">
                  <c:v>0.57499999999975304</c:v>
                </c:pt>
                <c:pt idx="409">
                  <c:v>0.57569444444419704</c:v>
                </c:pt>
                <c:pt idx="410">
                  <c:v>0.57638888888864104</c:v>
                </c:pt>
                <c:pt idx="411">
                  <c:v>0.57708333333308504</c:v>
                </c:pt>
                <c:pt idx="412">
                  <c:v>0.57777777777752903</c:v>
                </c:pt>
                <c:pt idx="413">
                  <c:v>0.57847222222197303</c:v>
                </c:pt>
                <c:pt idx="414">
                  <c:v>0.57916666666641703</c:v>
                </c:pt>
                <c:pt idx="415">
                  <c:v>0.57986111111086103</c:v>
                </c:pt>
                <c:pt idx="416">
                  <c:v>0.58055555555530503</c:v>
                </c:pt>
                <c:pt idx="417">
                  <c:v>0.58124999999974902</c:v>
                </c:pt>
                <c:pt idx="418">
                  <c:v>0.58194444444419302</c:v>
                </c:pt>
                <c:pt idx="419">
                  <c:v>0.58263888888863702</c:v>
                </c:pt>
                <c:pt idx="420">
                  <c:v>0.58333333333308102</c:v>
                </c:pt>
                <c:pt idx="421">
                  <c:v>0.58402777777752501</c:v>
                </c:pt>
                <c:pt idx="422">
                  <c:v>0.58472222222196901</c:v>
                </c:pt>
                <c:pt idx="423">
                  <c:v>0.58541666666641301</c:v>
                </c:pt>
                <c:pt idx="424">
                  <c:v>0.58611111111085701</c:v>
                </c:pt>
                <c:pt idx="425">
                  <c:v>0.58680555555530101</c:v>
                </c:pt>
                <c:pt idx="426">
                  <c:v>0.587499999999745</c:v>
                </c:pt>
                <c:pt idx="427">
                  <c:v>0.588194444444189</c:v>
                </c:pt>
                <c:pt idx="428">
                  <c:v>0.588888888888633</c:v>
                </c:pt>
                <c:pt idx="429">
                  <c:v>0.589583333333077</c:v>
                </c:pt>
                <c:pt idx="430">
                  <c:v>0.590277777777521</c:v>
                </c:pt>
                <c:pt idx="431">
                  <c:v>0.59097222222196499</c:v>
                </c:pt>
                <c:pt idx="432">
                  <c:v>0.59166666666640899</c:v>
                </c:pt>
                <c:pt idx="433">
                  <c:v>0.59236111111085299</c:v>
                </c:pt>
                <c:pt idx="434">
                  <c:v>0.59305555555529699</c:v>
                </c:pt>
                <c:pt idx="435">
                  <c:v>0.59374999999974098</c:v>
                </c:pt>
                <c:pt idx="436">
                  <c:v>0.59444444444418498</c:v>
                </c:pt>
                <c:pt idx="437">
                  <c:v>0.59513888888862898</c:v>
                </c:pt>
                <c:pt idx="438">
                  <c:v>0.59583333333307298</c:v>
                </c:pt>
                <c:pt idx="439">
                  <c:v>0.59652777777751698</c:v>
                </c:pt>
                <c:pt idx="440">
                  <c:v>0.59722222222196097</c:v>
                </c:pt>
                <c:pt idx="441">
                  <c:v>0.59791666666640497</c:v>
                </c:pt>
                <c:pt idx="442">
                  <c:v>0.59861111111084897</c:v>
                </c:pt>
                <c:pt idx="443">
                  <c:v>0.59930555555529297</c:v>
                </c:pt>
                <c:pt idx="444">
                  <c:v>0.59999999999973697</c:v>
                </c:pt>
                <c:pt idx="445">
                  <c:v>0.60069444444418096</c:v>
                </c:pt>
                <c:pt idx="446">
                  <c:v>0.60138888888862496</c:v>
                </c:pt>
                <c:pt idx="447">
                  <c:v>0.60208333333306896</c:v>
                </c:pt>
                <c:pt idx="448">
                  <c:v>0.60277777777751296</c:v>
                </c:pt>
                <c:pt idx="449">
                  <c:v>0.60347222222195696</c:v>
                </c:pt>
                <c:pt idx="450">
                  <c:v>0.60416666666640095</c:v>
                </c:pt>
                <c:pt idx="451">
                  <c:v>0.60486111111084495</c:v>
                </c:pt>
                <c:pt idx="452">
                  <c:v>0.60555555555528895</c:v>
                </c:pt>
                <c:pt idx="453">
                  <c:v>0.60624999999973295</c:v>
                </c:pt>
                <c:pt idx="454">
                  <c:v>0.60694444444417694</c:v>
                </c:pt>
                <c:pt idx="455">
                  <c:v>0.60763888888862105</c:v>
                </c:pt>
                <c:pt idx="456">
                  <c:v>0.60833333333306505</c:v>
                </c:pt>
                <c:pt idx="457">
                  <c:v>0.60902777777750905</c:v>
                </c:pt>
                <c:pt idx="458">
                  <c:v>0.60972222222195305</c:v>
                </c:pt>
                <c:pt idx="459">
                  <c:v>0.61041666666639705</c:v>
                </c:pt>
                <c:pt idx="460">
                  <c:v>0.61111111111084104</c:v>
                </c:pt>
                <c:pt idx="461">
                  <c:v>0.61180555555528504</c:v>
                </c:pt>
                <c:pt idx="462">
                  <c:v>0.61249999999972904</c:v>
                </c:pt>
                <c:pt idx="463">
                  <c:v>0.61319444444417304</c:v>
                </c:pt>
                <c:pt idx="464">
                  <c:v>0.61388888888861703</c:v>
                </c:pt>
                <c:pt idx="465">
                  <c:v>0.61458333333306103</c:v>
                </c:pt>
                <c:pt idx="466">
                  <c:v>0.61527777777750503</c:v>
                </c:pt>
                <c:pt idx="467">
                  <c:v>0.61597222222194903</c:v>
                </c:pt>
                <c:pt idx="468">
                  <c:v>0.61666666666639303</c:v>
                </c:pt>
                <c:pt idx="469">
                  <c:v>0.61736111111083702</c:v>
                </c:pt>
                <c:pt idx="470">
                  <c:v>0.61805555555528102</c:v>
                </c:pt>
                <c:pt idx="471">
                  <c:v>0.61874999999972502</c:v>
                </c:pt>
                <c:pt idx="472">
                  <c:v>0.61944444444416902</c:v>
                </c:pt>
                <c:pt idx="473">
                  <c:v>0.62013888888861302</c:v>
                </c:pt>
                <c:pt idx="474">
                  <c:v>0.62083333333305701</c:v>
                </c:pt>
                <c:pt idx="475">
                  <c:v>0.62152777777750101</c:v>
                </c:pt>
                <c:pt idx="476">
                  <c:v>0.62222222222194501</c:v>
                </c:pt>
                <c:pt idx="477">
                  <c:v>0.62291666666638901</c:v>
                </c:pt>
                <c:pt idx="478">
                  <c:v>0.62361111111083301</c:v>
                </c:pt>
                <c:pt idx="479">
                  <c:v>0.624305555555277</c:v>
                </c:pt>
                <c:pt idx="480">
                  <c:v>0.624999999999721</c:v>
                </c:pt>
                <c:pt idx="481">
                  <c:v>0.625694444444165</c:v>
                </c:pt>
                <c:pt idx="482">
                  <c:v>0.626388888888609</c:v>
                </c:pt>
                <c:pt idx="483">
                  <c:v>0.62708333333305299</c:v>
                </c:pt>
                <c:pt idx="484">
                  <c:v>0.62777777777749699</c:v>
                </c:pt>
                <c:pt idx="485">
                  <c:v>0.62847222222194099</c:v>
                </c:pt>
                <c:pt idx="486">
                  <c:v>0.62916666666638499</c:v>
                </c:pt>
                <c:pt idx="487">
                  <c:v>0.62986111111082899</c:v>
                </c:pt>
                <c:pt idx="488">
                  <c:v>0.63055555555527298</c:v>
                </c:pt>
                <c:pt idx="489">
                  <c:v>0.63124999999971698</c:v>
                </c:pt>
                <c:pt idx="490">
                  <c:v>0.63194444444416098</c:v>
                </c:pt>
                <c:pt idx="491">
                  <c:v>0.63263888888860498</c:v>
                </c:pt>
                <c:pt idx="492">
                  <c:v>0.63333333333304898</c:v>
                </c:pt>
                <c:pt idx="493">
                  <c:v>0.63402777777749297</c:v>
                </c:pt>
                <c:pt idx="494">
                  <c:v>0.63472222222193697</c:v>
                </c:pt>
                <c:pt idx="495">
                  <c:v>0.63541666666638097</c:v>
                </c:pt>
                <c:pt idx="496">
                  <c:v>0.63611111111082497</c:v>
                </c:pt>
                <c:pt idx="497">
                  <c:v>0.63680555555526897</c:v>
                </c:pt>
                <c:pt idx="498">
                  <c:v>0.63749999999971296</c:v>
                </c:pt>
                <c:pt idx="499">
                  <c:v>0.63819444444415696</c:v>
                </c:pt>
                <c:pt idx="500">
                  <c:v>0.63888888888860096</c:v>
                </c:pt>
                <c:pt idx="501">
                  <c:v>0.63958333333304496</c:v>
                </c:pt>
                <c:pt idx="502">
                  <c:v>0.64027777777748895</c:v>
                </c:pt>
                <c:pt idx="503">
                  <c:v>0.64097222222193295</c:v>
                </c:pt>
                <c:pt idx="504">
                  <c:v>0.64166666666637695</c:v>
                </c:pt>
                <c:pt idx="505">
                  <c:v>0.64236111111082095</c:v>
                </c:pt>
                <c:pt idx="506">
                  <c:v>0.64305555555526495</c:v>
                </c:pt>
                <c:pt idx="507">
                  <c:v>0.64374999999970905</c:v>
                </c:pt>
                <c:pt idx="508">
                  <c:v>0.64444444444415305</c:v>
                </c:pt>
                <c:pt idx="509">
                  <c:v>0.64513888888859705</c:v>
                </c:pt>
                <c:pt idx="510">
                  <c:v>0.64583333333304105</c:v>
                </c:pt>
                <c:pt idx="511">
                  <c:v>0.64652777777748505</c:v>
                </c:pt>
                <c:pt idx="512">
                  <c:v>0.64722222222192904</c:v>
                </c:pt>
                <c:pt idx="513">
                  <c:v>0.64791666666637304</c:v>
                </c:pt>
                <c:pt idx="514">
                  <c:v>0.64861111111081704</c:v>
                </c:pt>
                <c:pt idx="515">
                  <c:v>0.64930555555526104</c:v>
                </c:pt>
                <c:pt idx="516">
                  <c:v>0.64999999999970504</c:v>
                </c:pt>
                <c:pt idx="517">
                  <c:v>0.65069444444414903</c:v>
                </c:pt>
                <c:pt idx="518">
                  <c:v>0.65138888888859303</c:v>
                </c:pt>
                <c:pt idx="519">
                  <c:v>0.65208333333303703</c:v>
                </c:pt>
                <c:pt idx="520">
                  <c:v>0.65277777777748103</c:v>
                </c:pt>
                <c:pt idx="521">
                  <c:v>0.65347222222192503</c:v>
                </c:pt>
                <c:pt idx="522">
                  <c:v>0.65416666666636902</c:v>
                </c:pt>
                <c:pt idx="523">
                  <c:v>0.65486111111081302</c:v>
                </c:pt>
                <c:pt idx="524">
                  <c:v>0.65555555555525702</c:v>
                </c:pt>
                <c:pt idx="525">
                  <c:v>0.65624999999970102</c:v>
                </c:pt>
                <c:pt idx="526">
                  <c:v>0.65694444444414501</c:v>
                </c:pt>
                <c:pt idx="527">
                  <c:v>0.65763888888858901</c:v>
                </c:pt>
                <c:pt idx="528">
                  <c:v>0.65833333333303301</c:v>
                </c:pt>
                <c:pt idx="529">
                  <c:v>0.65902777777747701</c:v>
                </c:pt>
                <c:pt idx="530">
                  <c:v>0.65972222222192101</c:v>
                </c:pt>
                <c:pt idx="531">
                  <c:v>0.660416666666365</c:v>
                </c:pt>
                <c:pt idx="532">
                  <c:v>0.661111111110809</c:v>
                </c:pt>
                <c:pt idx="533">
                  <c:v>0.661805555555253</c:v>
                </c:pt>
                <c:pt idx="534">
                  <c:v>0.662499999999697</c:v>
                </c:pt>
                <c:pt idx="535">
                  <c:v>0.663194444444141</c:v>
                </c:pt>
                <c:pt idx="536">
                  <c:v>0.66388888888858499</c:v>
                </c:pt>
                <c:pt idx="537">
                  <c:v>0.66458333333302899</c:v>
                </c:pt>
                <c:pt idx="538">
                  <c:v>0.66527777777747299</c:v>
                </c:pt>
                <c:pt idx="539">
                  <c:v>0.66597222222191699</c:v>
                </c:pt>
                <c:pt idx="540">
                  <c:v>0.66666666666636099</c:v>
                </c:pt>
              </c:numCache>
            </c:numRef>
          </c:cat>
          <c:val>
            <c:numRef>
              <c:f>'Slavkov-stará b.'!$R$427:$R$967</c:f>
              <c:numCache>
                <c:formatCode>General</c:formatCode>
                <c:ptCount val="541"/>
                <c:pt idx="0">
                  <c:v>40</c:v>
                </c:pt>
                <c:pt idx="1">
                  <c:v>40</c:v>
                </c:pt>
                <c:pt idx="2">
                  <c:v>40</c:v>
                </c:pt>
                <c:pt idx="3">
                  <c:v>40</c:v>
                </c:pt>
                <c:pt idx="4">
                  <c:v>40</c:v>
                </c:pt>
                <c:pt idx="5">
                  <c:v>40</c:v>
                </c:pt>
                <c:pt idx="6">
                  <c:v>40</c:v>
                </c:pt>
                <c:pt idx="7">
                  <c:v>40</c:v>
                </c:pt>
                <c:pt idx="8">
                  <c:v>40</c:v>
                </c:pt>
                <c:pt idx="9">
                  <c:v>40</c:v>
                </c:pt>
                <c:pt idx="10">
                  <c:v>40</c:v>
                </c:pt>
                <c:pt idx="11">
                  <c:v>40</c:v>
                </c:pt>
                <c:pt idx="12">
                  <c:v>40</c:v>
                </c:pt>
                <c:pt idx="13">
                  <c:v>40</c:v>
                </c:pt>
                <c:pt idx="14">
                  <c:v>40</c:v>
                </c:pt>
                <c:pt idx="15">
                  <c:v>40</c:v>
                </c:pt>
                <c:pt idx="16">
                  <c:v>40</c:v>
                </c:pt>
                <c:pt idx="17">
                  <c:v>40</c:v>
                </c:pt>
                <c:pt idx="18">
                  <c:v>40</c:v>
                </c:pt>
                <c:pt idx="19">
                  <c:v>40</c:v>
                </c:pt>
                <c:pt idx="20">
                  <c:v>40</c:v>
                </c:pt>
                <c:pt idx="21">
                  <c:v>40</c:v>
                </c:pt>
                <c:pt idx="22">
                  <c:v>40</c:v>
                </c:pt>
                <c:pt idx="23">
                  <c:v>40</c:v>
                </c:pt>
                <c:pt idx="24">
                  <c:v>40</c:v>
                </c:pt>
                <c:pt idx="25">
                  <c:v>40</c:v>
                </c:pt>
                <c:pt idx="26">
                  <c:v>40</c:v>
                </c:pt>
                <c:pt idx="27">
                  <c:v>40</c:v>
                </c:pt>
                <c:pt idx="28">
                  <c:v>40</c:v>
                </c:pt>
                <c:pt idx="29">
                  <c:v>40</c:v>
                </c:pt>
                <c:pt idx="30">
                  <c:v>40</c:v>
                </c:pt>
                <c:pt idx="31">
                  <c:v>40</c:v>
                </c:pt>
                <c:pt idx="32">
                  <c:v>40</c:v>
                </c:pt>
                <c:pt idx="33">
                  <c:v>40</c:v>
                </c:pt>
                <c:pt idx="34">
                  <c:v>40</c:v>
                </c:pt>
                <c:pt idx="35">
                  <c:v>40</c:v>
                </c:pt>
                <c:pt idx="36">
                  <c:v>40</c:v>
                </c:pt>
                <c:pt idx="37">
                  <c:v>40</c:v>
                </c:pt>
                <c:pt idx="38">
                  <c:v>40</c:v>
                </c:pt>
                <c:pt idx="39">
                  <c:v>40</c:v>
                </c:pt>
                <c:pt idx="40">
                  <c:v>40</c:v>
                </c:pt>
                <c:pt idx="41">
                  <c:v>40</c:v>
                </c:pt>
                <c:pt idx="42">
                  <c:v>40</c:v>
                </c:pt>
                <c:pt idx="43">
                  <c:v>40</c:v>
                </c:pt>
                <c:pt idx="44">
                  <c:v>40</c:v>
                </c:pt>
                <c:pt idx="45">
                  <c:v>40</c:v>
                </c:pt>
                <c:pt idx="46">
                  <c:v>40</c:v>
                </c:pt>
                <c:pt idx="47">
                  <c:v>40</c:v>
                </c:pt>
                <c:pt idx="48">
                  <c:v>40</c:v>
                </c:pt>
                <c:pt idx="49">
                  <c:v>40</c:v>
                </c:pt>
                <c:pt idx="50">
                  <c:v>40</c:v>
                </c:pt>
                <c:pt idx="51">
                  <c:v>40</c:v>
                </c:pt>
                <c:pt idx="52">
                  <c:v>40</c:v>
                </c:pt>
                <c:pt idx="53">
                  <c:v>40</c:v>
                </c:pt>
                <c:pt idx="54">
                  <c:v>40</c:v>
                </c:pt>
                <c:pt idx="55">
                  <c:v>40</c:v>
                </c:pt>
                <c:pt idx="56">
                  <c:v>40</c:v>
                </c:pt>
                <c:pt idx="57">
                  <c:v>40</c:v>
                </c:pt>
                <c:pt idx="58">
                  <c:v>40</c:v>
                </c:pt>
                <c:pt idx="59">
                  <c:v>40</c:v>
                </c:pt>
                <c:pt idx="60">
                  <c:v>40</c:v>
                </c:pt>
                <c:pt idx="61">
                  <c:v>40</c:v>
                </c:pt>
                <c:pt idx="62">
                  <c:v>40</c:v>
                </c:pt>
                <c:pt idx="63">
                  <c:v>40</c:v>
                </c:pt>
                <c:pt idx="64">
                  <c:v>40</c:v>
                </c:pt>
                <c:pt idx="65">
                  <c:v>40</c:v>
                </c:pt>
                <c:pt idx="66">
                  <c:v>40</c:v>
                </c:pt>
                <c:pt idx="67">
                  <c:v>40</c:v>
                </c:pt>
                <c:pt idx="68">
                  <c:v>40</c:v>
                </c:pt>
                <c:pt idx="69">
                  <c:v>40</c:v>
                </c:pt>
                <c:pt idx="70">
                  <c:v>40</c:v>
                </c:pt>
                <c:pt idx="71">
                  <c:v>40</c:v>
                </c:pt>
                <c:pt idx="72">
                  <c:v>40</c:v>
                </c:pt>
                <c:pt idx="73">
                  <c:v>40</c:v>
                </c:pt>
                <c:pt idx="74">
                  <c:v>40</c:v>
                </c:pt>
                <c:pt idx="75">
                  <c:v>40</c:v>
                </c:pt>
                <c:pt idx="76">
                  <c:v>40</c:v>
                </c:pt>
                <c:pt idx="77">
                  <c:v>40</c:v>
                </c:pt>
                <c:pt idx="78">
                  <c:v>40</c:v>
                </c:pt>
                <c:pt idx="79">
                  <c:v>40</c:v>
                </c:pt>
                <c:pt idx="80">
                  <c:v>40</c:v>
                </c:pt>
                <c:pt idx="81">
                  <c:v>40</c:v>
                </c:pt>
                <c:pt idx="82">
                  <c:v>40</c:v>
                </c:pt>
                <c:pt idx="83">
                  <c:v>40</c:v>
                </c:pt>
                <c:pt idx="84">
                  <c:v>40</c:v>
                </c:pt>
                <c:pt idx="85">
                  <c:v>40</c:v>
                </c:pt>
                <c:pt idx="86">
                  <c:v>40</c:v>
                </c:pt>
                <c:pt idx="87">
                  <c:v>40</c:v>
                </c:pt>
                <c:pt idx="88">
                  <c:v>40</c:v>
                </c:pt>
                <c:pt idx="89">
                  <c:v>40</c:v>
                </c:pt>
                <c:pt idx="90">
                  <c:v>40</c:v>
                </c:pt>
                <c:pt idx="91">
                  <c:v>40</c:v>
                </c:pt>
                <c:pt idx="92">
                  <c:v>40</c:v>
                </c:pt>
                <c:pt idx="93">
                  <c:v>40</c:v>
                </c:pt>
                <c:pt idx="94">
                  <c:v>40</c:v>
                </c:pt>
                <c:pt idx="95">
                  <c:v>40</c:v>
                </c:pt>
                <c:pt idx="96">
                  <c:v>40</c:v>
                </c:pt>
                <c:pt idx="97">
                  <c:v>40</c:v>
                </c:pt>
                <c:pt idx="98">
                  <c:v>40</c:v>
                </c:pt>
                <c:pt idx="99">
                  <c:v>40</c:v>
                </c:pt>
                <c:pt idx="100">
                  <c:v>40</c:v>
                </c:pt>
                <c:pt idx="101">
                  <c:v>40</c:v>
                </c:pt>
                <c:pt idx="102">
                  <c:v>40</c:v>
                </c:pt>
                <c:pt idx="103">
                  <c:v>40</c:v>
                </c:pt>
                <c:pt idx="104">
                  <c:v>40</c:v>
                </c:pt>
                <c:pt idx="105">
                  <c:v>40</c:v>
                </c:pt>
                <c:pt idx="106">
                  <c:v>40</c:v>
                </c:pt>
                <c:pt idx="107">
                  <c:v>40</c:v>
                </c:pt>
                <c:pt idx="108">
                  <c:v>40</c:v>
                </c:pt>
                <c:pt idx="109">
                  <c:v>40</c:v>
                </c:pt>
                <c:pt idx="110">
                  <c:v>40</c:v>
                </c:pt>
                <c:pt idx="111">
                  <c:v>40</c:v>
                </c:pt>
                <c:pt idx="112">
                  <c:v>40</c:v>
                </c:pt>
                <c:pt idx="113">
                  <c:v>40</c:v>
                </c:pt>
                <c:pt idx="114">
                  <c:v>40</c:v>
                </c:pt>
                <c:pt idx="115">
                  <c:v>40</c:v>
                </c:pt>
                <c:pt idx="116">
                  <c:v>40</c:v>
                </c:pt>
                <c:pt idx="117">
                  <c:v>40</c:v>
                </c:pt>
                <c:pt idx="118">
                  <c:v>40</c:v>
                </c:pt>
                <c:pt idx="119">
                  <c:v>40</c:v>
                </c:pt>
                <c:pt idx="120">
                  <c:v>40</c:v>
                </c:pt>
                <c:pt idx="121">
                  <c:v>40</c:v>
                </c:pt>
                <c:pt idx="122">
                  <c:v>40</c:v>
                </c:pt>
                <c:pt idx="123">
                  <c:v>40</c:v>
                </c:pt>
                <c:pt idx="124">
                  <c:v>40</c:v>
                </c:pt>
                <c:pt idx="125">
                  <c:v>40</c:v>
                </c:pt>
                <c:pt idx="126">
                  <c:v>40</c:v>
                </c:pt>
                <c:pt idx="127">
                  <c:v>40</c:v>
                </c:pt>
                <c:pt idx="128">
                  <c:v>40</c:v>
                </c:pt>
                <c:pt idx="129">
                  <c:v>40</c:v>
                </c:pt>
                <c:pt idx="130">
                  <c:v>40</c:v>
                </c:pt>
                <c:pt idx="131">
                  <c:v>40</c:v>
                </c:pt>
                <c:pt idx="132">
                  <c:v>40</c:v>
                </c:pt>
                <c:pt idx="133">
                  <c:v>40</c:v>
                </c:pt>
                <c:pt idx="134">
                  <c:v>40</c:v>
                </c:pt>
                <c:pt idx="135">
                  <c:v>40</c:v>
                </c:pt>
                <c:pt idx="136">
                  <c:v>40</c:v>
                </c:pt>
                <c:pt idx="137">
                  <c:v>40</c:v>
                </c:pt>
                <c:pt idx="138">
                  <c:v>40</c:v>
                </c:pt>
                <c:pt idx="139">
                  <c:v>40</c:v>
                </c:pt>
                <c:pt idx="140">
                  <c:v>40</c:v>
                </c:pt>
                <c:pt idx="141">
                  <c:v>40</c:v>
                </c:pt>
                <c:pt idx="142">
                  <c:v>40</c:v>
                </c:pt>
                <c:pt idx="143">
                  <c:v>40</c:v>
                </c:pt>
                <c:pt idx="144">
                  <c:v>40</c:v>
                </c:pt>
                <c:pt idx="145">
                  <c:v>40</c:v>
                </c:pt>
                <c:pt idx="146">
                  <c:v>40</c:v>
                </c:pt>
                <c:pt idx="147">
                  <c:v>40</c:v>
                </c:pt>
                <c:pt idx="148">
                  <c:v>40</c:v>
                </c:pt>
                <c:pt idx="149">
                  <c:v>40</c:v>
                </c:pt>
                <c:pt idx="150">
                  <c:v>40</c:v>
                </c:pt>
                <c:pt idx="151">
                  <c:v>40</c:v>
                </c:pt>
                <c:pt idx="152">
                  <c:v>40</c:v>
                </c:pt>
                <c:pt idx="153">
                  <c:v>40</c:v>
                </c:pt>
                <c:pt idx="154">
                  <c:v>40</c:v>
                </c:pt>
                <c:pt idx="155">
                  <c:v>40</c:v>
                </c:pt>
                <c:pt idx="156">
                  <c:v>40</c:v>
                </c:pt>
                <c:pt idx="157">
                  <c:v>40</c:v>
                </c:pt>
                <c:pt idx="158">
                  <c:v>40</c:v>
                </c:pt>
                <c:pt idx="159">
                  <c:v>40</c:v>
                </c:pt>
                <c:pt idx="160">
                  <c:v>40</c:v>
                </c:pt>
                <c:pt idx="161">
                  <c:v>40</c:v>
                </c:pt>
                <c:pt idx="162">
                  <c:v>40</c:v>
                </c:pt>
                <c:pt idx="163">
                  <c:v>40</c:v>
                </c:pt>
                <c:pt idx="164">
                  <c:v>40</c:v>
                </c:pt>
                <c:pt idx="165">
                  <c:v>40</c:v>
                </c:pt>
                <c:pt idx="166">
                  <c:v>40</c:v>
                </c:pt>
                <c:pt idx="167">
                  <c:v>40</c:v>
                </c:pt>
                <c:pt idx="168">
                  <c:v>40</c:v>
                </c:pt>
                <c:pt idx="169">
                  <c:v>40</c:v>
                </c:pt>
                <c:pt idx="170">
                  <c:v>40</c:v>
                </c:pt>
                <c:pt idx="171">
                  <c:v>40</c:v>
                </c:pt>
                <c:pt idx="172">
                  <c:v>40</c:v>
                </c:pt>
                <c:pt idx="173">
                  <c:v>40</c:v>
                </c:pt>
                <c:pt idx="174">
                  <c:v>40</c:v>
                </c:pt>
                <c:pt idx="175">
                  <c:v>40</c:v>
                </c:pt>
                <c:pt idx="176">
                  <c:v>40</c:v>
                </c:pt>
                <c:pt idx="177">
                  <c:v>40</c:v>
                </c:pt>
                <c:pt idx="178">
                  <c:v>40</c:v>
                </c:pt>
                <c:pt idx="179">
                  <c:v>40</c:v>
                </c:pt>
                <c:pt idx="180">
                  <c:v>40</c:v>
                </c:pt>
                <c:pt idx="181">
                  <c:v>40</c:v>
                </c:pt>
                <c:pt idx="182">
                  <c:v>40</c:v>
                </c:pt>
                <c:pt idx="183">
                  <c:v>40</c:v>
                </c:pt>
                <c:pt idx="184">
                  <c:v>40</c:v>
                </c:pt>
                <c:pt idx="185">
                  <c:v>40</c:v>
                </c:pt>
                <c:pt idx="186">
                  <c:v>40</c:v>
                </c:pt>
                <c:pt idx="187">
                  <c:v>40</c:v>
                </c:pt>
                <c:pt idx="188">
                  <c:v>40</c:v>
                </c:pt>
                <c:pt idx="189">
                  <c:v>40</c:v>
                </c:pt>
                <c:pt idx="190">
                  <c:v>40</c:v>
                </c:pt>
                <c:pt idx="191">
                  <c:v>40</c:v>
                </c:pt>
                <c:pt idx="192">
                  <c:v>40</c:v>
                </c:pt>
                <c:pt idx="193">
                  <c:v>40</c:v>
                </c:pt>
                <c:pt idx="194">
                  <c:v>40</c:v>
                </c:pt>
                <c:pt idx="195">
                  <c:v>40</c:v>
                </c:pt>
                <c:pt idx="196">
                  <c:v>40</c:v>
                </c:pt>
                <c:pt idx="197">
                  <c:v>40</c:v>
                </c:pt>
                <c:pt idx="198">
                  <c:v>40</c:v>
                </c:pt>
                <c:pt idx="199">
                  <c:v>40</c:v>
                </c:pt>
                <c:pt idx="200">
                  <c:v>40</c:v>
                </c:pt>
                <c:pt idx="201">
                  <c:v>40</c:v>
                </c:pt>
                <c:pt idx="202">
                  <c:v>40</c:v>
                </c:pt>
                <c:pt idx="203">
                  <c:v>40</c:v>
                </c:pt>
                <c:pt idx="204">
                  <c:v>40</c:v>
                </c:pt>
                <c:pt idx="205">
                  <c:v>40</c:v>
                </c:pt>
                <c:pt idx="206">
                  <c:v>40</c:v>
                </c:pt>
                <c:pt idx="207">
                  <c:v>40</c:v>
                </c:pt>
                <c:pt idx="208">
                  <c:v>40</c:v>
                </c:pt>
                <c:pt idx="209">
                  <c:v>40</c:v>
                </c:pt>
                <c:pt idx="210">
                  <c:v>40</c:v>
                </c:pt>
                <c:pt idx="211">
                  <c:v>40</c:v>
                </c:pt>
                <c:pt idx="212">
                  <c:v>40</c:v>
                </c:pt>
                <c:pt idx="213">
                  <c:v>40</c:v>
                </c:pt>
                <c:pt idx="214">
                  <c:v>40</c:v>
                </c:pt>
                <c:pt idx="215">
                  <c:v>40</c:v>
                </c:pt>
                <c:pt idx="216">
                  <c:v>40</c:v>
                </c:pt>
                <c:pt idx="217">
                  <c:v>40</c:v>
                </c:pt>
                <c:pt idx="218">
                  <c:v>40</c:v>
                </c:pt>
                <c:pt idx="219">
                  <c:v>40</c:v>
                </c:pt>
                <c:pt idx="220">
                  <c:v>40</c:v>
                </c:pt>
                <c:pt idx="221">
                  <c:v>40</c:v>
                </c:pt>
                <c:pt idx="222">
                  <c:v>40</c:v>
                </c:pt>
                <c:pt idx="223">
                  <c:v>40</c:v>
                </c:pt>
                <c:pt idx="224">
                  <c:v>40</c:v>
                </c:pt>
                <c:pt idx="225">
                  <c:v>40</c:v>
                </c:pt>
                <c:pt idx="226">
                  <c:v>40</c:v>
                </c:pt>
                <c:pt idx="227">
                  <c:v>40</c:v>
                </c:pt>
                <c:pt idx="228">
                  <c:v>40</c:v>
                </c:pt>
                <c:pt idx="229">
                  <c:v>40</c:v>
                </c:pt>
                <c:pt idx="230">
                  <c:v>40</c:v>
                </c:pt>
                <c:pt idx="231">
                  <c:v>40</c:v>
                </c:pt>
                <c:pt idx="232">
                  <c:v>40</c:v>
                </c:pt>
                <c:pt idx="233">
                  <c:v>40</c:v>
                </c:pt>
                <c:pt idx="234">
                  <c:v>40</c:v>
                </c:pt>
                <c:pt idx="235">
                  <c:v>40</c:v>
                </c:pt>
                <c:pt idx="236">
                  <c:v>40</c:v>
                </c:pt>
                <c:pt idx="237">
                  <c:v>40</c:v>
                </c:pt>
                <c:pt idx="238">
                  <c:v>40</c:v>
                </c:pt>
                <c:pt idx="239">
                  <c:v>40</c:v>
                </c:pt>
                <c:pt idx="240">
                  <c:v>40</c:v>
                </c:pt>
                <c:pt idx="241">
                  <c:v>40</c:v>
                </c:pt>
                <c:pt idx="242">
                  <c:v>40</c:v>
                </c:pt>
                <c:pt idx="243">
                  <c:v>40</c:v>
                </c:pt>
                <c:pt idx="244">
                  <c:v>40</c:v>
                </c:pt>
                <c:pt idx="245">
                  <c:v>40</c:v>
                </c:pt>
                <c:pt idx="246">
                  <c:v>40</c:v>
                </c:pt>
                <c:pt idx="247">
                  <c:v>40</c:v>
                </c:pt>
                <c:pt idx="248">
                  <c:v>40</c:v>
                </c:pt>
                <c:pt idx="249">
                  <c:v>40</c:v>
                </c:pt>
                <c:pt idx="250">
                  <c:v>40</c:v>
                </c:pt>
                <c:pt idx="251">
                  <c:v>40</c:v>
                </c:pt>
                <c:pt idx="252">
                  <c:v>40</c:v>
                </c:pt>
                <c:pt idx="253">
                  <c:v>40</c:v>
                </c:pt>
                <c:pt idx="254">
                  <c:v>40</c:v>
                </c:pt>
                <c:pt idx="255">
                  <c:v>40</c:v>
                </c:pt>
                <c:pt idx="256">
                  <c:v>40</c:v>
                </c:pt>
                <c:pt idx="257">
                  <c:v>40</c:v>
                </c:pt>
                <c:pt idx="258">
                  <c:v>40</c:v>
                </c:pt>
                <c:pt idx="259">
                  <c:v>40</c:v>
                </c:pt>
                <c:pt idx="260">
                  <c:v>40</c:v>
                </c:pt>
                <c:pt idx="261">
                  <c:v>40</c:v>
                </c:pt>
                <c:pt idx="262">
                  <c:v>40</c:v>
                </c:pt>
                <c:pt idx="263">
                  <c:v>40</c:v>
                </c:pt>
                <c:pt idx="264">
                  <c:v>40</c:v>
                </c:pt>
                <c:pt idx="265">
                  <c:v>40</c:v>
                </c:pt>
                <c:pt idx="266">
                  <c:v>40</c:v>
                </c:pt>
                <c:pt idx="267">
                  <c:v>40</c:v>
                </c:pt>
                <c:pt idx="268">
                  <c:v>40</c:v>
                </c:pt>
                <c:pt idx="269">
                  <c:v>40</c:v>
                </c:pt>
                <c:pt idx="270">
                  <c:v>40</c:v>
                </c:pt>
                <c:pt idx="271">
                  <c:v>40</c:v>
                </c:pt>
                <c:pt idx="272">
                  <c:v>40</c:v>
                </c:pt>
                <c:pt idx="273">
                  <c:v>40</c:v>
                </c:pt>
                <c:pt idx="274">
                  <c:v>40</c:v>
                </c:pt>
                <c:pt idx="275">
                  <c:v>40</c:v>
                </c:pt>
                <c:pt idx="276">
                  <c:v>40</c:v>
                </c:pt>
                <c:pt idx="277">
                  <c:v>40</c:v>
                </c:pt>
                <c:pt idx="278">
                  <c:v>40</c:v>
                </c:pt>
                <c:pt idx="279">
                  <c:v>40</c:v>
                </c:pt>
                <c:pt idx="280">
                  <c:v>40</c:v>
                </c:pt>
                <c:pt idx="281">
                  <c:v>40</c:v>
                </c:pt>
                <c:pt idx="282">
                  <c:v>40</c:v>
                </c:pt>
                <c:pt idx="283">
                  <c:v>40</c:v>
                </c:pt>
                <c:pt idx="284">
                  <c:v>40</c:v>
                </c:pt>
                <c:pt idx="285">
                  <c:v>40</c:v>
                </c:pt>
                <c:pt idx="286">
                  <c:v>40</c:v>
                </c:pt>
                <c:pt idx="287">
                  <c:v>40</c:v>
                </c:pt>
                <c:pt idx="288">
                  <c:v>40</c:v>
                </c:pt>
                <c:pt idx="289">
                  <c:v>40</c:v>
                </c:pt>
                <c:pt idx="290">
                  <c:v>40</c:v>
                </c:pt>
                <c:pt idx="291">
                  <c:v>40</c:v>
                </c:pt>
                <c:pt idx="292">
                  <c:v>40</c:v>
                </c:pt>
                <c:pt idx="293">
                  <c:v>40</c:v>
                </c:pt>
                <c:pt idx="294">
                  <c:v>40</c:v>
                </c:pt>
                <c:pt idx="295">
                  <c:v>40</c:v>
                </c:pt>
                <c:pt idx="296">
                  <c:v>40</c:v>
                </c:pt>
                <c:pt idx="297">
                  <c:v>40</c:v>
                </c:pt>
                <c:pt idx="298">
                  <c:v>40</c:v>
                </c:pt>
                <c:pt idx="299">
                  <c:v>40</c:v>
                </c:pt>
                <c:pt idx="300">
                  <c:v>40</c:v>
                </c:pt>
                <c:pt idx="301">
                  <c:v>40</c:v>
                </c:pt>
                <c:pt idx="302">
                  <c:v>40</c:v>
                </c:pt>
                <c:pt idx="303">
                  <c:v>40</c:v>
                </c:pt>
                <c:pt idx="304">
                  <c:v>40</c:v>
                </c:pt>
                <c:pt idx="305">
                  <c:v>40</c:v>
                </c:pt>
                <c:pt idx="306">
                  <c:v>40</c:v>
                </c:pt>
                <c:pt idx="307">
                  <c:v>40</c:v>
                </c:pt>
                <c:pt idx="308">
                  <c:v>40</c:v>
                </c:pt>
                <c:pt idx="309">
                  <c:v>40</c:v>
                </c:pt>
                <c:pt idx="310">
                  <c:v>40</c:v>
                </c:pt>
                <c:pt idx="311">
                  <c:v>40</c:v>
                </c:pt>
                <c:pt idx="312">
                  <c:v>40</c:v>
                </c:pt>
                <c:pt idx="313">
                  <c:v>40</c:v>
                </c:pt>
                <c:pt idx="314">
                  <c:v>40</c:v>
                </c:pt>
                <c:pt idx="315">
                  <c:v>40</c:v>
                </c:pt>
                <c:pt idx="316">
                  <c:v>40</c:v>
                </c:pt>
                <c:pt idx="317">
                  <c:v>40</c:v>
                </c:pt>
                <c:pt idx="318">
                  <c:v>40</c:v>
                </c:pt>
                <c:pt idx="319">
                  <c:v>40</c:v>
                </c:pt>
                <c:pt idx="320">
                  <c:v>40</c:v>
                </c:pt>
                <c:pt idx="321">
                  <c:v>40</c:v>
                </c:pt>
                <c:pt idx="322">
                  <c:v>40</c:v>
                </c:pt>
                <c:pt idx="323">
                  <c:v>40</c:v>
                </c:pt>
                <c:pt idx="324">
                  <c:v>40</c:v>
                </c:pt>
                <c:pt idx="325">
                  <c:v>40</c:v>
                </c:pt>
                <c:pt idx="326">
                  <c:v>40</c:v>
                </c:pt>
                <c:pt idx="327">
                  <c:v>40</c:v>
                </c:pt>
                <c:pt idx="328">
                  <c:v>40</c:v>
                </c:pt>
                <c:pt idx="329">
                  <c:v>40</c:v>
                </c:pt>
                <c:pt idx="330">
                  <c:v>40</c:v>
                </c:pt>
                <c:pt idx="331">
                  <c:v>40</c:v>
                </c:pt>
                <c:pt idx="332">
                  <c:v>40</c:v>
                </c:pt>
                <c:pt idx="333">
                  <c:v>40</c:v>
                </c:pt>
                <c:pt idx="334">
                  <c:v>40</c:v>
                </c:pt>
                <c:pt idx="335">
                  <c:v>40</c:v>
                </c:pt>
                <c:pt idx="336">
                  <c:v>40</c:v>
                </c:pt>
                <c:pt idx="337">
                  <c:v>40</c:v>
                </c:pt>
                <c:pt idx="338">
                  <c:v>40</c:v>
                </c:pt>
                <c:pt idx="339">
                  <c:v>40</c:v>
                </c:pt>
                <c:pt idx="340">
                  <c:v>40</c:v>
                </c:pt>
                <c:pt idx="341">
                  <c:v>40</c:v>
                </c:pt>
                <c:pt idx="342">
                  <c:v>40</c:v>
                </c:pt>
                <c:pt idx="343">
                  <c:v>40</c:v>
                </c:pt>
                <c:pt idx="344">
                  <c:v>40</c:v>
                </c:pt>
                <c:pt idx="345">
                  <c:v>40</c:v>
                </c:pt>
                <c:pt idx="346">
                  <c:v>40</c:v>
                </c:pt>
                <c:pt idx="347">
                  <c:v>40</c:v>
                </c:pt>
                <c:pt idx="348">
                  <c:v>40</c:v>
                </c:pt>
                <c:pt idx="349">
                  <c:v>40</c:v>
                </c:pt>
                <c:pt idx="350">
                  <c:v>40</c:v>
                </c:pt>
                <c:pt idx="351">
                  <c:v>40</c:v>
                </c:pt>
                <c:pt idx="352">
                  <c:v>40</c:v>
                </c:pt>
                <c:pt idx="353">
                  <c:v>40</c:v>
                </c:pt>
                <c:pt idx="354">
                  <c:v>40</c:v>
                </c:pt>
                <c:pt idx="355">
                  <c:v>40</c:v>
                </c:pt>
                <c:pt idx="356">
                  <c:v>40</c:v>
                </c:pt>
                <c:pt idx="357">
                  <c:v>40</c:v>
                </c:pt>
                <c:pt idx="358">
                  <c:v>40</c:v>
                </c:pt>
                <c:pt idx="359">
                  <c:v>40</c:v>
                </c:pt>
                <c:pt idx="360">
                  <c:v>40</c:v>
                </c:pt>
                <c:pt idx="361">
                  <c:v>40</c:v>
                </c:pt>
                <c:pt idx="362">
                  <c:v>40</c:v>
                </c:pt>
                <c:pt idx="363">
                  <c:v>40</c:v>
                </c:pt>
                <c:pt idx="364">
                  <c:v>40</c:v>
                </c:pt>
                <c:pt idx="365">
                  <c:v>40</c:v>
                </c:pt>
                <c:pt idx="366">
                  <c:v>40</c:v>
                </c:pt>
                <c:pt idx="367">
                  <c:v>40</c:v>
                </c:pt>
                <c:pt idx="368">
                  <c:v>40</c:v>
                </c:pt>
                <c:pt idx="369">
                  <c:v>40</c:v>
                </c:pt>
                <c:pt idx="370">
                  <c:v>40</c:v>
                </c:pt>
                <c:pt idx="371">
                  <c:v>40</c:v>
                </c:pt>
                <c:pt idx="372">
                  <c:v>40</c:v>
                </c:pt>
                <c:pt idx="373">
                  <c:v>40</c:v>
                </c:pt>
                <c:pt idx="374">
                  <c:v>40</c:v>
                </c:pt>
                <c:pt idx="375">
                  <c:v>40</c:v>
                </c:pt>
                <c:pt idx="376">
                  <c:v>40</c:v>
                </c:pt>
                <c:pt idx="377">
                  <c:v>40</c:v>
                </c:pt>
                <c:pt idx="378">
                  <c:v>40</c:v>
                </c:pt>
                <c:pt idx="379">
                  <c:v>40</c:v>
                </c:pt>
                <c:pt idx="380">
                  <c:v>40</c:v>
                </c:pt>
                <c:pt idx="381">
                  <c:v>40</c:v>
                </c:pt>
                <c:pt idx="382">
                  <c:v>40</c:v>
                </c:pt>
                <c:pt idx="383">
                  <c:v>40</c:v>
                </c:pt>
                <c:pt idx="384">
                  <c:v>40</c:v>
                </c:pt>
                <c:pt idx="385">
                  <c:v>40</c:v>
                </c:pt>
                <c:pt idx="386">
                  <c:v>40</c:v>
                </c:pt>
                <c:pt idx="387">
                  <c:v>40</c:v>
                </c:pt>
                <c:pt idx="388">
                  <c:v>40</c:v>
                </c:pt>
                <c:pt idx="389">
                  <c:v>40</c:v>
                </c:pt>
                <c:pt idx="390">
                  <c:v>40</c:v>
                </c:pt>
                <c:pt idx="391">
                  <c:v>40</c:v>
                </c:pt>
                <c:pt idx="392">
                  <c:v>40</c:v>
                </c:pt>
                <c:pt idx="393">
                  <c:v>40</c:v>
                </c:pt>
                <c:pt idx="394">
                  <c:v>40</c:v>
                </c:pt>
                <c:pt idx="395">
                  <c:v>40</c:v>
                </c:pt>
                <c:pt idx="396">
                  <c:v>40</c:v>
                </c:pt>
                <c:pt idx="397">
                  <c:v>40</c:v>
                </c:pt>
                <c:pt idx="398">
                  <c:v>40</c:v>
                </c:pt>
                <c:pt idx="399">
                  <c:v>40</c:v>
                </c:pt>
                <c:pt idx="400">
                  <c:v>40</c:v>
                </c:pt>
                <c:pt idx="401">
                  <c:v>40</c:v>
                </c:pt>
                <c:pt idx="402">
                  <c:v>40</c:v>
                </c:pt>
                <c:pt idx="403">
                  <c:v>40</c:v>
                </c:pt>
                <c:pt idx="404">
                  <c:v>40</c:v>
                </c:pt>
                <c:pt idx="405">
                  <c:v>40</c:v>
                </c:pt>
                <c:pt idx="406">
                  <c:v>40</c:v>
                </c:pt>
                <c:pt idx="407">
                  <c:v>40</c:v>
                </c:pt>
                <c:pt idx="408">
                  <c:v>40</c:v>
                </c:pt>
                <c:pt idx="409">
                  <c:v>40</c:v>
                </c:pt>
                <c:pt idx="410">
                  <c:v>40</c:v>
                </c:pt>
                <c:pt idx="411">
                  <c:v>40</c:v>
                </c:pt>
                <c:pt idx="412">
                  <c:v>40</c:v>
                </c:pt>
                <c:pt idx="413">
                  <c:v>40</c:v>
                </c:pt>
                <c:pt idx="414">
                  <c:v>40</c:v>
                </c:pt>
                <c:pt idx="415">
                  <c:v>40</c:v>
                </c:pt>
                <c:pt idx="416">
                  <c:v>40</c:v>
                </c:pt>
                <c:pt idx="417">
                  <c:v>40</c:v>
                </c:pt>
                <c:pt idx="418">
                  <c:v>40</c:v>
                </c:pt>
                <c:pt idx="419">
                  <c:v>40</c:v>
                </c:pt>
                <c:pt idx="420">
                  <c:v>40</c:v>
                </c:pt>
                <c:pt idx="421">
                  <c:v>40</c:v>
                </c:pt>
                <c:pt idx="422">
                  <c:v>40</c:v>
                </c:pt>
                <c:pt idx="423">
                  <c:v>40</c:v>
                </c:pt>
                <c:pt idx="424">
                  <c:v>40</c:v>
                </c:pt>
                <c:pt idx="425">
                  <c:v>40</c:v>
                </c:pt>
                <c:pt idx="426">
                  <c:v>40</c:v>
                </c:pt>
                <c:pt idx="427">
                  <c:v>40</c:v>
                </c:pt>
                <c:pt idx="428">
                  <c:v>40</c:v>
                </c:pt>
                <c:pt idx="429">
                  <c:v>40</c:v>
                </c:pt>
                <c:pt idx="430">
                  <c:v>40</c:v>
                </c:pt>
                <c:pt idx="431">
                  <c:v>40</c:v>
                </c:pt>
                <c:pt idx="432">
                  <c:v>40</c:v>
                </c:pt>
                <c:pt idx="433">
                  <c:v>40</c:v>
                </c:pt>
                <c:pt idx="434">
                  <c:v>40</c:v>
                </c:pt>
                <c:pt idx="435">
                  <c:v>40</c:v>
                </c:pt>
                <c:pt idx="436">
                  <c:v>40</c:v>
                </c:pt>
                <c:pt idx="437">
                  <c:v>40</c:v>
                </c:pt>
                <c:pt idx="438">
                  <c:v>40</c:v>
                </c:pt>
                <c:pt idx="439">
                  <c:v>40</c:v>
                </c:pt>
                <c:pt idx="440">
                  <c:v>40</c:v>
                </c:pt>
                <c:pt idx="441">
                  <c:v>40</c:v>
                </c:pt>
                <c:pt idx="442">
                  <c:v>40</c:v>
                </c:pt>
                <c:pt idx="443">
                  <c:v>40</c:v>
                </c:pt>
                <c:pt idx="444">
                  <c:v>40</c:v>
                </c:pt>
                <c:pt idx="445">
                  <c:v>40</c:v>
                </c:pt>
                <c:pt idx="446">
                  <c:v>40</c:v>
                </c:pt>
                <c:pt idx="447">
                  <c:v>40</c:v>
                </c:pt>
                <c:pt idx="448">
                  <c:v>40</c:v>
                </c:pt>
                <c:pt idx="449">
                  <c:v>40</c:v>
                </c:pt>
                <c:pt idx="450">
                  <c:v>40</c:v>
                </c:pt>
                <c:pt idx="451">
                  <c:v>40</c:v>
                </c:pt>
                <c:pt idx="452">
                  <c:v>40</c:v>
                </c:pt>
                <c:pt idx="453">
                  <c:v>40</c:v>
                </c:pt>
                <c:pt idx="454">
                  <c:v>40</c:v>
                </c:pt>
                <c:pt idx="455">
                  <c:v>40</c:v>
                </c:pt>
                <c:pt idx="456">
                  <c:v>40</c:v>
                </c:pt>
                <c:pt idx="457">
                  <c:v>40</c:v>
                </c:pt>
                <c:pt idx="458">
                  <c:v>40</c:v>
                </c:pt>
                <c:pt idx="459">
                  <c:v>40</c:v>
                </c:pt>
                <c:pt idx="460">
                  <c:v>40</c:v>
                </c:pt>
                <c:pt idx="461">
                  <c:v>40</c:v>
                </c:pt>
                <c:pt idx="462">
                  <c:v>40</c:v>
                </c:pt>
                <c:pt idx="463">
                  <c:v>40</c:v>
                </c:pt>
                <c:pt idx="464">
                  <c:v>40</c:v>
                </c:pt>
                <c:pt idx="465">
                  <c:v>40</c:v>
                </c:pt>
                <c:pt idx="466">
                  <c:v>40</c:v>
                </c:pt>
                <c:pt idx="467">
                  <c:v>40</c:v>
                </c:pt>
                <c:pt idx="468">
                  <c:v>40</c:v>
                </c:pt>
                <c:pt idx="469">
                  <c:v>40</c:v>
                </c:pt>
                <c:pt idx="470">
                  <c:v>40</c:v>
                </c:pt>
                <c:pt idx="471">
                  <c:v>40</c:v>
                </c:pt>
                <c:pt idx="472">
                  <c:v>40</c:v>
                </c:pt>
                <c:pt idx="473">
                  <c:v>40</c:v>
                </c:pt>
                <c:pt idx="474">
                  <c:v>40</c:v>
                </c:pt>
                <c:pt idx="475">
                  <c:v>40</c:v>
                </c:pt>
                <c:pt idx="476">
                  <c:v>40</c:v>
                </c:pt>
                <c:pt idx="477">
                  <c:v>40</c:v>
                </c:pt>
                <c:pt idx="478">
                  <c:v>40</c:v>
                </c:pt>
                <c:pt idx="479">
                  <c:v>40</c:v>
                </c:pt>
                <c:pt idx="480">
                  <c:v>40</c:v>
                </c:pt>
                <c:pt idx="481">
                  <c:v>40</c:v>
                </c:pt>
                <c:pt idx="482">
                  <c:v>40</c:v>
                </c:pt>
                <c:pt idx="483">
                  <c:v>40</c:v>
                </c:pt>
                <c:pt idx="484">
                  <c:v>40</c:v>
                </c:pt>
                <c:pt idx="485">
                  <c:v>40</c:v>
                </c:pt>
                <c:pt idx="486">
                  <c:v>40</c:v>
                </c:pt>
                <c:pt idx="487">
                  <c:v>40</c:v>
                </c:pt>
                <c:pt idx="488">
                  <c:v>40</c:v>
                </c:pt>
                <c:pt idx="489">
                  <c:v>40</c:v>
                </c:pt>
                <c:pt idx="490">
                  <c:v>40</c:v>
                </c:pt>
                <c:pt idx="491">
                  <c:v>40</c:v>
                </c:pt>
                <c:pt idx="492">
                  <c:v>40</c:v>
                </c:pt>
                <c:pt idx="493">
                  <c:v>40</c:v>
                </c:pt>
                <c:pt idx="494">
                  <c:v>40</c:v>
                </c:pt>
                <c:pt idx="495">
                  <c:v>40</c:v>
                </c:pt>
                <c:pt idx="496">
                  <c:v>40</c:v>
                </c:pt>
                <c:pt idx="497">
                  <c:v>40</c:v>
                </c:pt>
                <c:pt idx="498">
                  <c:v>40</c:v>
                </c:pt>
                <c:pt idx="499">
                  <c:v>40</c:v>
                </c:pt>
                <c:pt idx="500">
                  <c:v>40</c:v>
                </c:pt>
                <c:pt idx="501">
                  <c:v>40</c:v>
                </c:pt>
                <c:pt idx="502">
                  <c:v>40</c:v>
                </c:pt>
                <c:pt idx="503">
                  <c:v>40</c:v>
                </c:pt>
                <c:pt idx="504">
                  <c:v>40</c:v>
                </c:pt>
                <c:pt idx="505">
                  <c:v>40</c:v>
                </c:pt>
                <c:pt idx="506">
                  <c:v>40</c:v>
                </c:pt>
                <c:pt idx="507">
                  <c:v>40</c:v>
                </c:pt>
                <c:pt idx="508">
                  <c:v>40</c:v>
                </c:pt>
                <c:pt idx="509">
                  <c:v>40</c:v>
                </c:pt>
                <c:pt idx="510">
                  <c:v>40</c:v>
                </c:pt>
                <c:pt idx="511">
                  <c:v>40</c:v>
                </c:pt>
                <c:pt idx="512">
                  <c:v>40</c:v>
                </c:pt>
                <c:pt idx="513">
                  <c:v>40</c:v>
                </c:pt>
                <c:pt idx="514">
                  <c:v>40</c:v>
                </c:pt>
                <c:pt idx="515">
                  <c:v>40</c:v>
                </c:pt>
                <c:pt idx="516">
                  <c:v>40</c:v>
                </c:pt>
                <c:pt idx="517">
                  <c:v>40</c:v>
                </c:pt>
                <c:pt idx="518">
                  <c:v>40</c:v>
                </c:pt>
                <c:pt idx="519">
                  <c:v>40</c:v>
                </c:pt>
                <c:pt idx="520">
                  <c:v>40</c:v>
                </c:pt>
                <c:pt idx="521">
                  <c:v>40</c:v>
                </c:pt>
                <c:pt idx="522">
                  <c:v>40</c:v>
                </c:pt>
                <c:pt idx="523">
                  <c:v>40</c:v>
                </c:pt>
                <c:pt idx="524">
                  <c:v>40</c:v>
                </c:pt>
                <c:pt idx="525">
                  <c:v>40</c:v>
                </c:pt>
                <c:pt idx="526">
                  <c:v>40</c:v>
                </c:pt>
                <c:pt idx="527">
                  <c:v>40</c:v>
                </c:pt>
                <c:pt idx="528">
                  <c:v>40</c:v>
                </c:pt>
                <c:pt idx="529">
                  <c:v>40</c:v>
                </c:pt>
                <c:pt idx="530">
                  <c:v>40</c:v>
                </c:pt>
                <c:pt idx="531">
                  <c:v>40</c:v>
                </c:pt>
                <c:pt idx="532">
                  <c:v>40</c:v>
                </c:pt>
                <c:pt idx="533">
                  <c:v>40</c:v>
                </c:pt>
                <c:pt idx="534">
                  <c:v>40</c:v>
                </c:pt>
                <c:pt idx="535">
                  <c:v>40</c:v>
                </c:pt>
                <c:pt idx="536">
                  <c:v>40</c:v>
                </c:pt>
                <c:pt idx="537">
                  <c:v>40</c:v>
                </c:pt>
                <c:pt idx="538">
                  <c:v>40</c:v>
                </c:pt>
                <c:pt idx="539">
                  <c:v>40</c:v>
                </c:pt>
                <c:pt idx="540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E22D-4A85-8E60-60075F29AA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9403688"/>
        <c:axId val="319399376"/>
      </c:lineChart>
      <c:catAx>
        <c:axId val="28355200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400"/>
                  <a:t>Čas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19398984"/>
        <c:crosses val="autoZero"/>
        <c:auto val="1"/>
        <c:lblAlgn val="ctr"/>
        <c:lblOffset val="100"/>
        <c:noMultiLvlLbl val="0"/>
      </c:catAx>
      <c:valAx>
        <c:axId val="319398984"/>
        <c:scaling>
          <c:orientation val="minMax"/>
          <c:max val="35"/>
          <c:min val="1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400"/>
                  <a:t>Teplota (</a:t>
                </a:r>
                <a:r>
                  <a:rPr lang="cs-CZ" sz="1400">
                    <a:latin typeface="Calibri" panose="020F0502020204030204" pitchFamily="34" charset="0"/>
                    <a:cs typeface="Calibri" panose="020F0502020204030204" pitchFamily="34" charset="0"/>
                  </a:rPr>
                  <a:t>°C)</a:t>
                </a:r>
                <a:endParaRPr lang="cs-CZ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83552008"/>
        <c:crosses val="autoZero"/>
        <c:crossBetween val="between"/>
      </c:valAx>
      <c:valAx>
        <c:axId val="319399376"/>
        <c:scaling>
          <c:orientation val="minMax"/>
          <c:max val="55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2000"/>
                  <a:t>Vlhkost (%)</a:t>
                </a:r>
              </a:p>
            </c:rich>
          </c:tx>
          <c:layout>
            <c:manualLayout>
              <c:xMode val="edge"/>
              <c:yMode val="edge"/>
              <c:x val="0.74880207528883413"/>
              <c:y val="0.487419353806560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19403688"/>
        <c:crosses val="max"/>
        <c:crossBetween val="between"/>
      </c:valAx>
      <c:catAx>
        <c:axId val="319403688"/>
        <c:scaling>
          <c:orientation val="minMax"/>
        </c:scaling>
        <c:delete val="1"/>
        <c:axPos val="b"/>
        <c:numFmt formatCode="h:mm" sourceLinked="1"/>
        <c:majorTickMark val="none"/>
        <c:minorTickMark val="none"/>
        <c:tickLblPos val="nextTo"/>
        <c:crossAx val="3193993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1.1501936144266875E-2"/>
          <c:y val="6.9917300236942703E-2"/>
          <c:w val="0.96875633444360754"/>
          <c:h val="9.89865155480657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cs-CZ" sz="2200" dirty="0"/>
              <a:t>ZŠ M. Alše,</a:t>
            </a:r>
            <a:r>
              <a:rPr lang="cs-CZ" sz="2200" baseline="0" dirty="0"/>
              <a:t> Suchdol </a:t>
            </a:r>
            <a:r>
              <a:rPr lang="cs-CZ" sz="2200" dirty="0"/>
              <a:t>– Koncentrace CO2 (</a:t>
            </a:r>
            <a:r>
              <a:rPr lang="cs-CZ" sz="2200" dirty="0" err="1"/>
              <a:t>ppm</a:t>
            </a:r>
            <a:r>
              <a:rPr lang="cs-CZ" sz="2200" dirty="0"/>
              <a:t>)</a:t>
            </a:r>
          </a:p>
        </c:rich>
      </c:tx>
      <c:layout>
        <c:manualLayout>
          <c:xMode val="edge"/>
          <c:yMode val="edge"/>
          <c:x val="0.1075625429174822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2532926232182168"/>
          <c:y val="0.24223250997481102"/>
          <c:w val="0.24272831991160107"/>
          <c:h val="0.21408306819736306"/>
        </c:manualLayout>
      </c:layout>
      <c:lineChart>
        <c:grouping val="standard"/>
        <c:varyColors val="0"/>
        <c:ser>
          <c:idx val="0"/>
          <c:order val="0"/>
          <c:tx>
            <c:strRef>
              <c:f>'Slavkov-nová b.'!$B$6</c:f>
              <c:strCache>
                <c:ptCount val="1"/>
                <c:pt idx="0">
                  <c:v>ÚT 25.4.2017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'Slavkov-nová b.'!$A$427:$A$967</c:f>
              <c:numCache>
                <c:formatCode>h:mm</c:formatCode>
                <c:ptCount val="541"/>
                <c:pt idx="0">
                  <c:v>0.29166666666660201</c:v>
                </c:pt>
                <c:pt idx="1">
                  <c:v>0.29236111111104601</c:v>
                </c:pt>
                <c:pt idx="2">
                  <c:v>0.29305555555549001</c:v>
                </c:pt>
                <c:pt idx="3">
                  <c:v>0.29374999999993401</c:v>
                </c:pt>
                <c:pt idx="4">
                  <c:v>0.29444444444437801</c:v>
                </c:pt>
                <c:pt idx="5">
                  <c:v>0.295138888888822</c:v>
                </c:pt>
                <c:pt idx="6">
                  <c:v>0.295833333333266</c:v>
                </c:pt>
                <c:pt idx="7">
                  <c:v>0.29652777777771</c:v>
                </c:pt>
                <c:pt idx="8">
                  <c:v>0.297222222222154</c:v>
                </c:pt>
                <c:pt idx="9">
                  <c:v>0.297916666666598</c:v>
                </c:pt>
                <c:pt idx="10">
                  <c:v>0.29861111111104199</c:v>
                </c:pt>
                <c:pt idx="11">
                  <c:v>0.29930555555548599</c:v>
                </c:pt>
                <c:pt idx="12">
                  <c:v>0.29999999999992999</c:v>
                </c:pt>
                <c:pt idx="13">
                  <c:v>0.30069444444437399</c:v>
                </c:pt>
                <c:pt idx="14">
                  <c:v>0.30138888888881799</c:v>
                </c:pt>
                <c:pt idx="15">
                  <c:v>0.30208333333326198</c:v>
                </c:pt>
                <c:pt idx="16">
                  <c:v>0.30277777777770598</c:v>
                </c:pt>
                <c:pt idx="17">
                  <c:v>0.30347222222214998</c:v>
                </c:pt>
                <c:pt idx="18">
                  <c:v>0.30416666666659398</c:v>
                </c:pt>
                <c:pt idx="19">
                  <c:v>0.30486111111103797</c:v>
                </c:pt>
                <c:pt idx="20">
                  <c:v>0.30555555555548197</c:v>
                </c:pt>
                <c:pt idx="21">
                  <c:v>0.30624999999992603</c:v>
                </c:pt>
                <c:pt idx="22">
                  <c:v>0.30694444444437002</c:v>
                </c:pt>
                <c:pt idx="23">
                  <c:v>0.30763888888881402</c:v>
                </c:pt>
                <c:pt idx="24">
                  <c:v>0.30833333333325802</c:v>
                </c:pt>
                <c:pt idx="25">
                  <c:v>0.30902777777770202</c:v>
                </c:pt>
                <c:pt idx="26">
                  <c:v>0.30972222222214602</c:v>
                </c:pt>
                <c:pt idx="27">
                  <c:v>0.31041666666659001</c:v>
                </c:pt>
                <c:pt idx="28">
                  <c:v>0.31111111111103401</c:v>
                </c:pt>
                <c:pt idx="29">
                  <c:v>0.31180555555547801</c:v>
                </c:pt>
                <c:pt idx="30">
                  <c:v>0.31249999999992201</c:v>
                </c:pt>
                <c:pt idx="31">
                  <c:v>0.313194444444366</c:v>
                </c:pt>
                <c:pt idx="32">
                  <c:v>0.31388888888881</c:v>
                </c:pt>
                <c:pt idx="33">
                  <c:v>0.314583333333254</c:v>
                </c:pt>
                <c:pt idx="34">
                  <c:v>0.315277777777698</c:v>
                </c:pt>
                <c:pt idx="35">
                  <c:v>0.315972222222142</c:v>
                </c:pt>
                <c:pt idx="36">
                  <c:v>0.31666666666658599</c:v>
                </c:pt>
                <c:pt idx="37">
                  <c:v>0.31736111111102999</c:v>
                </c:pt>
                <c:pt idx="38">
                  <c:v>0.31805555555547399</c:v>
                </c:pt>
                <c:pt idx="39">
                  <c:v>0.31874999999991799</c:v>
                </c:pt>
                <c:pt idx="40">
                  <c:v>0.31944444444436199</c:v>
                </c:pt>
                <c:pt idx="41">
                  <c:v>0.32013888888880598</c:v>
                </c:pt>
                <c:pt idx="42">
                  <c:v>0.32083333333324998</c:v>
                </c:pt>
                <c:pt idx="43">
                  <c:v>0.32152777777769398</c:v>
                </c:pt>
                <c:pt idx="44">
                  <c:v>0.32222222222213798</c:v>
                </c:pt>
                <c:pt idx="45">
                  <c:v>0.32291666666658198</c:v>
                </c:pt>
                <c:pt idx="46">
                  <c:v>0.32361111111102597</c:v>
                </c:pt>
                <c:pt idx="47">
                  <c:v>0.32430555555547003</c:v>
                </c:pt>
                <c:pt idx="48">
                  <c:v>0.32499999999991402</c:v>
                </c:pt>
                <c:pt idx="49">
                  <c:v>0.32569444444435802</c:v>
                </c:pt>
                <c:pt idx="50">
                  <c:v>0.32638888888880202</c:v>
                </c:pt>
                <c:pt idx="51">
                  <c:v>0.32708333333324602</c:v>
                </c:pt>
                <c:pt idx="52">
                  <c:v>0.32777777777769002</c:v>
                </c:pt>
                <c:pt idx="53">
                  <c:v>0.32847222222213401</c:v>
                </c:pt>
                <c:pt idx="54">
                  <c:v>0.32916666666657801</c:v>
                </c:pt>
                <c:pt idx="55">
                  <c:v>0.32986111111102201</c:v>
                </c:pt>
                <c:pt idx="56">
                  <c:v>0.33055555555546601</c:v>
                </c:pt>
                <c:pt idx="57">
                  <c:v>0.33124999999991001</c:v>
                </c:pt>
                <c:pt idx="58">
                  <c:v>0.331944444444354</c:v>
                </c:pt>
                <c:pt idx="59">
                  <c:v>0.332638888888798</c:v>
                </c:pt>
                <c:pt idx="60">
                  <c:v>0.333333333333242</c:v>
                </c:pt>
                <c:pt idx="61">
                  <c:v>0.334027777777686</c:v>
                </c:pt>
                <c:pt idx="62">
                  <c:v>0.33472222222212999</c:v>
                </c:pt>
                <c:pt idx="63">
                  <c:v>0.33541666666657399</c:v>
                </c:pt>
                <c:pt idx="64">
                  <c:v>0.33611111111101799</c:v>
                </c:pt>
                <c:pt idx="65">
                  <c:v>0.33680555555546199</c:v>
                </c:pt>
                <c:pt idx="66">
                  <c:v>0.33749999999990599</c:v>
                </c:pt>
                <c:pt idx="67">
                  <c:v>0.33819444444434998</c:v>
                </c:pt>
                <c:pt idx="68">
                  <c:v>0.33888888888879398</c:v>
                </c:pt>
                <c:pt idx="69">
                  <c:v>0.33958333333323798</c:v>
                </c:pt>
                <c:pt idx="70">
                  <c:v>0.34027777777768198</c:v>
                </c:pt>
                <c:pt idx="71">
                  <c:v>0.34097222222212598</c:v>
                </c:pt>
                <c:pt idx="72">
                  <c:v>0.34166666666656997</c:v>
                </c:pt>
                <c:pt idx="73">
                  <c:v>0.34236111111101403</c:v>
                </c:pt>
                <c:pt idx="74">
                  <c:v>0.34305555555545802</c:v>
                </c:pt>
                <c:pt idx="75">
                  <c:v>0.34374999999990202</c:v>
                </c:pt>
                <c:pt idx="76">
                  <c:v>0.34444444444434602</c:v>
                </c:pt>
                <c:pt idx="77">
                  <c:v>0.34513888888879002</c:v>
                </c:pt>
                <c:pt idx="78">
                  <c:v>0.34583333333323402</c:v>
                </c:pt>
                <c:pt idx="79">
                  <c:v>0.34652777777767801</c:v>
                </c:pt>
                <c:pt idx="80">
                  <c:v>0.34722222222212201</c:v>
                </c:pt>
                <c:pt idx="81">
                  <c:v>0.34791666666656601</c:v>
                </c:pt>
                <c:pt idx="82">
                  <c:v>0.34861111111101001</c:v>
                </c:pt>
                <c:pt idx="83">
                  <c:v>0.34930555555545401</c:v>
                </c:pt>
                <c:pt idx="84">
                  <c:v>0.349999999999898</c:v>
                </c:pt>
                <c:pt idx="85">
                  <c:v>0.350694444444342</c:v>
                </c:pt>
                <c:pt idx="86">
                  <c:v>0.351388888888786</c:v>
                </c:pt>
                <c:pt idx="87">
                  <c:v>0.35208333333323</c:v>
                </c:pt>
                <c:pt idx="88">
                  <c:v>0.352777777777674</c:v>
                </c:pt>
                <c:pt idx="89">
                  <c:v>0.35347222222211799</c:v>
                </c:pt>
                <c:pt idx="90">
                  <c:v>0.35416666666656199</c:v>
                </c:pt>
                <c:pt idx="91">
                  <c:v>0.35486111111100499</c:v>
                </c:pt>
                <c:pt idx="92">
                  <c:v>0.35555555555544899</c:v>
                </c:pt>
                <c:pt idx="93">
                  <c:v>0.35624999999989299</c:v>
                </c:pt>
                <c:pt idx="94">
                  <c:v>0.35694444444433698</c:v>
                </c:pt>
                <c:pt idx="95">
                  <c:v>0.35763888888878098</c:v>
                </c:pt>
                <c:pt idx="96">
                  <c:v>0.35833333333322498</c:v>
                </c:pt>
                <c:pt idx="97">
                  <c:v>0.35902777777766898</c:v>
                </c:pt>
                <c:pt idx="98">
                  <c:v>0.35972222222211298</c:v>
                </c:pt>
                <c:pt idx="99">
                  <c:v>0.36041666666655697</c:v>
                </c:pt>
                <c:pt idx="100">
                  <c:v>0.36111111111100103</c:v>
                </c:pt>
                <c:pt idx="101">
                  <c:v>0.36180555555544502</c:v>
                </c:pt>
                <c:pt idx="102">
                  <c:v>0.36249999999988902</c:v>
                </c:pt>
                <c:pt idx="103">
                  <c:v>0.36319444444433302</c:v>
                </c:pt>
                <c:pt idx="104">
                  <c:v>0.36388888888877702</c:v>
                </c:pt>
                <c:pt idx="105">
                  <c:v>0.36458333333322102</c:v>
                </c:pt>
                <c:pt idx="106">
                  <c:v>0.36527777777766501</c:v>
                </c:pt>
                <c:pt idx="107">
                  <c:v>0.36597222222210901</c:v>
                </c:pt>
                <c:pt idx="108">
                  <c:v>0.36666666666655301</c:v>
                </c:pt>
                <c:pt idx="109">
                  <c:v>0.36736111111099701</c:v>
                </c:pt>
                <c:pt idx="110">
                  <c:v>0.36805555555544101</c:v>
                </c:pt>
                <c:pt idx="111">
                  <c:v>0.368749999999885</c:v>
                </c:pt>
                <c:pt idx="112">
                  <c:v>0.369444444444329</c:v>
                </c:pt>
                <c:pt idx="113">
                  <c:v>0.370138888888773</c:v>
                </c:pt>
                <c:pt idx="114">
                  <c:v>0.370833333333217</c:v>
                </c:pt>
                <c:pt idx="115">
                  <c:v>0.37152777777766099</c:v>
                </c:pt>
                <c:pt idx="116">
                  <c:v>0.37222222222210499</c:v>
                </c:pt>
                <c:pt idx="117">
                  <c:v>0.37291666666654899</c:v>
                </c:pt>
                <c:pt idx="118">
                  <c:v>0.37361111111099299</c:v>
                </c:pt>
                <c:pt idx="119">
                  <c:v>0.37430555555543699</c:v>
                </c:pt>
                <c:pt idx="120">
                  <c:v>0.37499999999988098</c:v>
                </c:pt>
                <c:pt idx="121">
                  <c:v>0.37569444444432498</c:v>
                </c:pt>
                <c:pt idx="122">
                  <c:v>0.37638888888876898</c:v>
                </c:pt>
                <c:pt idx="123">
                  <c:v>0.37708333333321298</c:v>
                </c:pt>
                <c:pt idx="124">
                  <c:v>0.37777777777765698</c:v>
                </c:pt>
                <c:pt idx="125">
                  <c:v>0.37847222222210097</c:v>
                </c:pt>
                <c:pt idx="126">
                  <c:v>0.37916666666654503</c:v>
                </c:pt>
                <c:pt idx="127">
                  <c:v>0.37986111111098902</c:v>
                </c:pt>
                <c:pt idx="128">
                  <c:v>0.38055555555543302</c:v>
                </c:pt>
                <c:pt idx="129">
                  <c:v>0.38124999999987702</c:v>
                </c:pt>
                <c:pt idx="130">
                  <c:v>0.38194444444432102</c:v>
                </c:pt>
                <c:pt idx="131">
                  <c:v>0.38263888888876502</c:v>
                </c:pt>
                <c:pt idx="132">
                  <c:v>0.38333333333320901</c:v>
                </c:pt>
                <c:pt idx="133">
                  <c:v>0.38402777777765301</c:v>
                </c:pt>
                <c:pt idx="134">
                  <c:v>0.38472222222209701</c:v>
                </c:pt>
                <c:pt idx="135">
                  <c:v>0.38541666666654101</c:v>
                </c:pt>
                <c:pt idx="136">
                  <c:v>0.38611111111098501</c:v>
                </c:pt>
                <c:pt idx="137">
                  <c:v>0.386805555555429</c:v>
                </c:pt>
                <c:pt idx="138">
                  <c:v>0.387499999999873</c:v>
                </c:pt>
                <c:pt idx="139">
                  <c:v>0.388194444444317</c:v>
                </c:pt>
                <c:pt idx="140">
                  <c:v>0.388888888888761</c:v>
                </c:pt>
                <c:pt idx="141">
                  <c:v>0.389583333333205</c:v>
                </c:pt>
                <c:pt idx="142">
                  <c:v>0.39027777777764899</c:v>
                </c:pt>
                <c:pt idx="143">
                  <c:v>0.39097222222209299</c:v>
                </c:pt>
                <c:pt idx="144">
                  <c:v>0.39166666666653699</c:v>
                </c:pt>
                <c:pt idx="145">
                  <c:v>0.39236111111098099</c:v>
                </c:pt>
                <c:pt idx="146">
                  <c:v>0.39305555555542498</c:v>
                </c:pt>
                <c:pt idx="147">
                  <c:v>0.39374999999986898</c:v>
                </c:pt>
                <c:pt idx="148">
                  <c:v>0.39444444444431298</c:v>
                </c:pt>
                <c:pt idx="149">
                  <c:v>0.39513888888875698</c:v>
                </c:pt>
                <c:pt idx="150">
                  <c:v>0.39583333333320098</c:v>
                </c:pt>
                <c:pt idx="151">
                  <c:v>0.39652777777764497</c:v>
                </c:pt>
                <c:pt idx="152">
                  <c:v>0.39722222222208903</c:v>
                </c:pt>
                <c:pt idx="153">
                  <c:v>0.39791666666653303</c:v>
                </c:pt>
                <c:pt idx="154">
                  <c:v>0.39861111111097702</c:v>
                </c:pt>
                <c:pt idx="155">
                  <c:v>0.39930555555542102</c:v>
                </c:pt>
                <c:pt idx="156">
                  <c:v>0.39999999999986502</c:v>
                </c:pt>
                <c:pt idx="157">
                  <c:v>0.40069444444430902</c:v>
                </c:pt>
                <c:pt idx="158">
                  <c:v>0.40138888888875301</c:v>
                </c:pt>
                <c:pt idx="159">
                  <c:v>0.40208333333319701</c:v>
                </c:pt>
                <c:pt idx="160">
                  <c:v>0.40277777777764101</c:v>
                </c:pt>
                <c:pt idx="161">
                  <c:v>0.40347222222208501</c:v>
                </c:pt>
                <c:pt idx="162">
                  <c:v>0.40416666666652901</c:v>
                </c:pt>
                <c:pt idx="163">
                  <c:v>0.404861111110973</c:v>
                </c:pt>
                <c:pt idx="164">
                  <c:v>0.405555555555417</c:v>
                </c:pt>
                <c:pt idx="165">
                  <c:v>0.406249999999861</c:v>
                </c:pt>
                <c:pt idx="166">
                  <c:v>0.406944444444305</c:v>
                </c:pt>
                <c:pt idx="167">
                  <c:v>0.407638888888749</c:v>
                </c:pt>
                <c:pt idx="168">
                  <c:v>0.40833333333319299</c:v>
                </c:pt>
                <c:pt idx="169">
                  <c:v>0.40902777777763699</c:v>
                </c:pt>
                <c:pt idx="170">
                  <c:v>0.40972222222208099</c:v>
                </c:pt>
                <c:pt idx="171">
                  <c:v>0.41041666666652499</c:v>
                </c:pt>
                <c:pt idx="172">
                  <c:v>0.41111111111096899</c:v>
                </c:pt>
                <c:pt idx="173">
                  <c:v>0.41180555555541298</c:v>
                </c:pt>
                <c:pt idx="174">
                  <c:v>0.41249999999985698</c:v>
                </c:pt>
                <c:pt idx="175">
                  <c:v>0.41319444444430098</c:v>
                </c:pt>
                <c:pt idx="176">
                  <c:v>0.41388888888874498</c:v>
                </c:pt>
                <c:pt idx="177">
                  <c:v>0.41458333333318897</c:v>
                </c:pt>
                <c:pt idx="178">
                  <c:v>0.41527777777763297</c:v>
                </c:pt>
                <c:pt idx="179">
                  <c:v>0.41597222222207703</c:v>
                </c:pt>
                <c:pt idx="180">
                  <c:v>0.41666666666652102</c:v>
                </c:pt>
                <c:pt idx="181">
                  <c:v>0.41736111111096502</c:v>
                </c:pt>
                <c:pt idx="182">
                  <c:v>0.41805555555540902</c:v>
                </c:pt>
                <c:pt idx="183">
                  <c:v>0.41874999999985302</c:v>
                </c:pt>
                <c:pt idx="184">
                  <c:v>0.41944444444429702</c:v>
                </c:pt>
                <c:pt idx="185">
                  <c:v>0.42013888888874101</c:v>
                </c:pt>
                <c:pt idx="186">
                  <c:v>0.42083333333318501</c:v>
                </c:pt>
                <c:pt idx="187">
                  <c:v>0.42152777777762901</c:v>
                </c:pt>
                <c:pt idx="188">
                  <c:v>0.42222222222207301</c:v>
                </c:pt>
                <c:pt idx="189">
                  <c:v>0.422916666666517</c:v>
                </c:pt>
                <c:pt idx="190">
                  <c:v>0.423611111110961</c:v>
                </c:pt>
                <c:pt idx="191">
                  <c:v>0.424305555555405</c:v>
                </c:pt>
                <c:pt idx="192">
                  <c:v>0.424999999999849</c:v>
                </c:pt>
                <c:pt idx="193">
                  <c:v>0.425694444444293</c:v>
                </c:pt>
                <c:pt idx="194">
                  <c:v>0.42638888888873699</c:v>
                </c:pt>
                <c:pt idx="195">
                  <c:v>0.42708333333318099</c:v>
                </c:pt>
                <c:pt idx="196">
                  <c:v>0.42777777777762499</c:v>
                </c:pt>
                <c:pt idx="197">
                  <c:v>0.42847222222206899</c:v>
                </c:pt>
                <c:pt idx="198">
                  <c:v>0.42916666666651299</c:v>
                </c:pt>
                <c:pt idx="199">
                  <c:v>0.42986111111095698</c:v>
                </c:pt>
                <c:pt idx="200">
                  <c:v>0.43055555555540098</c:v>
                </c:pt>
                <c:pt idx="201">
                  <c:v>0.43124999999984498</c:v>
                </c:pt>
                <c:pt idx="202">
                  <c:v>0.43194444444428898</c:v>
                </c:pt>
                <c:pt idx="203">
                  <c:v>0.43263888888873298</c:v>
                </c:pt>
                <c:pt idx="204">
                  <c:v>0.43333333333317697</c:v>
                </c:pt>
                <c:pt idx="205">
                  <c:v>0.43402777777762103</c:v>
                </c:pt>
                <c:pt idx="206">
                  <c:v>0.43472222222206502</c:v>
                </c:pt>
                <c:pt idx="207">
                  <c:v>0.43541666666650902</c:v>
                </c:pt>
                <c:pt idx="208">
                  <c:v>0.43611111111095302</c:v>
                </c:pt>
                <c:pt idx="209">
                  <c:v>0.43680555555539702</c:v>
                </c:pt>
                <c:pt idx="210">
                  <c:v>0.43749999999984102</c:v>
                </c:pt>
                <c:pt idx="211">
                  <c:v>0.43819444444428501</c:v>
                </c:pt>
                <c:pt idx="212">
                  <c:v>0.43888888888872901</c:v>
                </c:pt>
                <c:pt idx="213">
                  <c:v>0.43958333333317301</c:v>
                </c:pt>
                <c:pt idx="214">
                  <c:v>0.44027777777761701</c:v>
                </c:pt>
                <c:pt idx="215">
                  <c:v>0.44097222222206101</c:v>
                </c:pt>
                <c:pt idx="216">
                  <c:v>0.441666666666505</c:v>
                </c:pt>
                <c:pt idx="217">
                  <c:v>0.442361111110949</c:v>
                </c:pt>
                <c:pt idx="218">
                  <c:v>0.443055555555393</c:v>
                </c:pt>
                <c:pt idx="219">
                  <c:v>0.443749999999837</c:v>
                </c:pt>
                <c:pt idx="220">
                  <c:v>0.44444444444428099</c:v>
                </c:pt>
                <c:pt idx="221">
                  <c:v>0.44513888888872499</c:v>
                </c:pt>
                <c:pt idx="222">
                  <c:v>0.44583333333316899</c:v>
                </c:pt>
                <c:pt idx="223">
                  <c:v>0.44652777777761299</c:v>
                </c:pt>
                <c:pt idx="224">
                  <c:v>0.44722222222205699</c:v>
                </c:pt>
                <c:pt idx="225">
                  <c:v>0.44791666666650098</c:v>
                </c:pt>
                <c:pt idx="226">
                  <c:v>0.44861111111094498</c:v>
                </c:pt>
                <c:pt idx="227">
                  <c:v>0.44930555555538898</c:v>
                </c:pt>
                <c:pt idx="228">
                  <c:v>0.44999999999983298</c:v>
                </c:pt>
                <c:pt idx="229">
                  <c:v>0.45069444444427698</c:v>
                </c:pt>
                <c:pt idx="230">
                  <c:v>0.45138888888872097</c:v>
                </c:pt>
                <c:pt idx="231">
                  <c:v>0.45208333333316503</c:v>
                </c:pt>
                <c:pt idx="232">
                  <c:v>0.45277777777760903</c:v>
                </c:pt>
                <c:pt idx="233">
                  <c:v>0.45347222222205302</c:v>
                </c:pt>
                <c:pt idx="234">
                  <c:v>0.45416666666649702</c:v>
                </c:pt>
                <c:pt idx="235">
                  <c:v>0.45486111111094102</c:v>
                </c:pt>
                <c:pt idx="236">
                  <c:v>0.45555555555538502</c:v>
                </c:pt>
                <c:pt idx="237">
                  <c:v>0.45624999999982901</c:v>
                </c:pt>
                <c:pt idx="238">
                  <c:v>0.45694444444427301</c:v>
                </c:pt>
                <c:pt idx="239">
                  <c:v>0.45763888888871701</c:v>
                </c:pt>
                <c:pt idx="240">
                  <c:v>0.45833333333316101</c:v>
                </c:pt>
                <c:pt idx="241">
                  <c:v>0.45902777777760501</c:v>
                </c:pt>
                <c:pt idx="242">
                  <c:v>0.459722222222049</c:v>
                </c:pt>
                <c:pt idx="243">
                  <c:v>0.460416666666493</c:v>
                </c:pt>
                <c:pt idx="244">
                  <c:v>0.461111111110937</c:v>
                </c:pt>
                <c:pt idx="245">
                  <c:v>0.461805555555381</c:v>
                </c:pt>
                <c:pt idx="246">
                  <c:v>0.462499999999825</c:v>
                </c:pt>
                <c:pt idx="247">
                  <c:v>0.46319444444426899</c:v>
                </c:pt>
                <c:pt idx="248">
                  <c:v>0.46388888888871299</c:v>
                </c:pt>
                <c:pt idx="249">
                  <c:v>0.46458333333315699</c:v>
                </c:pt>
                <c:pt idx="250">
                  <c:v>0.46527777777760099</c:v>
                </c:pt>
                <c:pt idx="251">
                  <c:v>0.46597222222204498</c:v>
                </c:pt>
                <c:pt idx="252">
                  <c:v>0.46666666666648898</c:v>
                </c:pt>
                <c:pt idx="253">
                  <c:v>0.46736111111093298</c:v>
                </c:pt>
                <c:pt idx="254">
                  <c:v>0.46805555555537698</c:v>
                </c:pt>
                <c:pt idx="255">
                  <c:v>0.46874999999982098</c:v>
                </c:pt>
                <c:pt idx="256">
                  <c:v>0.46944444444426497</c:v>
                </c:pt>
                <c:pt idx="257">
                  <c:v>0.47013888888870897</c:v>
                </c:pt>
                <c:pt idx="258">
                  <c:v>0.47083333333315303</c:v>
                </c:pt>
                <c:pt idx="259">
                  <c:v>0.47152777777759702</c:v>
                </c:pt>
                <c:pt idx="260">
                  <c:v>0.47222222222204102</c:v>
                </c:pt>
                <c:pt idx="261">
                  <c:v>0.47291666666648502</c:v>
                </c:pt>
                <c:pt idx="262">
                  <c:v>0.47361111111092902</c:v>
                </c:pt>
                <c:pt idx="263">
                  <c:v>0.47430555555537302</c:v>
                </c:pt>
                <c:pt idx="264">
                  <c:v>0.47499999999981701</c:v>
                </c:pt>
                <c:pt idx="265">
                  <c:v>0.47569444444426101</c:v>
                </c:pt>
                <c:pt idx="266">
                  <c:v>0.47638888888870501</c:v>
                </c:pt>
                <c:pt idx="267">
                  <c:v>0.47708333333314901</c:v>
                </c:pt>
                <c:pt idx="268">
                  <c:v>0.477777777777593</c:v>
                </c:pt>
                <c:pt idx="269">
                  <c:v>0.478472222222037</c:v>
                </c:pt>
                <c:pt idx="270">
                  <c:v>0.479166666666481</c:v>
                </c:pt>
                <c:pt idx="271">
                  <c:v>0.479861111110925</c:v>
                </c:pt>
                <c:pt idx="272">
                  <c:v>0.480555555555369</c:v>
                </c:pt>
                <c:pt idx="273">
                  <c:v>0.48124999999981299</c:v>
                </c:pt>
                <c:pt idx="274">
                  <c:v>0.48194444444425699</c:v>
                </c:pt>
                <c:pt idx="275">
                  <c:v>0.48263888888870099</c:v>
                </c:pt>
                <c:pt idx="276">
                  <c:v>0.48333333333314499</c:v>
                </c:pt>
                <c:pt idx="277">
                  <c:v>0.48402777777758899</c:v>
                </c:pt>
                <c:pt idx="278">
                  <c:v>0.48472222222203298</c:v>
                </c:pt>
                <c:pt idx="279">
                  <c:v>0.48541666666647698</c:v>
                </c:pt>
                <c:pt idx="280">
                  <c:v>0.48611111111092098</c:v>
                </c:pt>
                <c:pt idx="281">
                  <c:v>0.48680555555536498</c:v>
                </c:pt>
                <c:pt idx="282">
                  <c:v>0.48749999999980898</c:v>
                </c:pt>
                <c:pt idx="283">
                  <c:v>0.48819444444425297</c:v>
                </c:pt>
                <c:pt idx="284">
                  <c:v>0.48888888888869703</c:v>
                </c:pt>
                <c:pt idx="285">
                  <c:v>0.48958333333314102</c:v>
                </c:pt>
                <c:pt idx="286">
                  <c:v>0.49027777777758502</c:v>
                </c:pt>
                <c:pt idx="287">
                  <c:v>0.49097222222202902</c:v>
                </c:pt>
                <c:pt idx="288">
                  <c:v>0.49166666666647302</c:v>
                </c:pt>
                <c:pt idx="289">
                  <c:v>0.49236111111091702</c:v>
                </c:pt>
                <c:pt idx="290">
                  <c:v>0.49305555555536101</c:v>
                </c:pt>
                <c:pt idx="291">
                  <c:v>0.49374999999980501</c:v>
                </c:pt>
                <c:pt idx="292">
                  <c:v>0.49444444444424901</c:v>
                </c:pt>
                <c:pt idx="293">
                  <c:v>0.49513888888869301</c:v>
                </c:pt>
                <c:pt idx="294">
                  <c:v>0.49583333333313701</c:v>
                </c:pt>
                <c:pt idx="295">
                  <c:v>0.496527777777581</c:v>
                </c:pt>
                <c:pt idx="296">
                  <c:v>0.497222222222025</c:v>
                </c:pt>
                <c:pt idx="297">
                  <c:v>0.497916666666469</c:v>
                </c:pt>
                <c:pt idx="298">
                  <c:v>0.498611111110913</c:v>
                </c:pt>
                <c:pt idx="299">
                  <c:v>0.49930555555535699</c:v>
                </c:pt>
                <c:pt idx="300">
                  <c:v>0.49999999999980099</c:v>
                </c:pt>
                <c:pt idx="301">
                  <c:v>0.50069444444424505</c:v>
                </c:pt>
                <c:pt idx="302">
                  <c:v>0.50138888888868904</c:v>
                </c:pt>
                <c:pt idx="303">
                  <c:v>0.50208333333313304</c:v>
                </c:pt>
                <c:pt idx="304">
                  <c:v>0.50277777777757704</c:v>
                </c:pt>
                <c:pt idx="305">
                  <c:v>0.50347222222202104</c:v>
                </c:pt>
                <c:pt idx="306">
                  <c:v>0.50416666666646504</c:v>
                </c:pt>
                <c:pt idx="307">
                  <c:v>0.50486111111090903</c:v>
                </c:pt>
                <c:pt idx="308">
                  <c:v>0.50555555555535303</c:v>
                </c:pt>
                <c:pt idx="309">
                  <c:v>0.50624999999979703</c:v>
                </c:pt>
                <c:pt idx="310">
                  <c:v>0.50694444444424103</c:v>
                </c:pt>
                <c:pt idx="311">
                  <c:v>0.50763888888868502</c:v>
                </c:pt>
                <c:pt idx="312">
                  <c:v>0.50833333333312902</c:v>
                </c:pt>
                <c:pt idx="313">
                  <c:v>0.50902777777757302</c:v>
                </c:pt>
                <c:pt idx="314">
                  <c:v>0.50972222222201702</c:v>
                </c:pt>
                <c:pt idx="315">
                  <c:v>0.51041666666646102</c:v>
                </c:pt>
                <c:pt idx="316">
                  <c:v>0.51111111111090501</c:v>
                </c:pt>
                <c:pt idx="317">
                  <c:v>0.51180555555534901</c:v>
                </c:pt>
                <c:pt idx="318">
                  <c:v>0.51249999999979301</c:v>
                </c:pt>
                <c:pt idx="319">
                  <c:v>0.51319444444423701</c:v>
                </c:pt>
                <c:pt idx="320">
                  <c:v>0.51388888888868101</c:v>
                </c:pt>
                <c:pt idx="321">
                  <c:v>0.514583333333125</c:v>
                </c:pt>
                <c:pt idx="322">
                  <c:v>0.515277777777569</c:v>
                </c:pt>
                <c:pt idx="323">
                  <c:v>0.515972222222013</c:v>
                </c:pt>
                <c:pt idx="324">
                  <c:v>0.516666666666457</c:v>
                </c:pt>
                <c:pt idx="325">
                  <c:v>0.517361111110901</c:v>
                </c:pt>
                <c:pt idx="326">
                  <c:v>0.51805555555534499</c:v>
                </c:pt>
                <c:pt idx="327">
                  <c:v>0.51874999999978899</c:v>
                </c:pt>
                <c:pt idx="328">
                  <c:v>0.51944444444423299</c:v>
                </c:pt>
                <c:pt idx="329">
                  <c:v>0.52013888888867699</c:v>
                </c:pt>
                <c:pt idx="330">
                  <c:v>0.52083333333312098</c:v>
                </c:pt>
                <c:pt idx="331">
                  <c:v>0.52152777777756498</c:v>
                </c:pt>
                <c:pt idx="332">
                  <c:v>0.52222222222200898</c:v>
                </c:pt>
                <c:pt idx="333">
                  <c:v>0.52291666666645298</c:v>
                </c:pt>
                <c:pt idx="334">
                  <c:v>0.52361111111089698</c:v>
                </c:pt>
                <c:pt idx="335">
                  <c:v>0.52430555555534097</c:v>
                </c:pt>
                <c:pt idx="336">
                  <c:v>0.52499999999978497</c:v>
                </c:pt>
                <c:pt idx="337">
                  <c:v>0.52569444444422897</c:v>
                </c:pt>
                <c:pt idx="338">
                  <c:v>0.52638888888867297</c:v>
                </c:pt>
                <c:pt idx="339">
                  <c:v>0.52708333333311697</c:v>
                </c:pt>
                <c:pt idx="340">
                  <c:v>0.52777777777756096</c:v>
                </c:pt>
                <c:pt idx="341">
                  <c:v>0.52847222222200496</c:v>
                </c:pt>
                <c:pt idx="342">
                  <c:v>0.52916666666644896</c:v>
                </c:pt>
                <c:pt idx="343">
                  <c:v>0.52986111111089296</c:v>
                </c:pt>
                <c:pt idx="344">
                  <c:v>0.53055555555533696</c:v>
                </c:pt>
                <c:pt idx="345">
                  <c:v>0.53124999999978095</c:v>
                </c:pt>
                <c:pt idx="346">
                  <c:v>0.53194444444422495</c:v>
                </c:pt>
                <c:pt idx="347">
                  <c:v>0.53263888888866895</c:v>
                </c:pt>
                <c:pt idx="348">
                  <c:v>0.53333333333311295</c:v>
                </c:pt>
                <c:pt idx="349">
                  <c:v>0.53402777777755694</c:v>
                </c:pt>
                <c:pt idx="350">
                  <c:v>0.53472222222200105</c:v>
                </c:pt>
                <c:pt idx="351">
                  <c:v>0.53541666666644505</c:v>
                </c:pt>
                <c:pt idx="352">
                  <c:v>0.53611111111088905</c:v>
                </c:pt>
                <c:pt idx="353">
                  <c:v>0.53680555555533305</c:v>
                </c:pt>
                <c:pt idx="354">
                  <c:v>0.53749999999977705</c:v>
                </c:pt>
                <c:pt idx="355">
                  <c:v>0.53819444444422104</c:v>
                </c:pt>
                <c:pt idx="356">
                  <c:v>0.53888888888866504</c:v>
                </c:pt>
                <c:pt idx="357">
                  <c:v>0.53958333333310904</c:v>
                </c:pt>
                <c:pt idx="358">
                  <c:v>0.54027777777755304</c:v>
                </c:pt>
                <c:pt idx="359">
                  <c:v>0.54097222222199703</c:v>
                </c:pt>
                <c:pt idx="360">
                  <c:v>0.54166666666644103</c:v>
                </c:pt>
                <c:pt idx="361">
                  <c:v>0.54236111111088503</c:v>
                </c:pt>
                <c:pt idx="362">
                  <c:v>0.54305555555532903</c:v>
                </c:pt>
                <c:pt idx="363">
                  <c:v>0.54374999999977303</c:v>
                </c:pt>
                <c:pt idx="364">
                  <c:v>0.54444444444421702</c:v>
                </c:pt>
                <c:pt idx="365">
                  <c:v>0.54513888888866102</c:v>
                </c:pt>
                <c:pt idx="366">
                  <c:v>0.54583333333310502</c:v>
                </c:pt>
                <c:pt idx="367">
                  <c:v>0.54652777777754902</c:v>
                </c:pt>
                <c:pt idx="368">
                  <c:v>0.54722222222199302</c:v>
                </c:pt>
                <c:pt idx="369">
                  <c:v>0.54791666666643701</c:v>
                </c:pt>
                <c:pt idx="370">
                  <c:v>0.54861111111088101</c:v>
                </c:pt>
                <c:pt idx="371">
                  <c:v>0.54930555555532501</c:v>
                </c:pt>
                <c:pt idx="372">
                  <c:v>0.54999999999976901</c:v>
                </c:pt>
                <c:pt idx="373">
                  <c:v>0.550694444444213</c:v>
                </c:pt>
                <c:pt idx="374">
                  <c:v>0.551388888888657</c:v>
                </c:pt>
                <c:pt idx="375">
                  <c:v>0.552083333333101</c:v>
                </c:pt>
                <c:pt idx="376">
                  <c:v>0.552777777777545</c:v>
                </c:pt>
                <c:pt idx="377">
                  <c:v>0.553472222221989</c:v>
                </c:pt>
                <c:pt idx="378">
                  <c:v>0.55416666666643299</c:v>
                </c:pt>
                <c:pt idx="379">
                  <c:v>0.55486111111087699</c:v>
                </c:pt>
                <c:pt idx="380">
                  <c:v>0.55555555555532099</c:v>
                </c:pt>
                <c:pt idx="381">
                  <c:v>0.55624999999976499</c:v>
                </c:pt>
                <c:pt idx="382">
                  <c:v>0.55694444444420899</c:v>
                </c:pt>
                <c:pt idx="383">
                  <c:v>0.55763888888865298</c:v>
                </c:pt>
                <c:pt idx="384">
                  <c:v>0.55833333333309698</c:v>
                </c:pt>
                <c:pt idx="385">
                  <c:v>0.55902777777754098</c:v>
                </c:pt>
                <c:pt idx="386">
                  <c:v>0.55972222222198498</c:v>
                </c:pt>
                <c:pt idx="387">
                  <c:v>0.56041666666642898</c:v>
                </c:pt>
                <c:pt idx="388">
                  <c:v>0.56111111111087297</c:v>
                </c:pt>
                <c:pt idx="389">
                  <c:v>0.56180555555531697</c:v>
                </c:pt>
                <c:pt idx="390">
                  <c:v>0.56249999999976097</c:v>
                </c:pt>
                <c:pt idx="391">
                  <c:v>0.56319444444420497</c:v>
                </c:pt>
                <c:pt idx="392">
                  <c:v>0.56388888888864896</c:v>
                </c:pt>
                <c:pt idx="393">
                  <c:v>0.56458333333309296</c:v>
                </c:pt>
                <c:pt idx="394">
                  <c:v>0.56527777777753696</c:v>
                </c:pt>
                <c:pt idx="395">
                  <c:v>0.56597222222198096</c:v>
                </c:pt>
                <c:pt idx="396">
                  <c:v>0.56666666666642496</c:v>
                </c:pt>
                <c:pt idx="397">
                  <c:v>0.56736111111086895</c:v>
                </c:pt>
                <c:pt idx="398">
                  <c:v>0.56805555555531295</c:v>
                </c:pt>
                <c:pt idx="399">
                  <c:v>0.56874999999975695</c:v>
                </c:pt>
                <c:pt idx="400">
                  <c:v>0.56944444444420095</c:v>
                </c:pt>
                <c:pt idx="401">
                  <c:v>0.57013888888864495</c:v>
                </c:pt>
                <c:pt idx="402">
                  <c:v>0.57083333333308905</c:v>
                </c:pt>
                <c:pt idx="403">
                  <c:v>0.57152777777753305</c:v>
                </c:pt>
                <c:pt idx="404">
                  <c:v>0.57222222222197705</c:v>
                </c:pt>
                <c:pt idx="405">
                  <c:v>0.57291666666642105</c:v>
                </c:pt>
                <c:pt idx="406">
                  <c:v>0.57361111111086505</c:v>
                </c:pt>
                <c:pt idx="407">
                  <c:v>0.57430555555530904</c:v>
                </c:pt>
                <c:pt idx="408">
                  <c:v>0.57499999999975304</c:v>
                </c:pt>
                <c:pt idx="409">
                  <c:v>0.57569444444419704</c:v>
                </c:pt>
                <c:pt idx="410">
                  <c:v>0.57638888888864104</c:v>
                </c:pt>
                <c:pt idx="411">
                  <c:v>0.57708333333308504</c:v>
                </c:pt>
                <c:pt idx="412">
                  <c:v>0.57777777777752903</c:v>
                </c:pt>
                <c:pt idx="413">
                  <c:v>0.57847222222197303</c:v>
                </c:pt>
                <c:pt idx="414">
                  <c:v>0.57916666666641703</c:v>
                </c:pt>
                <c:pt idx="415">
                  <c:v>0.57986111111086103</c:v>
                </c:pt>
                <c:pt idx="416">
                  <c:v>0.58055555555530503</c:v>
                </c:pt>
                <c:pt idx="417">
                  <c:v>0.58124999999974902</c:v>
                </c:pt>
                <c:pt idx="418">
                  <c:v>0.58194444444419302</c:v>
                </c:pt>
                <c:pt idx="419">
                  <c:v>0.58263888888863702</c:v>
                </c:pt>
                <c:pt idx="420">
                  <c:v>0.58333333333308102</c:v>
                </c:pt>
                <c:pt idx="421">
                  <c:v>0.58402777777752501</c:v>
                </c:pt>
                <c:pt idx="422">
                  <c:v>0.58472222222196901</c:v>
                </c:pt>
                <c:pt idx="423">
                  <c:v>0.58541666666641301</c:v>
                </c:pt>
                <c:pt idx="424">
                  <c:v>0.58611111111085701</c:v>
                </c:pt>
                <c:pt idx="425">
                  <c:v>0.58680555555530101</c:v>
                </c:pt>
                <c:pt idx="426">
                  <c:v>0.587499999999745</c:v>
                </c:pt>
                <c:pt idx="427">
                  <c:v>0.588194444444189</c:v>
                </c:pt>
                <c:pt idx="428">
                  <c:v>0.588888888888633</c:v>
                </c:pt>
                <c:pt idx="429">
                  <c:v>0.589583333333077</c:v>
                </c:pt>
                <c:pt idx="430">
                  <c:v>0.590277777777521</c:v>
                </c:pt>
                <c:pt idx="431">
                  <c:v>0.59097222222196499</c:v>
                </c:pt>
                <c:pt idx="432">
                  <c:v>0.59166666666640899</c:v>
                </c:pt>
                <c:pt idx="433">
                  <c:v>0.59236111111085299</c:v>
                </c:pt>
                <c:pt idx="434">
                  <c:v>0.59305555555529699</c:v>
                </c:pt>
                <c:pt idx="435">
                  <c:v>0.59374999999974098</c:v>
                </c:pt>
                <c:pt idx="436">
                  <c:v>0.59444444444418498</c:v>
                </c:pt>
                <c:pt idx="437">
                  <c:v>0.59513888888862898</c:v>
                </c:pt>
                <c:pt idx="438">
                  <c:v>0.59583333333307298</c:v>
                </c:pt>
                <c:pt idx="439">
                  <c:v>0.59652777777751698</c:v>
                </c:pt>
                <c:pt idx="440">
                  <c:v>0.59722222222196097</c:v>
                </c:pt>
                <c:pt idx="441">
                  <c:v>0.59791666666640497</c:v>
                </c:pt>
                <c:pt idx="442">
                  <c:v>0.59861111111084897</c:v>
                </c:pt>
                <c:pt idx="443">
                  <c:v>0.59930555555529297</c:v>
                </c:pt>
                <c:pt idx="444">
                  <c:v>0.59999999999973697</c:v>
                </c:pt>
                <c:pt idx="445">
                  <c:v>0.60069444444418096</c:v>
                </c:pt>
                <c:pt idx="446">
                  <c:v>0.60138888888862496</c:v>
                </c:pt>
                <c:pt idx="447">
                  <c:v>0.60208333333306896</c:v>
                </c:pt>
                <c:pt idx="448">
                  <c:v>0.60277777777751296</c:v>
                </c:pt>
                <c:pt idx="449">
                  <c:v>0.60347222222195696</c:v>
                </c:pt>
                <c:pt idx="450">
                  <c:v>0.60416666666640095</c:v>
                </c:pt>
                <c:pt idx="451">
                  <c:v>0.60486111111084495</c:v>
                </c:pt>
                <c:pt idx="452">
                  <c:v>0.60555555555528895</c:v>
                </c:pt>
                <c:pt idx="453">
                  <c:v>0.60624999999973295</c:v>
                </c:pt>
                <c:pt idx="454">
                  <c:v>0.60694444444417694</c:v>
                </c:pt>
                <c:pt idx="455">
                  <c:v>0.60763888888862105</c:v>
                </c:pt>
                <c:pt idx="456">
                  <c:v>0.60833333333306505</c:v>
                </c:pt>
                <c:pt idx="457">
                  <c:v>0.60902777777750905</c:v>
                </c:pt>
                <c:pt idx="458">
                  <c:v>0.60972222222195305</c:v>
                </c:pt>
                <c:pt idx="459">
                  <c:v>0.61041666666639705</c:v>
                </c:pt>
                <c:pt idx="460">
                  <c:v>0.61111111111084104</c:v>
                </c:pt>
                <c:pt idx="461">
                  <c:v>0.61180555555528504</c:v>
                </c:pt>
                <c:pt idx="462">
                  <c:v>0.61249999999972904</c:v>
                </c:pt>
                <c:pt idx="463">
                  <c:v>0.61319444444417304</c:v>
                </c:pt>
                <c:pt idx="464">
                  <c:v>0.61388888888861703</c:v>
                </c:pt>
                <c:pt idx="465">
                  <c:v>0.61458333333306103</c:v>
                </c:pt>
                <c:pt idx="466">
                  <c:v>0.61527777777750503</c:v>
                </c:pt>
                <c:pt idx="467">
                  <c:v>0.61597222222194903</c:v>
                </c:pt>
                <c:pt idx="468">
                  <c:v>0.61666666666639303</c:v>
                </c:pt>
                <c:pt idx="469">
                  <c:v>0.61736111111083702</c:v>
                </c:pt>
                <c:pt idx="470">
                  <c:v>0.61805555555528102</c:v>
                </c:pt>
                <c:pt idx="471">
                  <c:v>0.61874999999972502</c:v>
                </c:pt>
                <c:pt idx="472">
                  <c:v>0.61944444444416902</c:v>
                </c:pt>
                <c:pt idx="473">
                  <c:v>0.62013888888861302</c:v>
                </c:pt>
                <c:pt idx="474">
                  <c:v>0.62083333333305701</c:v>
                </c:pt>
                <c:pt idx="475">
                  <c:v>0.62152777777750101</c:v>
                </c:pt>
                <c:pt idx="476">
                  <c:v>0.62222222222194501</c:v>
                </c:pt>
                <c:pt idx="477">
                  <c:v>0.62291666666638901</c:v>
                </c:pt>
                <c:pt idx="478">
                  <c:v>0.62361111111083301</c:v>
                </c:pt>
                <c:pt idx="479">
                  <c:v>0.624305555555277</c:v>
                </c:pt>
                <c:pt idx="480">
                  <c:v>0.624999999999721</c:v>
                </c:pt>
                <c:pt idx="481">
                  <c:v>0.625694444444165</c:v>
                </c:pt>
                <c:pt idx="482">
                  <c:v>0.626388888888609</c:v>
                </c:pt>
                <c:pt idx="483">
                  <c:v>0.62708333333305299</c:v>
                </c:pt>
                <c:pt idx="484">
                  <c:v>0.62777777777749699</c:v>
                </c:pt>
                <c:pt idx="485">
                  <c:v>0.62847222222194099</c:v>
                </c:pt>
                <c:pt idx="486">
                  <c:v>0.62916666666638499</c:v>
                </c:pt>
                <c:pt idx="487">
                  <c:v>0.62986111111082899</c:v>
                </c:pt>
                <c:pt idx="488">
                  <c:v>0.63055555555527298</c:v>
                </c:pt>
                <c:pt idx="489">
                  <c:v>0.63124999999971698</c:v>
                </c:pt>
                <c:pt idx="490">
                  <c:v>0.63194444444416098</c:v>
                </c:pt>
                <c:pt idx="491">
                  <c:v>0.63263888888860498</c:v>
                </c:pt>
                <c:pt idx="492">
                  <c:v>0.63333333333304898</c:v>
                </c:pt>
                <c:pt idx="493">
                  <c:v>0.63402777777749297</c:v>
                </c:pt>
                <c:pt idx="494">
                  <c:v>0.63472222222193697</c:v>
                </c:pt>
                <c:pt idx="495">
                  <c:v>0.63541666666638097</c:v>
                </c:pt>
                <c:pt idx="496">
                  <c:v>0.63611111111082497</c:v>
                </c:pt>
                <c:pt idx="497">
                  <c:v>0.63680555555526897</c:v>
                </c:pt>
                <c:pt idx="498">
                  <c:v>0.63749999999971296</c:v>
                </c:pt>
                <c:pt idx="499">
                  <c:v>0.63819444444415696</c:v>
                </c:pt>
                <c:pt idx="500">
                  <c:v>0.63888888888860096</c:v>
                </c:pt>
                <c:pt idx="501">
                  <c:v>0.63958333333304496</c:v>
                </c:pt>
                <c:pt idx="502">
                  <c:v>0.64027777777748895</c:v>
                </c:pt>
                <c:pt idx="503">
                  <c:v>0.64097222222193295</c:v>
                </c:pt>
                <c:pt idx="504">
                  <c:v>0.64166666666637695</c:v>
                </c:pt>
                <c:pt idx="505">
                  <c:v>0.64236111111082095</c:v>
                </c:pt>
                <c:pt idx="506">
                  <c:v>0.64305555555526495</c:v>
                </c:pt>
                <c:pt idx="507">
                  <c:v>0.64374999999970905</c:v>
                </c:pt>
                <c:pt idx="508">
                  <c:v>0.64444444444415305</c:v>
                </c:pt>
                <c:pt idx="509">
                  <c:v>0.64513888888859705</c:v>
                </c:pt>
                <c:pt idx="510">
                  <c:v>0.64583333333304105</c:v>
                </c:pt>
                <c:pt idx="511">
                  <c:v>0.64652777777748505</c:v>
                </c:pt>
                <c:pt idx="512">
                  <c:v>0.64722222222192904</c:v>
                </c:pt>
                <c:pt idx="513">
                  <c:v>0.64791666666637304</c:v>
                </c:pt>
                <c:pt idx="514">
                  <c:v>0.64861111111081704</c:v>
                </c:pt>
                <c:pt idx="515">
                  <c:v>0.64930555555526104</c:v>
                </c:pt>
                <c:pt idx="516">
                  <c:v>0.64999999999970504</c:v>
                </c:pt>
                <c:pt idx="517">
                  <c:v>0.65069444444414903</c:v>
                </c:pt>
                <c:pt idx="518">
                  <c:v>0.65138888888859303</c:v>
                </c:pt>
                <c:pt idx="519">
                  <c:v>0.65208333333303703</c:v>
                </c:pt>
                <c:pt idx="520">
                  <c:v>0.65277777777748103</c:v>
                </c:pt>
                <c:pt idx="521">
                  <c:v>0.65347222222192503</c:v>
                </c:pt>
                <c:pt idx="522">
                  <c:v>0.65416666666636902</c:v>
                </c:pt>
                <c:pt idx="523">
                  <c:v>0.65486111111081302</c:v>
                </c:pt>
                <c:pt idx="524">
                  <c:v>0.65555555555525702</c:v>
                </c:pt>
                <c:pt idx="525">
                  <c:v>0.65624999999970102</c:v>
                </c:pt>
                <c:pt idx="526">
                  <c:v>0.65694444444414501</c:v>
                </c:pt>
                <c:pt idx="527">
                  <c:v>0.65763888888858901</c:v>
                </c:pt>
                <c:pt idx="528">
                  <c:v>0.65833333333303301</c:v>
                </c:pt>
                <c:pt idx="529">
                  <c:v>0.65902777777747701</c:v>
                </c:pt>
                <c:pt idx="530">
                  <c:v>0.65972222222192101</c:v>
                </c:pt>
                <c:pt idx="531">
                  <c:v>0.660416666666365</c:v>
                </c:pt>
                <c:pt idx="532">
                  <c:v>0.661111111110809</c:v>
                </c:pt>
                <c:pt idx="533">
                  <c:v>0.661805555555253</c:v>
                </c:pt>
                <c:pt idx="534">
                  <c:v>0.662499999999697</c:v>
                </c:pt>
                <c:pt idx="535">
                  <c:v>0.663194444444141</c:v>
                </c:pt>
                <c:pt idx="536">
                  <c:v>0.66388888888858499</c:v>
                </c:pt>
                <c:pt idx="537">
                  <c:v>0.66458333333302899</c:v>
                </c:pt>
                <c:pt idx="538">
                  <c:v>0.66527777777747299</c:v>
                </c:pt>
                <c:pt idx="539">
                  <c:v>0.66597222222191699</c:v>
                </c:pt>
                <c:pt idx="540">
                  <c:v>0.66666666666636099</c:v>
                </c:pt>
              </c:numCache>
            </c:numRef>
          </c:cat>
          <c:val>
            <c:numRef>
              <c:f>'Slavkov-nová b.'!$B$427:$B$967</c:f>
              <c:numCache>
                <c:formatCode>General</c:formatCode>
                <c:ptCount val="541"/>
                <c:pt idx="30">
                  <c:v>809</c:v>
                </c:pt>
                <c:pt idx="31">
                  <c:v>781</c:v>
                </c:pt>
                <c:pt idx="32">
                  <c:v>781</c:v>
                </c:pt>
                <c:pt idx="33">
                  <c:v>794</c:v>
                </c:pt>
                <c:pt idx="34">
                  <c:v>804</c:v>
                </c:pt>
                <c:pt idx="35">
                  <c:v>810</c:v>
                </c:pt>
                <c:pt idx="36">
                  <c:v>810</c:v>
                </c:pt>
                <c:pt idx="37">
                  <c:v>800</c:v>
                </c:pt>
                <c:pt idx="38">
                  <c:v>792</c:v>
                </c:pt>
                <c:pt idx="39">
                  <c:v>792</c:v>
                </c:pt>
                <c:pt idx="40">
                  <c:v>782</c:v>
                </c:pt>
                <c:pt idx="41">
                  <c:v>782</c:v>
                </c:pt>
                <c:pt idx="42">
                  <c:v>766</c:v>
                </c:pt>
                <c:pt idx="43">
                  <c:v>775</c:v>
                </c:pt>
                <c:pt idx="44">
                  <c:v>814</c:v>
                </c:pt>
                <c:pt idx="45">
                  <c:v>814</c:v>
                </c:pt>
                <c:pt idx="46">
                  <c:v>814</c:v>
                </c:pt>
                <c:pt idx="47">
                  <c:v>814</c:v>
                </c:pt>
                <c:pt idx="48">
                  <c:v>788</c:v>
                </c:pt>
                <c:pt idx="49">
                  <c:v>773</c:v>
                </c:pt>
                <c:pt idx="50">
                  <c:v>803</c:v>
                </c:pt>
                <c:pt idx="51">
                  <c:v>786</c:v>
                </c:pt>
                <c:pt idx="52">
                  <c:v>786</c:v>
                </c:pt>
                <c:pt idx="53">
                  <c:v>792</c:v>
                </c:pt>
                <c:pt idx="54">
                  <c:v>807</c:v>
                </c:pt>
                <c:pt idx="55">
                  <c:v>807</c:v>
                </c:pt>
                <c:pt idx="56">
                  <c:v>807</c:v>
                </c:pt>
                <c:pt idx="57">
                  <c:v>772</c:v>
                </c:pt>
                <c:pt idx="58">
                  <c:v>801</c:v>
                </c:pt>
                <c:pt idx="59">
                  <c:v>801</c:v>
                </c:pt>
                <c:pt idx="60">
                  <c:v>795</c:v>
                </c:pt>
                <c:pt idx="61">
                  <c:v>777</c:v>
                </c:pt>
                <c:pt idx="62">
                  <c:v>777</c:v>
                </c:pt>
                <c:pt idx="63">
                  <c:v>797</c:v>
                </c:pt>
                <c:pt idx="64">
                  <c:v>781</c:v>
                </c:pt>
                <c:pt idx="65">
                  <c:v>773</c:v>
                </c:pt>
                <c:pt idx="66">
                  <c:v>773</c:v>
                </c:pt>
                <c:pt idx="67">
                  <c:v>782</c:v>
                </c:pt>
                <c:pt idx="68">
                  <c:v>782</c:v>
                </c:pt>
                <c:pt idx="69">
                  <c:v>782</c:v>
                </c:pt>
                <c:pt idx="70">
                  <c:v>782</c:v>
                </c:pt>
                <c:pt idx="71">
                  <c:v>782</c:v>
                </c:pt>
                <c:pt idx="72">
                  <c:v>769</c:v>
                </c:pt>
                <c:pt idx="73">
                  <c:v>791</c:v>
                </c:pt>
                <c:pt idx="74">
                  <c:v>806</c:v>
                </c:pt>
                <c:pt idx="75">
                  <c:v>806</c:v>
                </c:pt>
                <c:pt idx="76">
                  <c:v>795</c:v>
                </c:pt>
                <c:pt idx="77">
                  <c:v>756</c:v>
                </c:pt>
                <c:pt idx="78">
                  <c:v>766</c:v>
                </c:pt>
                <c:pt idx="79">
                  <c:v>790</c:v>
                </c:pt>
                <c:pt idx="80">
                  <c:v>812</c:v>
                </c:pt>
                <c:pt idx="81">
                  <c:v>801</c:v>
                </c:pt>
                <c:pt idx="82">
                  <c:v>801</c:v>
                </c:pt>
                <c:pt idx="83">
                  <c:v>807</c:v>
                </c:pt>
                <c:pt idx="84">
                  <c:v>807</c:v>
                </c:pt>
                <c:pt idx="85">
                  <c:v>798</c:v>
                </c:pt>
                <c:pt idx="86">
                  <c:v>812</c:v>
                </c:pt>
                <c:pt idx="87">
                  <c:v>850</c:v>
                </c:pt>
                <c:pt idx="88">
                  <c:v>850</c:v>
                </c:pt>
                <c:pt idx="89">
                  <c:v>850</c:v>
                </c:pt>
                <c:pt idx="90">
                  <c:v>850</c:v>
                </c:pt>
                <c:pt idx="91">
                  <c:v>815</c:v>
                </c:pt>
                <c:pt idx="92">
                  <c:v>790</c:v>
                </c:pt>
                <c:pt idx="93">
                  <c:v>799</c:v>
                </c:pt>
                <c:pt idx="94">
                  <c:v>799</c:v>
                </c:pt>
                <c:pt idx="95">
                  <c:v>799</c:v>
                </c:pt>
                <c:pt idx="96">
                  <c:v>794</c:v>
                </c:pt>
                <c:pt idx="97">
                  <c:v>794</c:v>
                </c:pt>
                <c:pt idx="98">
                  <c:v>794</c:v>
                </c:pt>
                <c:pt idx="99">
                  <c:v>753</c:v>
                </c:pt>
                <c:pt idx="100">
                  <c:v>753</c:v>
                </c:pt>
                <c:pt idx="101">
                  <c:v>753</c:v>
                </c:pt>
                <c:pt idx="102">
                  <c:v>753</c:v>
                </c:pt>
                <c:pt idx="103">
                  <c:v>784</c:v>
                </c:pt>
                <c:pt idx="104">
                  <c:v>802</c:v>
                </c:pt>
                <c:pt idx="105">
                  <c:v>802</c:v>
                </c:pt>
                <c:pt idx="106">
                  <c:v>807</c:v>
                </c:pt>
                <c:pt idx="107">
                  <c:v>814</c:v>
                </c:pt>
                <c:pt idx="108">
                  <c:v>822</c:v>
                </c:pt>
                <c:pt idx="109">
                  <c:v>822</c:v>
                </c:pt>
                <c:pt idx="110">
                  <c:v>787</c:v>
                </c:pt>
                <c:pt idx="111">
                  <c:v>787</c:v>
                </c:pt>
                <c:pt idx="112">
                  <c:v>812</c:v>
                </c:pt>
                <c:pt idx="113">
                  <c:v>802</c:v>
                </c:pt>
                <c:pt idx="114">
                  <c:v>802</c:v>
                </c:pt>
                <c:pt idx="115">
                  <c:v>802</c:v>
                </c:pt>
                <c:pt idx="116">
                  <c:v>802</c:v>
                </c:pt>
                <c:pt idx="117">
                  <c:v>780</c:v>
                </c:pt>
                <c:pt idx="118">
                  <c:v>793</c:v>
                </c:pt>
                <c:pt idx="119">
                  <c:v>811</c:v>
                </c:pt>
                <c:pt idx="120">
                  <c:v>811</c:v>
                </c:pt>
                <c:pt idx="121">
                  <c:v>811</c:v>
                </c:pt>
                <c:pt idx="122">
                  <c:v>811</c:v>
                </c:pt>
                <c:pt idx="123">
                  <c:v>776</c:v>
                </c:pt>
                <c:pt idx="124">
                  <c:v>782</c:v>
                </c:pt>
                <c:pt idx="125">
                  <c:v>804</c:v>
                </c:pt>
                <c:pt idx="126">
                  <c:v>820</c:v>
                </c:pt>
                <c:pt idx="127">
                  <c:v>820</c:v>
                </c:pt>
                <c:pt idx="128">
                  <c:v>820</c:v>
                </c:pt>
                <c:pt idx="129">
                  <c:v>820</c:v>
                </c:pt>
                <c:pt idx="130">
                  <c:v>797</c:v>
                </c:pt>
                <c:pt idx="131">
                  <c:v>797</c:v>
                </c:pt>
                <c:pt idx="132">
                  <c:v>807</c:v>
                </c:pt>
                <c:pt idx="133">
                  <c:v>835</c:v>
                </c:pt>
                <c:pt idx="134">
                  <c:v>846</c:v>
                </c:pt>
                <c:pt idx="135">
                  <c:v>807</c:v>
                </c:pt>
                <c:pt idx="136">
                  <c:v>807</c:v>
                </c:pt>
                <c:pt idx="137">
                  <c:v>840</c:v>
                </c:pt>
                <c:pt idx="138">
                  <c:v>840</c:v>
                </c:pt>
                <c:pt idx="139">
                  <c:v>825</c:v>
                </c:pt>
                <c:pt idx="140">
                  <c:v>825</c:v>
                </c:pt>
                <c:pt idx="141">
                  <c:v>806</c:v>
                </c:pt>
                <c:pt idx="142">
                  <c:v>825</c:v>
                </c:pt>
                <c:pt idx="143">
                  <c:v>825</c:v>
                </c:pt>
                <c:pt idx="144">
                  <c:v>810</c:v>
                </c:pt>
                <c:pt idx="145">
                  <c:v>839</c:v>
                </c:pt>
                <c:pt idx="146">
                  <c:v>865</c:v>
                </c:pt>
                <c:pt idx="147">
                  <c:v>855</c:v>
                </c:pt>
                <c:pt idx="148">
                  <c:v>865</c:v>
                </c:pt>
                <c:pt idx="149">
                  <c:v>878</c:v>
                </c:pt>
                <c:pt idx="150">
                  <c:v>878</c:v>
                </c:pt>
                <c:pt idx="151">
                  <c:v>847</c:v>
                </c:pt>
                <c:pt idx="152">
                  <c:v>806</c:v>
                </c:pt>
                <c:pt idx="153">
                  <c:v>848</c:v>
                </c:pt>
                <c:pt idx="154">
                  <c:v>881</c:v>
                </c:pt>
                <c:pt idx="155">
                  <c:v>881</c:v>
                </c:pt>
                <c:pt idx="156">
                  <c:v>841</c:v>
                </c:pt>
                <c:pt idx="157">
                  <c:v>816</c:v>
                </c:pt>
                <c:pt idx="158">
                  <c:v>837</c:v>
                </c:pt>
                <c:pt idx="159">
                  <c:v>837</c:v>
                </c:pt>
                <c:pt idx="160">
                  <c:v>837</c:v>
                </c:pt>
                <c:pt idx="161">
                  <c:v>837</c:v>
                </c:pt>
                <c:pt idx="162">
                  <c:v>837</c:v>
                </c:pt>
                <c:pt idx="163">
                  <c:v>824</c:v>
                </c:pt>
                <c:pt idx="164">
                  <c:v>809</c:v>
                </c:pt>
                <c:pt idx="165">
                  <c:v>842</c:v>
                </c:pt>
                <c:pt idx="166">
                  <c:v>842</c:v>
                </c:pt>
                <c:pt idx="167">
                  <c:v>822</c:v>
                </c:pt>
                <c:pt idx="168">
                  <c:v>844</c:v>
                </c:pt>
                <c:pt idx="169">
                  <c:v>844</c:v>
                </c:pt>
                <c:pt idx="170">
                  <c:v>844</c:v>
                </c:pt>
                <c:pt idx="171">
                  <c:v>839</c:v>
                </c:pt>
                <c:pt idx="172">
                  <c:v>827</c:v>
                </c:pt>
                <c:pt idx="173">
                  <c:v>842</c:v>
                </c:pt>
                <c:pt idx="174">
                  <c:v>848</c:v>
                </c:pt>
                <c:pt idx="175">
                  <c:v>848</c:v>
                </c:pt>
                <c:pt idx="176">
                  <c:v>848</c:v>
                </c:pt>
                <c:pt idx="177">
                  <c:v>878</c:v>
                </c:pt>
                <c:pt idx="178">
                  <c:v>885</c:v>
                </c:pt>
                <c:pt idx="179">
                  <c:v>845</c:v>
                </c:pt>
                <c:pt idx="180">
                  <c:v>853</c:v>
                </c:pt>
                <c:pt idx="181">
                  <c:v>853</c:v>
                </c:pt>
                <c:pt idx="182">
                  <c:v>886</c:v>
                </c:pt>
                <c:pt idx="183">
                  <c:v>886</c:v>
                </c:pt>
                <c:pt idx="184">
                  <c:v>873</c:v>
                </c:pt>
                <c:pt idx="185">
                  <c:v>879</c:v>
                </c:pt>
                <c:pt idx="186">
                  <c:v>879</c:v>
                </c:pt>
                <c:pt idx="187">
                  <c:v>886</c:v>
                </c:pt>
                <c:pt idx="188">
                  <c:v>878</c:v>
                </c:pt>
                <c:pt idx="189">
                  <c:v>848</c:v>
                </c:pt>
                <c:pt idx="190">
                  <c:v>858</c:v>
                </c:pt>
                <c:pt idx="191">
                  <c:v>858</c:v>
                </c:pt>
                <c:pt idx="192">
                  <c:v>858</c:v>
                </c:pt>
                <c:pt idx="193">
                  <c:v>863</c:v>
                </c:pt>
                <c:pt idx="194">
                  <c:v>863</c:v>
                </c:pt>
                <c:pt idx="195">
                  <c:v>863</c:v>
                </c:pt>
                <c:pt idx="196">
                  <c:v>871</c:v>
                </c:pt>
                <c:pt idx="197">
                  <c:v>871</c:v>
                </c:pt>
                <c:pt idx="198">
                  <c:v>871</c:v>
                </c:pt>
                <c:pt idx="199">
                  <c:v>871</c:v>
                </c:pt>
                <c:pt idx="200">
                  <c:v>871</c:v>
                </c:pt>
                <c:pt idx="201">
                  <c:v>881</c:v>
                </c:pt>
                <c:pt idx="202">
                  <c:v>881</c:v>
                </c:pt>
                <c:pt idx="203">
                  <c:v>881</c:v>
                </c:pt>
                <c:pt idx="204">
                  <c:v>881</c:v>
                </c:pt>
                <c:pt idx="205">
                  <c:v>889</c:v>
                </c:pt>
                <c:pt idx="206">
                  <c:v>889</c:v>
                </c:pt>
                <c:pt idx="207">
                  <c:v>889</c:v>
                </c:pt>
                <c:pt idx="208">
                  <c:v>889</c:v>
                </c:pt>
                <c:pt idx="209">
                  <c:v>889</c:v>
                </c:pt>
                <c:pt idx="210">
                  <c:v>847</c:v>
                </c:pt>
                <c:pt idx="211">
                  <c:v>868</c:v>
                </c:pt>
                <c:pt idx="212">
                  <c:v>897</c:v>
                </c:pt>
                <c:pt idx="213">
                  <c:v>903</c:v>
                </c:pt>
                <c:pt idx="214">
                  <c:v>864</c:v>
                </c:pt>
                <c:pt idx="215">
                  <c:v>874</c:v>
                </c:pt>
                <c:pt idx="216">
                  <c:v>874</c:v>
                </c:pt>
                <c:pt idx="217">
                  <c:v>864</c:v>
                </c:pt>
                <c:pt idx="218">
                  <c:v>858</c:v>
                </c:pt>
                <c:pt idx="219">
                  <c:v>858</c:v>
                </c:pt>
                <c:pt idx="220">
                  <c:v>836</c:v>
                </c:pt>
                <c:pt idx="221">
                  <c:v>859</c:v>
                </c:pt>
                <c:pt idx="222">
                  <c:v>859</c:v>
                </c:pt>
                <c:pt idx="223">
                  <c:v>882</c:v>
                </c:pt>
                <c:pt idx="224">
                  <c:v>863</c:v>
                </c:pt>
                <c:pt idx="225">
                  <c:v>863</c:v>
                </c:pt>
                <c:pt idx="226">
                  <c:v>888</c:v>
                </c:pt>
                <c:pt idx="227">
                  <c:v>888</c:v>
                </c:pt>
                <c:pt idx="228">
                  <c:v>888</c:v>
                </c:pt>
                <c:pt idx="229">
                  <c:v>921</c:v>
                </c:pt>
                <c:pt idx="230">
                  <c:v>876</c:v>
                </c:pt>
                <c:pt idx="231">
                  <c:v>899</c:v>
                </c:pt>
                <c:pt idx="232">
                  <c:v>899</c:v>
                </c:pt>
                <c:pt idx="233">
                  <c:v>1184</c:v>
                </c:pt>
                <c:pt idx="234">
                  <c:v>1184</c:v>
                </c:pt>
                <c:pt idx="235">
                  <c:v>1255</c:v>
                </c:pt>
                <c:pt idx="236">
                  <c:v>1292</c:v>
                </c:pt>
                <c:pt idx="237">
                  <c:v>1292</c:v>
                </c:pt>
                <c:pt idx="238">
                  <c:v>1292</c:v>
                </c:pt>
                <c:pt idx="239">
                  <c:v>1292</c:v>
                </c:pt>
                <c:pt idx="240">
                  <c:v>1495</c:v>
                </c:pt>
                <c:pt idx="241">
                  <c:v>1495</c:v>
                </c:pt>
                <c:pt idx="242">
                  <c:v>1495</c:v>
                </c:pt>
                <c:pt idx="243">
                  <c:v>1614</c:v>
                </c:pt>
                <c:pt idx="244">
                  <c:v>1614</c:v>
                </c:pt>
                <c:pt idx="245">
                  <c:v>1614</c:v>
                </c:pt>
                <c:pt idx="246">
                  <c:v>1797</c:v>
                </c:pt>
                <c:pt idx="247">
                  <c:v>1812</c:v>
                </c:pt>
                <c:pt idx="248">
                  <c:v>1889</c:v>
                </c:pt>
                <c:pt idx="249">
                  <c:v>1950</c:v>
                </c:pt>
                <c:pt idx="250">
                  <c:v>1944</c:v>
                </c:pt>
                <c:pt idx="251">
                  <c:v>1971</c:v>
                </c:pt>
                <c:pt idx="252">
                  <c:v>1992</c:v>
                </c:pt>
                <c:pt idx="253">
                  <c:v>1992</c:v>
                </c:pt>
                <c:pt idx="254">
                  <c:v>2005</c:v>
                </c:pt>
                <c:pt idx="255">
                  <c:v>2005</c:v>
                </c:pt>
                <c:pt idx="256">
                  <c:v>1986</c:v>
                </c:pt>
                <c:pt idx="257">
                  <c:v>1934</c:v>
                </c:pt>
                <c:pt idx="258">
                  <c:v>1934</c:v>
                </c:pt>
                <c:pt idx="259">
                  <c:v>1934</c:v>
                </c:pt>
                <c:pt idx="260">
                  <c:v>1934</c:v>
                </c:pt>
                <c:pt idx="261">
                  <c:v>1893</c:v>
                </c:pt>
                <c:pt idx="262">
                  <c:v>1893</c:v>
                </c:pt>
                <c:pt idx="263">
                  <c:v>1940</c:v>
                </c:pt>
                <c:pt idx="264">
                  <c:v>1940</c:v>
                </c:pt>
                <c:pt idx="265">
                  <c:v>1903</c:v>
                </c:pt>
                <c:pt idx="266">
                  <c:v>1878</c:v>
                </c:pt>
                <c:pt idx="267">
                  <c:v>1878</c:v>
                </c:pt>
                <c:pt idx="268">
                  <c:v>1859</c:v>
                </c:pt>
                <c:pt idx="269">
                  <c:v>1870</c:v>
                </c:pt>
                <c:pt idx="270">
                  <c:v>1870</c:v>
                </c:pt>
                <c:pt idx="271">
                  <c:v>1870</c:v>
                </c:pt>
                <c:pt idx="272">
                  <c:v>1870</c:v>
                </c:pt>
                <c:pt idx="273">
                  <c:v>1802</c:v>
                </c:pt>
                <c:pt idx="274">
                  <c:v>1815</c:v>
                </c:pt>
                <c:pt idx="275">
                  <c:v>1803</c:v>
                </c:pt>
                <c:pt idx="276">
                  <c:v>1803</c:v>
                </c:pt>
                <c:pt idx="277">
                  <c:v>1803</c:v>
                </c:pt>
                <c:pt idx="278">
                  <c:v>1803</c:v>
                </c:pt>
                <c:pt idx="279">
                  <c:v>1668</c:v>
                </c:pt>
                <c:pt idx="280">
                  <c:v>1470</c:v>
                </c:pt>
                <c:pt idx="281">
                  <c:v>1593</c:v>
                </c:pt>
                <c:pt idx="282">
                  <c:v>1662</c:v>
                </c:pt>
                <c:pt idx="283">
                  <c:v>1662</c:v>
                </c:pt>
                <c:pt idx="284">
                  <c:v>1683</c:v>
                </c:pt>
                <c:pt idx="285">
                  <c:v>1683</c:v>
                </c:pt>
                <c:pt idx="286">
                  <c:v>1657</c:v>
                </c:pt>
                <c:pt idx="287">
                  <c:v>1682</c:v>
                </c:pt>
                <c:pt idx="288">
                  <c:v>1682</c:v>
                </c:pt>
                <c:pt idx="289">
                  <c:v>1658</c:v>
                </c:pt>
                <c:pt idx="290">
                  <c:v>1648</c:v>
                </c:pt>
                <c:pt idx="291">
                  <c:v>1726</c:v>
                </c:pt>
                <c:pt idx="292">
                  <c:v>1757</c:v>
                </c:pt>
                <c:pt idx="293">
                  <c:v>1680</c:v>
                </c:pt>
                <c:pt idx="294">
                  <c:v>1747</c:v>
                </c:pt>
                <c:pt idx="295">
                  <c:v>1747</c:v>
                </c:pt>
                <c:pt idx="296">
                  <c:v>1747</c:v>
                </c:pt>
                <c:pt idx="297">
                  <c:v>1747</c:v>
                </c:pt>
                <c:pt idx="298">
                  <c:v>1906</c:v>
                </c:pt>
                <c:pt idx="299">
                  <c:v>1969</c:v>
                </c:pt>
                <c:pt idx="300">
                  <c:v>1964</c:v>
                </c:pt>
                <c:pt idx="301">
                  <c:v>1978</c:v>
                </c:pt>
                <c:pt idx="302">
                  <c:v>1978</c:v>
                </c:pt>
                <c:pt idx="303">
                  <c:v>1964</c:v>
                </c:pt>
                <c:pt idx="304">
                  <c:v>1940</c:v>
                </c:pt>
                <c:pt idx="305">
                  <c:v>1999</c:v>
                </c:pt>
                <c:pt idx="306">
                  <c:v>2029</c:v>
                </c:pt>
                <c:pt idx="307">
                  <c:v>2112</c:v>
                </c:pt>
                <c:pt idx="308">
                  <c:v>2112</c:v>
                </c:pt>
                <c:pt idx="309">
                  <c:v>2104</c:v>
                </c:pt>
                <c:pt idx="310">
                  <c:v>2104</c:v>
                </c:pt>
                <c:pt idx="311">
                  <c:v>2148</c:v>
                </c:pt>
                <c:pt idx="312">
                  <c:v>2159</c:v>
                </c:pt>
                <c:pt idx="313">
                  <c:v>2159</c:v>
                </c:pt>
                <c:pt idx="314">
                  <c:v>2159</c:v>
                </c:pt>
                <c:pt idx="315">
                  <c:v>2122</c:v>
                </c:pt>
                <c:pt idx="316">
                  <c:v>2181</c:v>
                </c:pt>
                <c:pt idx="317">
                  <c:v>2168</c:v>
                </c:pt>
                <c:pt idx="318">
                  <c:v>2168</c:v>
                </c:pt>
                <c:pt idx="319">
                  <c:v>2168</c:v>
                </c:pt>
                <c:pt idx="320">
                  <c:v>2168</c:v>
                </c:pt>
                <c:pt idx="321">
                  <c:v>2229</c:v>
                </c:pt>
                <c:pt idx="322">
                  <c:v>2245</c:v>
                </c:pt>
                <c:pt idx="323">
                  <c:v>2245</c:v>
                </c:pt>
                <c:pt idx="324">
                  <c:v>2255</c:v>
                </c:pt>
                <c:pt idx="325">
                  <c:v>2255</c:v>
                </c:pt>
                <c:pt idx="326">
                  <c:v>2294</c:v>
                </c:pt>
                <c:pt idx="327">
                  <c:v>2327</c:v>
                </c:pt>
                <c:pt idx="328">
                  <c:v>2327</c:v>
                </c:pt>
                <c:pt idx="329">
                  <c:v>2327</c:v>
                </c:pt>
                <c:pt idx="330">
                  <c:v>2354</c:v>
                </c:pt>
                <c:pt idx="331">
                  <c:v>2378</c:v>
                </c:pt>
                <c:pt idx="332">
                  <c:v>2384</c:v>
                </c:pt>
                <c:pt idx="333">
                  <c:v>2410</c:v>
                </c:pt>
                <c:pt idx="334">
                  <c:v>2410</c:v>
                </c:pt>
                <c:pt idx="335">
                  <c:v>2437</c:v>
                </c:pt>
                <c:pt idx="336">
                  <c:v>2455</c:v>
                </c:pt>
                <c:pt idx="337">
                  <c:v>2455</c:v>
                </c:pt>
                <c:pt idx="338">
                  <c:v>2455</c:v>
                </c:pt>
                <c:pt idx="339">
                  <c:v>2430</c:v>
                </c:pt>
                <c:pt idx="340">
                  <c:v>2437</c:v>
                </c:pt>
                <c:pt idx="341">
                  <c:v>2437</c:v>
                </c:pt>
                <c:pt idx="342">
                  <c:v>2450</c:v>
                </c:pt>
                <c:pt idx="343">
                  <c:v>2390</c:v>
                </c:pt>
                <c:pt idx="344">
                  <c:v>2400</c:v>
                </c:pt>
                <c:pt idx="345">
                  <c:v>2425</c:v>
                </c:pt>
                <c:pt idx="346">
                  <c:v>2425</c:v>
                </c:pt>
                <c:pt idx="347">
                  <c:v>2412</c:v>
                </c:pt>
                <c:pt idx="348">
                  <c:v>2412</c:v>
                </c:pt>
                <c:pt idx="349">
                  <c:v>2412</c:v>
                </c:pt>
                <c:pt idx="350">
                  <c:v>2412</c:v>
                </c:pt>
                <c:pt idx="351">
                  <c:v>2343</c:v>
                </c:pt>
                <c:pt idx="352">
                  <c:v>2351</c:v>
                </c:pt>
                <c:pt idx="353">
                  <c:v>2339</c:v>
                </c:pt>
                <c:pt idx="354">
                  <c:v>2330</c:v>
                </c:pt>
                <c:pt idx="355">
                  <c:v>2330</c:v>
                </c:pt>
                <c:pt idx="356">
                  <c:v>2351</c:v>
                </c:pt>
                <c:pt idx="357">
                  <c:v>2351</c:v>
                </c:pt>
                <c:pt idx="358">
                  <c:v>2351</c:v>
                </c:pt>
                <c:pt idx="359">
                  <c:v>2351</c:v>
                </c:pt>
                <c:pt idx="360">
                  <c:v>2273</c:v>
                </c:pt>
                <c:pt idx="361">
                  <c:v>2273</c:v>
                </c:pt>
                <c:pt idx="362">
                  <c:v>2358</c:v>
                </c:pt>
                <c:pt idx="363">
                  <c:v>2358</c:v>
                </c:pt>
                <c:pt idx="364">
                  <c:v>2281</c:v>
                </c:pt>
                <c:pt idx="365">
                  <c:v>2281</c:v>
                </c:pt>
                <c:pt idx="366">
                  <c:v>2307</c:v>
                </c:pt>
                <c:pt idx="367">
                  <c:v>2312</c:v>
                </c:pt>
                <c:pt idx="368">
                  <c:v>2298</c:v>
                </c:pt>
                <c:pt idx="369">
                  <c:v>2298</c:v>
                </c:pt>
                <c:pt idx="370">
                  <c:v>2262</c:v>
                </c:pt>
                <c:pt idx="371">
                  <c:v>2277</c:v>
                </c:pt>
                <c:pt idx="372">
                  <c:v>2290</c:v>
                </c:pt>
                <c:pt idx="373">
                  <c:v>2263</c:v>
                </c:pt>
                <c:pt idx="374">
                  <c:v>2263</c:v>
                </c:pt>
                <c:pt idx="375">
                  <c:v>2270</c:v>
                </c:pt>
                <c:pt idx="376">
                  <c:v>2270</c:v>
                </c:pt>
                <c:pt idx="377">
                  <c:v>2270</c:v>
                </c:pt>
                <c:pt idx="378">
                  <c:v>2260</c:v>
                </c:pt>
                <c:pt idx="379">
                  <c:v>2260</c:v>
                </c:pt>
                <c:pt idx="380">
                  <c:v>2260</c:v>
                </c:pt>
                <c:pt idx="381">
                  <c:v>2235</c:v>
                </c:pt>
                <c:pt idx="382">
                  <c:v>2202</c:v>
                </c:pt>
                <c:pt idx="383">
                  <c:v>2224</c:v>
                </c:pt>
                <c:pt idx="384">
                  <c:v>2224</c:v>
                </c:pt>
                <c:pt idx="385">
                  <c:v>2249</c:v>
                </c:pt>
                <c:pt idx="386">
                  <c:v>2228</c:v>
                </c:pt>
                <c:pt idx="387">
                  <c:v>2228</c:v>
                </c:pt>
                <c:pt idx="388">
                  <c:v>2228</c:v>
                </c:pt>
                <c:pt idx="389">
                  <c:v>2228</c:v>
                </c:pt>
                <c:pt idx="390">
                  <c:v>2183</c:v>
                </c:pt>
                <c:pt idx="391">
                  <c:v>2169</c:v>
                </c:pt>
                <c:pt idx="392">
                  <c:v>2189</c:v>
                </c:pt>
                <c:pt idx="393">
                  <c:v>2189</c:v>
                </c:pt>
                <c:pt idx="394">
                  <c:v>2189</c:v>
                </c:pt>
                <c:pt idx="395">
                  <c:v>2189</c:v>
                </c:pt>
                <c:pt idx="396">
                  <c:v>2174</c:v>
                </c:pt>
                <c:pt idx="397">
                  <c:v>2174</c:v>
                </c:pt>
                <c:pt idx="398">
                  <c:v>2174</c:v>
                </c:pt>
                <c:pt idx="399">
                  <c:v>2174</c:v>
                </c:pt>
                <c:pt idx="400">
                  <c:v>2157</c:v>
                </c:pt>
                <c:pt idx="401">
                  <c:v>2190</c:v>
                </c:pt>
                <c:pt idx="402">
                  <c:v>2190</c:v>
                </c:pt>
                <c:pt idx="403">
                  <c:v>2159</c:v>
                </c:pt>
                <c:pt idx="404">
                  <c:v>2142</c:v>
                </c:pt>
                <c:pt idx="405">
                  <c:v>2142</c:v>
                </c:pt>
                <c:pt idx="406">
                  <c:v>2142</c:v>
                </c:pt>
                <c:pt idx="407">
                  <c:v>2142</c:v>
                </c:pt>
                <c:pt idx="408">
                  <c:v>2171</c:v>
                </c:pt>
                <c:pt idx="409">
                  <c:v>2153</c:v>
                </c:pt>
                <c:pt idx="410">
                  <c:v>2126</c:v>
                </c:pt>
                <c:pt idx="411">
                  <c:v>2139</c:v>
                </c:pt>
                <c:pt idx="412">
                  <c:v>2207</c:v>
                </c:pt>
                <c:pt idx="413">
                  <c:v>2207</c:v>
                </c:pt>
                <c:pt idx="414">
                  <c:v>2207</c:v>
                </c:pt>
                <c:pt idx="415">
                  <c:v>2207</c:v>
                </c:pt>
                <c:pt idx="416">
                  <c:v>2207</c:v>
                </c:pt>
                <c:pt idx="417">
                  <c:v>2130</c:v>
                </c:pt>
                <c:pt idx="418">
                  <c:v>2130</c:v>
                </c:pt>
                <c:pt idx="419">
                  <c:v>2130</c:v>
                </c:pt>
                <c:pt idx="420">
                  <c:v>2130</c:v>
                </c:pt>
                <c:pt idx="421">
                  <c:v>2163</c:v>
                </c:pt>
                <c:pt idx="422">
                  <c:v>2157</c:v>
                </c:pt>
                <c:pt idx="423">
                  <c:v>2157</c:v>
                </c:pt>
                <c:pt idx="424">
                  <c:v>2169</c:v>
                </c:pt>
                <c:pt idx="425">
                  <c:v>2182</c:v>
                </c:pt>
                <c:pt idx="426">
                  <c:v>2141</c:v>
                </c:pt>
                <c:pt idx="427">
                  <c:v>2173</c:v>
                </c:pt>
                <c:pt idx="428">
                  <c:v>2111</c:v>
                </c:pt>
                <c:pt idx="429">
                  <c:v>2111</c:v>
                </c:pt>
                <c:pt idx="430">
                  <c:v>2130</c:v>
                </c:pt>
                <c:pt idx="431">
                  <c:v>2122</c:v>
                </c:pt>
                <c:pt idx="432">
                  <c:v>2122</c:v>
                </c:pt>
                <c:pt idx="433">
                  <c:v>2122</c:v>
                </c:pt>
                <c:pt idx="434">
                  <c:v>2122</c:v>
                </c:pt>
                <c:pt idx="435">
                  <c:v>2101</c:v>
                </c:pt>
                <c:pt idx="436">
                  <c:v>2101</c:v>
                </c:pt>
                <c:pt idx="437">
                  <c:v>2138</c:v>
                </c:pt>
                <c:pt idx="438">
                  <c:v>2138</c:v>
                </c:pt>
                <c:pt idx="439">
                  <c:v>2150</c:v>
                </c:pt>
                <c:pt idx="440">
                  <c:v>2150</c:v>
                </c:pt>
                <c:pt idx="441">
                  <c:v>2118</c:v>
                </c:pt>
                <c:pt idx="442">
                  <c:v>2108</c:v>
                </c:pt>
                <c:pt idx="443">
                  <c:v>2091</c:v>
                </c:pt>
                <c:pt idx="444">
                  <c:v>2091</c:v>
                </c:pt>
                <c:pt idx="445">
                  <c:v>2086</c:v>
                </c:pt>
                <c:pt idx="446">
                  <c:v>2061</c:v>
                </c:pt>
                <c:pt idx="447">
                  <c:v>2069</c:v>
                </c:pt>
                <c:pt idx="448">
                  <c:v>2141</c:v>
                </c:pt>
                <c:pt idx="449">
                  <c:v>2105</c:v>
                </c:pt>
                <c:pt idx="450">
                  <c:v>2105</c:v>
                </c:pt>
                <c:pt idx="451">
                  <c:v>2090</c:v>
                </c:pt>
                <c:pt idx="452">
                  <c:v>2122</c:v>
                </c:pt>
                <c:pt idx="453">
                  <c:v>2091</c:v>
                </c:pt>
                <c:pt idx="454">
                  <c:v>2091</c:v>
                </c:pt>
                <c:pt idx="455">
                  <c:v>2091</c:v>
                </c:pt>
                <c:pt idx="456">
                  <c:v>2091</c:v>
                </c:pt>
                <c:pt idx="457">
                  <c:v>2056</c:v>
                </c:pt>
                <c:pt idx="458">
                  <c:v>2047</c:v>
                </c:pt>
                <c:pt idx="459">
                  <c:v>2017</c:v>
                </c:pt>
                <c:pt idx="460">
                  <c:v>1994</c:v>
                </c:pt>
                <c:pt idx="461">
                  <c:v>2037</c:v>
                </c:pt>
                <c:pt idx="462">
                  <c:v>2037</c:v>
                </c:pt>
                <c:pt idx="463">
                  <c:v>2069</c:v>
                </c:pt>
                <c:pt idx="464">
                  <c:v>2051</c:v>
                </c:pt>
                <c:pt idx="465">
                  <c:v>2051</c:v>
                </c:pt>
                <c:pt idx="466">
                  <c:v>2051</c:v>
                </c:pt>
                <c:pt idx="467">
                  <c:v>2051</c:v>
                </c:pt>
                <c:pt idx="468">
                  <c:v>2044</c:v>
                </c:pt>
                <c:pt idx="469">
                  <c:v>2034</c:v>
                </c:pt>
                <c:pt idx="470">
                  <c:v>1998</c:v>
                </c:pt>
                <c:pt idx="471">
                  <c:v>1998</c:v>
                </c:pt>
                <c:pt idx="472">
                  <c:v>1998</c:v>
                </c:pt>
                <c:pt idx="473">
                  <c:v>1998</c:v>
                </c:pt>
                <c:pt idx="474">
                  <c:v>2034</c:v>
                </c:pt>
                <c:pt idx="475">
                  <c:v>2043</c:v>
                </c:pt>
                <c:pt idx="476">
                  <c:v>2023</c:v>
                </c:pt>
                <c:pt idx="477">
                  <c:v>2006</c:v>
                </c:pt>
                <c:pt idx="478">
                  <c:v>1997</c:v>
                </c:pt>
                <c:pt idx="479">
                  <c:v>2029</c:v>
                </c:pt>
                <c:pt idx="480">
                  <c:v>1979</c:v>
                </c:pt>
                <c:pt idx="481">
                  <c:v>1979</c:v>
                </c:pt>
                <c:pt idx="482">
                  <c:v>1979</c:v>
                </c:pt>
                <c:pt idx="483">
                  <c:v>1962</c:v>
                </c:pt>
                <c:pt idx="484">
                  <c:v>1962</c:v>
                </c:pt>
                <c:pt idx="485">
                  <c:v>1962</c:v>
                </c:pt>
                <c:pt idx="486">
                  <c:v>1962</c:v>
                </c:pt>
                <c:pt idx="487">
                  <c:v>1976</c:v>
                </c:pt>
                <c:pt idx="488">
                  <c:v>1960</c:v>
                </c:pt>
                <c:pt idx="489">
                  <c:v>1960</c:v>
                </c:pt>
                <c:pt idx="490">
                  <c:v>1974</c:v>
                </c:pt>
                <c:pt idx="491">
                  <c:v>1983</c:v>
                </c:pt>
                <c:pt idx="492">
                  <c:v>1983</c:v>
                </c:pt>
                <c:pt idx="493">
                  <c:v>1941</c:v>
                </c:pt>
                <c:pt idx="494">
                  <c:v>1931</c:v>
                </c:pt>
                <c:pt idx="495">
                  <c:v>1942</c:v>
                </c:pt>
                <c:pt idx="496">
                  <c:v>1942</c:v>
                </c:pt>
                <c:pt idx="497">
                  <c:v>1942</c:v>
                </c:pt>
                <c:pt idx="498">
                  <c:v>1942</c:v>
                </c:pt>
                <c:pt idx="499">
                  <c:v>1989</c:v>
                </c:pt>
                <c:pt idx="500">
                  <c:v>1937</c:v>
                </c:pt>
                <c:pt idx="501">
                  <c:v>1896</c:v>
                </c:pt>
                <c:pt idx="502">
                  <c:v>1962</c:v>
                </c:pt>
                <c:pt idx="503">
                  <c:v>1975</c:v>
                </c:pt>
                <c:pt idx="504">
                  <c:v>1975</c:v>
                </c:pt>
                <c:pt idx="505">
                  <c:v>1941</c:v>
                </c:pt>
                <c:pt idx="506">
                  <c:v>1941</c:v>
                </c:pt>
                <c:pt idx="507">
                  <c:v>1941</c:v>
                </c:pt>
                <c:pt idx="508">
                  <c:v>1994</c:v>
                </c:pt>
                <c:pt idx="509">
                  <c:v>1946</c:v>
                </c:pt>
                <c:pt idx="510">
                  <c:v>1913</c:v>
                </c:pt>
                <c:pt idx="511">
                  <c:v>1919</c:v>
                </c:pt>
                <c:pt idx="512">
                  <c:v>1947</c:v>
                </c:pt>
                <c:pt idx="513">
                  <c:v>1947</c:v>
                </c:pt>
                <c:pt idx="514">
                  <c:v>1999</c:v>
                </c:pt>
                <c:pt idx="515">
                  <c:v>1958</c:v>
                </c:pt>
                <c:pt idx="516">
                  <c:v>1958</c:v>
                </c:pt>
                <c:pt idx="517">
                  <c:v>1958</c:v>
                </c:pt>
                <c:pt idx="518">
                  <c:v>1958</c:v>
                </c:pt>
                <c:pt idx="519">
                  <c:v>1940</c:v>
                </c:pt>
                <c:pt idx="520">
                  <c:v>1940</c:v>
                </c:pt>
                <c:pt idx="521">
                  <c:v>1902</c:v>
                </c:pt>
                <c:pt idx="522">
                  <c:v>1902</c:v>
                </c:pt>
                <c:pt idx="523">
                  <c:v>1897</c:v>
                </c:pt>
                <c:pt idx="524">
                  <c:v>1904</c:v>
                </c:pt>
                <c:pt idx="525">
                  <c:v>1909</c:v>
                </c:pt>
                <c:pt idx="526">
                  <c:v>1909</c:v>
                </c:pt>
                <c:pt idx="527">
                  <c:v>1909</c:v>
                </c:pt>
                <c:pt idx="528">
                  <c:v>1880</c:v>
                </c:pt>
                <c:pt idx="529">
                  <c:v>1875</c:v>
                </c:pt>
                <c:pt idx="530">
                  <c:v>1904</c:v>
                </c:pt>
                <c:pt idx="531">
                  <c:v>1904</c:v>
                </c:pt>
                <c:pt idx="532">
                  <c:v>1904</c:v>
                </c:pt>
                <c:pt idx="533">
                  <c:v>1904</c:v>
                </c:pt>
                <c:pt idx="534">
                  <c:v>1887</c:v>
                </c:pt>
                <c:pt idx="535">
                  <c:v>1893</c:v>
                </c:pt>
                <c:pt idx="536">
                  <c:v>1903</c:v>
                </c:pt>
                <c:pt idx="537">
                  <c:v>1917</c:v>
                </c:pt>
                <c:pt idx="538">
                  <c:v>1917</c:v>
                </c:pt>
                <c:pt idx="539">
                  <c:v>1917</c:v>
                </c:pt>
                <c:pt idx="540">
                  <c:v>1917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DD-45EE-A092-B915CE292A2E}"/>
            </c:ext>
          </c:extLst>
        </c:ser>
        <c:ser>
          <c:idx val="1"/>
          <c:order val="1"/>
          <c:tx>
            <c:strRef>
              <c:f>'Slavkov-nová b.'!$C$6</c:f>
              <c:strCache>
                <c:ptCount val="1"/>
                <c:pt idx="0">
                  <c:v>ST 26.4.2017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'Slavkov-nová b.'!$A$427:$A$967</c:f>
              <c:numCache>
                <c:formatCode>h:mm</c:formatCode>
                <c:ptCount val="541"/>
                <c:pt idx="0">
                  <c:v>0.29166666666660201</c:v>
                </c:pt>
                <c:pt idx="1">
                  <c:v>0.29236111111104601</c:v>
                </c:pt>
                <c:pt idx="2">
                  <c:v>0.29305555555549001</c:v>
                </c:pt>
                <c:pt idx="3">
                  <c:v>0.29374999999993401</c:v>
                </c:pt>
                <c:pt idx="4">
                  <c:v>0.29444444444437801</c:v>
                </c:pt>
                <c:pt idx="5">
                  <c:v>0.295138888888822</c:v>
                </c:pt>
                <c:pt idx="6">
                  <c:v>0.295833333333266</c:v>
                </c:pt>
                <c:pt idx="7">
                  <c:v>0.29652777777771</c:v>
                </c:pt>
                <c:pt idx="8">
                  <c:v>0.297222222222154</c:v>
                </c:pt>
                <c:pt idx="9">
                  <c:v>0.297916666666598</c:v>
                </c:pt>
                <c:pt idx="10">
                  <c:v>0.29861111111104199</c:v>
                </c:pt>
                <c:pt idx="11">
                  <c:v>0.29930555555548599</c:v>
                </c:pt>
                <c:pt idx="12">
                  <c:v>0.29999999999992999</c:v>
                </c:pt>
                <c:pt idx="13">
                  <c:v>0.30069444444437399</c:v>
                </c:pt>
                <c:pt idx="14">
                  <c:v>0.30138888888881799</c:v>
                </c:pt>
                <c:pt idx="15">
                  <c:v>0.30208333333326198</c:v>
                </c:pt>
                <c:pt idx="16">
                  <c:v>0.30277777777770598</c:v>
                </c:pt>
                <c:pt idx="17">
                  <c:v>0.30347222222214998</c:v>
                </c:pt>
                <c:pt idx="18">
                  <c:v>0.30416666666659398</c:v>
                </c:pt>
                <c:pt idx="19">
                  <c:v>0.30486111111103797</c:v>
                </c:pt>
                <c:pt idx="20">
                  <c:v>0.30555555555548197</c:v>
                </c:pt>
                <c:pt idx="21">
                  <c:v>0.30624999999992603</c:v>
                </c:pt>
                <c:pt idx="22">
                  <c:v>0.30694444444437002</c:v>
                </c:pt>
                <c:pt idx="23">
                  <c:v>0.30763888888881402</c:v>
                </c:pt>
                <c:pt idx="24">
                  <c:v>0.30833333333325802</c:v>
                </c:pt>
                <c:pt idx="25">
                  <c:v>0.30902777777770202</c:v>
                </c:pt>
                <c:pt idx="26">
                  <c:v>0.30972222222214602</c:v>
                </c:pt>
                <c:pt idx="27">
                  <c:v>0.31041666666659001</c:v>
                </c:pt>
                <c:pt idx="28">
                  <c:v>0.31111111111103401</c:v>
                </c:pt>
                <c:pt idx="29">
                  <c:v>0.31180555555547801</c:v>
                </c:pt>
                <c:pt idx="30">
                  <c:v>0.31249999999992201</c:v>
                </c:pt>
                <c:pt idx="31">
                  <c:v>0.313194444444366</c:v>
                </c:pt>
                <c:pt idx="32">
                  <c:v>0.31388888888881</c:v>
                </c:pt>
                <c:pt idx="33">
                  <c:v>0.314583333333254</c:v>
                </c:pt>
                <c:pt idx="34">
                  <c:v>0.315277777777698</c:v>
                </c:pt>
                <c:pt idx="35">
                  <c:v>0.315972222222142</c:v>
                </c:pt>
                <c:pt idx="36">
                  <c:v>0.31666666666658599</c:v>
                </c:pt>
                <c:pt idx="37">
                  <c:v>0.31736111111102999</c:v>
                </c:pt>
                <c:pt idx="38">
                  <c:v>0.31805555555547399</c:v>
                </c:pt>
                <c:pt idx="39">
                  <c:v>0.31874999999991799</c:v>
                </c:pt>
                <c:pt idx="40">
                  <c:v>0.31944444444436199</c:v>
                </c:pt>
                <c:pt idx="41">
                  <c:v>0.32013888888880598</c:v>
                </c:pt>
                <c:pt idx="42">
                  <c:v>0.32083333333324998</c:v>
                </c:pt>
                <c:pt idx="43">
                  <c:v>0.32152777777769398</c:v>
                </c:pt>
                <c:pt idx="44">
                  <c:v>0.32222222222213798</c:v>
                </c:pt>
                <c:pt idx="45">
                  <c:v>0.32291666666658198</c:v>
                </c:pt>
                <c:pt idx="46">
                  <c:v>0.32361111111102597</c:v>
                </c:pt>
                <c:pt idx="47">
                  <c:v>0.32430555555547003</c:v>
                </c:pt>
                <c:pt idx="48">
                  <c:v>0.32499999999991402</c:v>
                </c:pt>
                <c:pt idx="49">
                  <c:v>0.32569444444435802</c:v>
                </c:pt>
                <c:pt idx="50">
                  <c:v>0.32638888888880202</c:v>
                </c:pt>
                <c:pt idx="51">
                  <c:v>0.32708333333324602</c:v>
                </c:pt>
                <c:pt idx="52">
                  <c:v>0.32777777777769002</c:v>
                </c:pt>
                <c:pt idx="53">
                  <c:v>0.32847222222213401</c:v>
                </c:pt>
                <c:pt idx="54">
                  <c:v>0.32916666666657801</c:v>
                </c:pt>
                <c:pt idx="55">
                  <c:v>0.32986111111102201</c:v>
                </c:pt>
                <c:pt idx="56">
                  <c:v>0.33055555555546601</c:v>
                </c:pt>
                <c:pt idx="57">
                  <c:v>0.33124999999991001</c:v>
                </c:pt>
                <c:pt idx="58">
                  <c:v>0.331944444444354</c:v>
                </c:pt>
                <c:pt idx="59">
                  <c:v>0.332638888888798</c:v>
                </c:pt>
                <c:pt idx="60">
                  <c:v>0.333333333333242</c:v>
                </c:pt>
                <c:pt idx="61">
                  <c:v>0.334027777777686</c:v>
                </c:pt>
                <c:pt idx="62">
                  <c:v>0.33472222222212999</c:v>
                </c:pt>
                <c:pt idx="63">
                  <c:v>0.33541666666657399</c:v>
                </c:pt>
                <c:pt idx="64">
                  <c:v>0.33611111111101799</c:v>
                </c:pt>
                <c:pt idx="65">
                  <c:v>0.33680555555546199</c:v>
                </c:pt>
                <c:pt idx="66">
                  <c:v>0.33749999999990599</c:v>
                </c:pt>
                <c:pt idx="67">
                  <c:v>0.33819444444434998</c:v>
                </c:pt>
                <c:pt idx="68">
                  <c:v>0.33888888888879398</c:v>
                </c:pt>
                <c:pt idx="69">
                  <c:v>0.33958333333323798</c:v>
                </c:pt>
                <c:pt idx="70">
                  <c:v>0.34027777777768198</c:v>
                </c:pt>
                <c:pt idx="71">
                  <c:v>0.34097222222212598</c:v>
                </c:pt>
                <c:pt idx="72">
                  <c:v>0.34166666666656997</c:v>
                </c:pt>
                <c:pt idx="73">
                  <c:v>0.34236111111101403</c:v>
                </c:pt>
                <c:pt idx="74">
                  <c:v>0.34305555555545802</c:v>
                </c:pt>
                <c:pt idx="75">
                  <c:v>0.34374999999990202</c:v>
                </c:pt>
                <c:pt idx="76">
                  <c:v>0.34444444444434602</c:v>
                </c:pt>
                <c:pt idx="77">
                  <c:v>0.34513888888879002</c:v>
                </c:pt>
                <c:pt idx="78">
                  <c:v>0.34583333333323402</c:v>
                </c:pt>
                <c:pt idx="79">
                  <c:v>0.34652777777767801</c:v>
                </c:pt>
                <c:pt idx="80">
                  <c:v>0.34722222222212201</c:v>
                </c:pt>
                <c:pt idx="81">
                  <c:v>0.34791666666656601</c:v>
                </c:pt>
                <c:pt idx="82">
                  <c:v>0.34861111111101001</c:v>
                </c:pt>
                <c:pt idx="83">
                  <c:v>0.34930555555545401</c:v>
                </c:pt>
                <c:pt idx="84">
                  <c:v>0.349999999999898</c:v>
                </c:pt>
                <c:pt idx="85">
                  <c:v>0.350694444444342</c:v>
                </c:pt>
                <c:pt idx="86">
                  <c:v>0.351388888888786</c:v>
                </c:pt>
                <c:pt idx="87">
                  <c:v>0.35208333333323</c:v>
                </c:pt>
                <c:pt idx="88">
                  <c:v>0.352777777777674</c:v>
                </c:pt>
                <c:pt idx="89">
                  <c:v>0.35347222222211799</c:v>
                </c:pt>
                <c:pt idx="90">
                  <c:v>0.35416666666656199</c:v>
                </c:pt>
                <c:pt idx="91">
                  <c:v>0.35486111111100499</c:v>
                </c:pt>
                <c:pt idx="92">
                  <c:v>0.35555555555544899</c:v>
                </c:pt>
                <c:pt idx="93">
                  <c:v>0.35624999999989299</c:v>
                </c:pt>
                <c:pt idx="94">
                  <c:v>0.35694444444433698</c:v>
                </c:pt>
                <c:pt idx="95">
                  <c:v>0.35763888888878098</c:v>
                </c:pt>
                <c:pt idx="96">
                  <c:v>0.35833333333322498</c:v>
                </c:pt>
                <c:pt idx="97">
                  <c:v>0.35902777777766898</c:v>
                </c:pt>
                <c:pt idx="98">
                  <c:v>0.35972222222211298</c:v>
                </c:pt>
                <c:pt idx="99">
                  <c:v>0.36041666666655697</c:v>
                </c:pt>
                <c:pt idx="100">
                  <c:v>0.36111111111100103</c:v>
                </c:pt>
                <c:pt idx="101">
                  <c:v>0.36180555555544502</c:v>
                </c:pt>
                <c:pt idx="102">
                  <c:v>0.36249999999988902</c:v>
                </c:pt>
                <c:pt idx="103">
                  <c:v>0.36319444444433302</c:v>
                </c:pt>
                <c:pt idx="104">
                  <c:v>0.36388888888877702</c:v>
                </c:pt>
                <c:pt idx="105">
                  <c:v>0.36458333333322102</c:v>
                </c:pt>
                <c:pt idx="106">
                  <c:v>0.36527777777766501</c:v>
                </c:pt>
                <c:pt idx="107">
                  <c:v>0.36597222222210901</c:v>
                </c:pt>
                <c:pt idx="108">
                  <c:v>0.36666666666655301</c:v>
                </c:pt>
                <c:pt idx="109">
                  <c:v>0.36736111111099701</c:v>
                </c:pt>
                <c:pt idx="110">
                  <c:v>0.36805555555544101</c:v>
                </c:pt>
                <c:pt idx="111">
                  <c:v>0.368749999999885</c:v>
                </c:pt>
                <c:pt idx="112">
                  <c:v>0.369444444444329</c:v>
                </c:pt>
                <c:pt idx="113">
                  <c:v>0.370138888888773</c:v>
                </c:pt>
                <c:pt idx="114">
                  <c:v>0.370833333333217</c:v>
                </c:pt>
                <c:pt idx="115">
                  <c:v>0.37152777777766099</c:v>
                </c:pt>
                <c:pt idx="116">
                  <c:v>0.37222222222210499</c:v>
                </c:pt>
                <c:pt idx="117">
                  <c:v>0.37291666666654899</c:v>
                </c:pt>
                <c:pt idx="118">
                  <c:v>0.37361111111099299</c:v>
                </c:pt>
                <c:pt idx="119">
                  <c:v>0.37430555555543699</c:v>
                </c:pt>
                <c:pt idx="120">
                  <c:v>0.37499999999988098</c:v>
                </c:pt>
                <c:pt idx="121">
                  <c:v>0.37569444444432498</c:v>
                </c:pt>
                <c:pt idx="122">
                  <c:v>0.37638888888876898</c:v>
                </c:pt>
                <c:pt idx="123">
                  <c:v>0.37708333333321298</c:v>
                </c:pt>
                <c:pt idx="124">
                  <c:v>0.37777777777765698</c:v>
                </c:pt>
                <c:pt idx="125">
                  <c:v>0.37847222222210097</c:v>
                </c:pt>
                <c:pt idx="126">
                  <c:v>0.37916666666654503</c:v>
                </c:pt>
                <c:pt idx="127">
                  <c:v>0.37986111111098902</c:v>
                </c:pt>
                <c:pt idx="128">
                  <c:v>0.38055555555543302</c:v>
                </c:pt>
                <c:pt idx="129">
                  <c:v>0.38124999999987702</c:v>
                </c:pt>
                <c:pt idx="130">
                  <c:v>0.38194444444432102</c:v>
                </c:pt>
                <c:pt idx="131">
                  <c:v>0.38263888888876502</c:v>
                </c:pt>
                <c:pt idx="132">
                  <c:v>0.38333333333320901</c:v>
                </c:pt>
                <c:pt idx="133">
                  <c:v>0.38402777777765301</c:v>
                </c:pt>
                <c:pt idx="134">
                  <c:v>0.38472222222209701</c:v>
                </c:pt>
                <c:pt idx="135">
                  <c:v>0.38541666666654101</c:v>
                </c:pt>
                <c:pt idx="136">
                  <c:v>0.38611111111098501</c:v>
                </c:pt>
                <c:pt idx="137">
                  <c:v>0.386805555555429</c:v>
                </c:pt>
                <c:pt idx="138">
                  <c:v>0.387499999999873</c:v>
                </c:pt>
                <c:pt idx="139">
                  <c:v>0.388194444444317</c:v>
                </c:pt>
                <c:pt idx="140">
                  <c:v>0.388888888888761</c:v>
                </c:pt>
                <c:pt idx="141">
                  <c:v>0.389583333333205</c:v>
                </c:pt>
                <c:pt idx="142">
                  <c:v>0.39027777777764899</c:v>
                </c:pt>
                <c:pt idx="143">
                  <c:v>0.39097222222209299</c:v>
                </c:pt>
                <c:pt idx="144">
                  <c:v>0.39166666666653699</c:v>
                </c:pt>
                <c:pt idx="145">
                  <c:v>0.39236111111098099</c:v>
                </c:pt>
                <c:pt idx="146">
                  <c:v>0.39305555555542498</c:v>
                </c:pt>
                <c:pt idx="147">
                  <c:v>0.39374999999986898</c:v>
                </c:pt>
                <c:pt idx="148">
                  <c:v>0.39444444444431298</c:v>
                </c:pt>
                <c:pt idx="149">
                  <c:v>0.39513888888875698</c:v>
                </c:pt>
                <c:pt idx="150">
                  <c:v>0.39583333333320098</c:v>
                </c:pt>
                <c:pt idx="151">
                  <c:v>0.39652777777764497</c:v>
                </c:pt>
                <c:pt idx="152">
                  <c:v>0.39722222222208903</c:v>
                </c:pt>
                <c:pt idx="153">
                  <c:v>0.39791666666653303</c:v>
                </c:pt>
                <c:pt idx="154">
                  <c:v>0.39861111111097702</c:v>
                </c:pt>
                <c:pt idx="155">
                  <c:v>0.39930555555542102</c:v>
                </c:pt>
                <c:pt idx="156">
                  <c:v>0.39999999999986502</c:v>
                </c:pt>
                <c:pt idx="157">
                  <c:v>0.40069444444430902</c:v>
                </c:pt>
                <c:pt idx="158">
                  <c:v>0.40138888888875301</c:v>
                </c:pt>
                <c:pt idx="159">
                  <c:v>0.40208333333319701</c:v>
                </c:pt>
                <c:pt idx="160">
                  <c:v>0.40277777777764101</c:v>
                </c:pt>
                <c:pt idx="161">
                  <c:v>0.40347222222208501</c:v>
                </c:pt>
                <c:pt idx="162">
                  <c:v>0.40416666666652901</c:v>
                </c:pt>
                <c:pt idx="163">
                  <c:v>0.404861111110973</c:v>
                </c:pt>
                <c:pt idx="164">
                  <c:v>0.405555555555417</c:v>
                </c:pt>
                <c:pt idx="165">
                  <c:v>0.406249999999861</c:v>
                </c:pt>
                <c:pt idx="166">
                  <c:v>0.406944444444305</c:v>
                </c:pt>
                <c:pt idx="167">
                  <c:v>0.407638888888749</c:v>
                </c:pt>
                <c:pt idx="168">
                  <c:v>0.40833333333319299</c:v>
                </c:pt>
                <c:pt idx="169">
                  <c:v>0.40902777777763699</c:v>
                </c:pt>
                <c:pt idx="170">
                  <c:v>0.40972222222208099</c:v>
                </c:pt>
                <c:pt idx="171">
                  <c:v>0.41041666666652499</c:v>
                </c:pt>
                <c:pt idx="172">
                  <c:v>0.41111111111096899</c:v>
                </c:pt>
                <c:pt idx="173">
                  <c:v>0.41180555555541298</c:v>
                </c:pt>
                <c:pt idx="174">
                  <c:v>0.41249999999985698</c:v>
                </c:pt>
                <c:pt idx="175">
                  <c:v>0.41319444444430098</c:v>
                </c:pt>
                <c:pt idx="176">
                  <c:v>0.41388888888874498</c:v>
                </c:pt>
                <c:pt idx="177">
                  <c:v>0.41458333333318897</c:v>
                </c:pt>
                <c:pt idx="178">
                  <c:v>0.41527777777763297</c:v>
                </c:pt>
                <c:pt idx="179">
                  <c:v>0.41597222222207703</c:v>
                </c:pt>
                <c:pt idx="180">
                  <c:v>0.41666666666652102</c:v>
                </c:pt>
                <c:pt idx="181">
                  <c:v>0.41736111111096502</c:v>
                </c:pt>
                <c:pt idx="182">
                  <c:v>0.41805555555540902</c:v>
                </c:pt>
                <c:pt idx="183">
                  <c:v>0.41874999999985302</c:v>
                </c:pt>
                <c:pt idx="184">
                  <c:v>0.41944444444429702</c:v>
                </c:pt>
                <c:pt idx="185">
                  <c:v>0.42013888888874101</c:v>
                </c:pt>
                <c:pt idx="186">
                  <c:v>0.42083333333318501</c:v>
                </c:pt>
                <c:pt idx="187">
                  <c:v>0.42152777777762901</c:v>
                </c:pt>
                <c:pt idx="188">
                  <c:v>0.42222222222207301</c:v>
                </c:pt>
                <c:pt idx="189">
                  <c:v>0.422916666666517</c:v>
                </c:pt>
                <c:pt idx="190">
                  <c:v>0.423611111110961</c:v>
                </c:pt>
                <c:pt idx="191">
                  <c:v>0.424305555555405</c:v>
                </c:pt>
                <c:pt idx="192">
                  <c:v>0.424999999999849</c:v>
                </c:pt>
                <c:pt idx="193">
                  <c:v>0.425694444444293</c:v>
                </c:pt>
                <c:pt idx="194">
                  <c:v>0.42638888888873699</c:v>
                </c:pt>
                <c:pt idx="195">
                  <c:v>0.42708333333318099</c:v>
                </c:pt>
                <c:pt idx="196">
                  <c:v>0.42777777777762499</c:v>
                </c:pt>
                <c:pt idx="197">
                  <c:v>0.42847222222206899</c:v>
                </c:pt>
                <c:pt idx="198">
                  <c:v>0.42916666666651299</c:v>
                </c:pt>
                <c:pt idx="199">
                  <c:v>0.42986111111095698</c:v>
                </c:pt>
                <c:pt idx="200">
                  <c:v>0.43055555555540098</c:v>
                </c:pt>
                <c:pt idx="201">
                  <c:v>0.43124999999984498</c:v>
                </c:pt>
                <c:pt idx="202">
                  <c:v>0.43194444444428898</c:v>
                </c:pt>
                <c:pt idx="203">
                  <c:v>0.43263888888873298</c:v>
                </c:pt>
                <c:pt idx="204">
                  <c:v>0.43333333333317697</c:v>
                </c:pt>
                <c:pt idx="205">
                  <c:v>0.43402777777762103</c:v>
                </c:pt>
                <c:pt idx="206">
                  <c:v>0.43472222222206502</c:v>
                </c:pt>
                <c:pt idx="207">
                  <c:v>0.43541666666650902</c:v>
                </c:pt>
                <c:pt idx="208">
                  <c:v>0.43611111111095302</c:v>
                </c:pt>
                <c:pt idx="209">
                  <c:v>0.43680555555539702</c:v>
                </c:pt>
                <c:pt idx="210">
                  <c:v>0.43749999999984102</c:v>
                </c:pt>
                <c:pt idx="211">
                  <c:v>0.43819444444428501</c:v>
                </c:pt>
                <c:pt idx="212">
                  <c:v>0.43888888888872901</c:v>
                </c:pt>
                <c:pt idx="213">
                  <c:v>0.43958333333317301</c:v>
                </c:pt>
                <c:pt idx="214">
                  <c:v>0.44027777777761701</c:v>
                </c:pt>
                <c:pt idx="215">
                  <c:v>0.44097222222206101</c:v>
                </c:pt>
                <c:pt idx="216">
                  <c:v>0.441666666666505</c:v>
                </c:pt>
                <c:pt idx="217">
                  <c:v>0.442361111110949</c:v>
                </c:pt>
                <c:pt idx="218">
                  <c:v>0.443055555555393</c:v>
                </c:pt>
                <c:pt idx="219">
                  <c:v>0.443749999999837</c:v>
                </c:pt>
                <c:pt idx="220">
                  <c:v>0.44444444444428099</c:v>
                </c:pt>
                <c:pt idx="221">
                  <c:v>0.44513888888872499</c:v>
                </c:pt>
                <c:pt idx="222">
                  <c:v>0.44583333333316899</c:v>
                </c:pt>
                <c:pt idx="223">
                  <c:v>0.44652777777761299</c:v>
                </c:pt>
                <c:pt idx="224">
                  <c:v>0.44722222222205699</c:v>
                </c:pt>
                <c:pt idx="225">
                  <c:v>0.44791666666650098</c:v>
                </c:pt>
                <c:pt idx="226">
                  <c:v>0.44861111111094498</c:v>
                </c:pt>
                <c:pt idx="227">
                  <c:v>0.44930555555538898</c:v>
                </c:pt>
                <c:pt idx="228">
                  <c:v>0.44999999999983298</c:v>
                </c:pt>
                <c:pt idx="229">
                  <c:v>0.45069444444427698</c:v>
                </c:pt>
                <c:pt idx="230">
                  <c:v>0.45138888888872097</c:v>
                </c:pt>
                <c:pt idx="231">
                  <c:v>0.45208333333316503</c:v>
                </c:pt>
                <c:pt idx="232">
                  <c:v>0.45277777777760903</c:v>
                </c:pt>
                <c:pt idx="233">
                  <c:v>0.45347222222205302</c:v>
                </c:pt>
                <c:pt idx="234">
                  <c:v>0.45416666666649702</c:v>
                </c:pt>
                <c:pt idx="235">
                  <c:v>0.45486111111094102</c:v>
                </c:pt>
                <c:pt idx="236">
                  <c:v>0.45555555555538502</c:v>
                </c:pt>
                <c:pt idx="237">
                  <c:v>0.45624999999982901</c:v>
                </c:pt>
                <c:pt idx="238">
                  <c:v>0.45694444444427301</c:v>
                </c:pt>
                <c:pt idx="239">
                  <c:v>0.45763888888871701</c:v>
                </c:pt>
                <c:pt idx="240">
                  <c:v>0.45833333333316101</c:v>
                </c:pt>
                <c:pt idx="241">
                  <c:v>0.45902777777760501</c:v>
                </c:pt>
                <c:pt idx="242">
                  <c:v>0.459722222222049</c:v>
                </c:pt>
                <c:pt idx="243">
                  <c:v>0.460416666666493</c:v>
                </c:pt>
                <c:pt idx="244">
                  <c:v>0.461111111110937</c:v>
                </c:pt>
                <c:pt idx="245">
                  <c:v>0.461805555555381</c:v>
                </c:pt>
                <c:pt idx="246">
                  <c:v>0.462499999999825</c:v>
                </c:pt>
                <c:pt idx="247">
                  <c:v>0.46319444444426899</c:v>
                </c:pt>
                <c:pt idx="248">
                  <c:v>0.46388888888871299</c:v>
                </c:pt>
                <c:pt idx="249">
                  <c:v>0.46458333333315699</c:v>
                </c:pt>
                <c:pt idx="250">
                  <c:v>0.46527777777760099</c:v>
                </c:pt>
                <c:pt idx="251">
                  <c:v>0.46597222222204498</c:v>
                </c:pt>
                <c:pt idx="252">
                  <c:v>0.46666666666648898</c:v>
                </c:pt>
                <c:pt idx="253">
                  <c:v>0.46736111111093298</c:v>
                </c:pt>
                <c:pt idx="254">
                  <c:v>0.46805555555537698</c:v>
                </c:pt>
                <c:pt idx="255">
                  <c:v>0.46874999999982098</c:v>
                </c:pt>
                <c:pt idx="256">
                  <c:v>0.46944444444426497</c:v>
                </c:pt>
                <c:pt idx="257">
                  <c:v>0.47013888888870897</c:v>
                </c:pt>
                <c:pt idx="258">
                  <c:v>0.47083333333315303</c:v>
                </c:pt>
                <c:pt idx="259">
                  <c:v>0.47152777777759702</c:v>
                </c:pt>
                <c:pt idx="260">
                  <c:v>0.47222222222204102</c:v>
                </c:pt>
                <c:pt idx="261">
                  <c:v>0.47291666666648502</c:v>
                </c:pt>
                <c:pt idx="262">
                  <c:v>0.47361111111092902</c:v>
                </c:pt>
                <c:pt idx="263">
                  <c:v>0.47430555555537302</c:v>
                </c:pt>
                <c:pt idx="264">
                  <c:v>0.47499999999981701</c:v>
                </c:pt>
                <c:pt idx="265">
                  <c:v>0.47569444444426101</c:v>
                </c:pt>
                <c:pt idx="266">
                  <c:v>0.47638888888870501</c:v>
                </c:pt>
                <c:pt idx="267">
                  <c:v>0.47708333333314901</c:v>
                </c:pt>
                <c:pt idx="268">
                  <c:v>0.477777777777593</c:v>
                </c:pt>
                <c:pt idx="269">
                  <c:v>0.478472222222037</c:v>
                </c:pt>
                <c:pt idx="270">
                  <c:v>0.479166666666481</c:v>
                </c:pt>
                <c:pt idx="271">
                  <c:v>0.479861111110925</c:v>
                </c:pt>
                <c:pt idx="272">
                  <c:v>0.480555555555369</c:v>
                </c:pt>
                <c:pt idx="273">
                  <c:v>0.48124999999981299</c:v>
                </c:pt>
                <c:pt idx="274">
                  <c:v>0.48194444444425699</c:v>
                </c:pt>
                <c:pt idx="275">
                  <c:v>0.48263888888870099</c:v>
                </c:pt>
                <c:pt idx="276">
                  <c:v>0.48333333333314499</c:v>
                </c:pt>
                <c:pt idx="277">
                  <c:v>0.48402777777758899</c:v>
                </c:pt>
                <c:pt idx="278">
                  <c:v>0.48472222222203298</c:v>
                </c:pt>
                <c:pt idx="279">
                  <c:v>0.48541666666647698</c:v>
                </c:pt>
                <c:pt idx="280">
                  <c:v>0.48611111111092098</c:v>
                </c:pt>
                <c:pt idx="281">
                  <c:v>0.48680555555536498</c:v>
                </c:pt>
                <c:pt idx="282">
                  <c:v>0.48749999999980898</c:v>
                </c:pt>
                <c:pt idx="283">
                  <c:v>0.48819444444425297</c:v>
                </c:pt>
                <c:pt idx="284">
                  <c:v>0.48888888888869703</c:v>
                </c:pt>
                <c:pt idx="285">
                  <c:v>0.48958333333314102</c:v>
                </c:pt>
                <c:pt idx="286">
                  <c:v>0.49027777777758502</c:v>
                </c:pt>
                <c:pt idx="287">
                  <c:v>0.49097222222202902</c:v>
                </c:pt>
                <c:pt idx="288">
                  <c:v>0.49166666666647302</c:v>
                </c:pt>
                <c:pt idx="289">
                  <c:v>0.49236111111091702</c:v>
                </c:pt>
                <c:pt idx="290">
                  <c:v>0.49305555555536101</c:v>
                </c:pt>
                <c:pt idx="291">
                  <c:v>0.49374999999980501</c:v>
                </c:pt>
                <c:pt idx="292">
                  <c:v>0.49444444444424901</c:v>
                </c:pt>
                <c:pt idx="293">
                  <c:v>0.49513888888869301</c:v>
                </c:pt>
                <c:pt idx="294">
                  <c:v>0.49583333333313701</c:v>
                </c:pt>
                <c:pt idx="295">
                  <c:v>0.496527777777581</c:v>
                </c:pt>
                <c:pt idx="296">
                  <c:v>0.497222222222025</c:v>
                </c:pt>
                <c:pt idx="297">
                  <c:v>0.497916666666469</c:v>
                </c:pt>
                <c:pt idx="298">
                  <c:v>0.498611111110913</c:v>
                </c:pt>
                <c:pt idx="299">
                  <c:v>0.49930555555535699</c:v>
                </c:pt>
                <c:pt idx="300">
                  <c:v>0.49999999999980099</c:v>
                </c:pt>
                <c:pt idx="301">
                  <c:v>0.50069444444424505</c:v>
                </c:pt>
                <c:pt idx="302">
                  <c:v>0.50138888888868904</c:v>
                </c:pt>
                <c:pt idx="303">
                  <c:v>0.50208333333313304</c:v>
                </c:pt>
                <c:pt idx="304">
                  <c:v>0.50277777777757704</c:v>
                </c:pt>
                <c:pt idx="305">
                  <c:v>0.50347222222202104</c:v>
                </c:pt>
                <c:pt idx="306">
                  <c:v>0.50416666666646504</c:v>
                </c:pt>
                <c:pt idx="307">
                  <c:v>0.50486111111090903</c:v>
                </c:pt>
                <c:pt idx="308">
                  <c:v>0.50555555555535303</c:v>
                </c:pt>
                <c:pt idx="309">
                  <c:v>0.50624999999979703</c:v>
                </c:pt>
                <c:pt idx="310">
                  <c:v>0.50694444444424103</c:v>
                </c:pt>
                <c:pt idx="311">
                  <c:v>0.50763888888868502</c:v>
                </c:pt>
                <c:pt idx="312">
                  <c:v>0.50833333333312902</c:v>
                </c:pt>
                <c:pt idx="313">
                  <c:v>0.50902777777757302</c:v>
                </c:pt>
                <c:pt idx="314">
                  <c:v>0.50972222222201702</c:v>
                </c:pt>
                <c:pt idx="315">
                  <c:v>0.51041666666646102</c:v>
                </c:pt>
                <c:pt idx="316">
                  <c:v>0.51111111111090501</c:v>
                </c:pt>
                <c:pt idx="317">
                  <c:v>0.51180555555534901</c:v>
                </c:pt>
                <c:pt idx="318">
                  <c:v>0.51249999999979301</c:v>
                </c:pt>
                <c:pt idx="319">
                  <c:v>0.51319444444423701</c:v>
                </c:pt>
                <c:pt idx="320">
                  <c:v>0.51388888888868101</c:v>
                </c:pt>
                <c:pt idx="321">
                  <c:v>0.514583333333125</c:v>
                </c:pt>
                <c:pt idx="322">
                  <c:v>0.515277777777569</c:v>
                </c:pt>
                <c:pt idx="323">
                  <c:v>0.515972222222013</c:v>
                </c:pt>
                <c:pt idx="324">
                  <c:v>0.516666666666457</c:v>
                </c:pt>
                <c:pt idx="325">
                  <c:v>0.517361111110901</c:v>
                </c:pt>
                <c:pt idx="326">
                  <c:v>0.51805555555534499</c:v>
                </c:pt>
                <c:pt idx="327">
                  <c:v>0.51874999999978899</c:v>
                </c:pt>
                <c:pt idx="328">
                  <c:v>0.51944444444423299</c:v>
                </c:pt>
                <c:pt idx="329">
                  <c:v>0.52013888888867699</c:v>
                </c:pt>
                <c:pt idx="330">
                  <c:v>0.52083333333312098</c:v>
                </c:pt>
                <c:pt idx="331">
                  <c:v>0.52152777777756498</c:v>
                </c:pt>
                <c:pt idx="332">
                  <c:v>0.52222222222200898</c:v>
                </c:pt>
                <c:pt idx="333">
                  <c:v>0.52291666666645298</c:v>
                </c:pt>
                <c:pt idx="334">
                  <c:v>0.52361111111089698</c:v>
                </c:pt>
                <c:pt idx="335">
                  <c:v>0.52430555555534097</c:v>
                </c:pt>
                <c:pt idx="336">
                  <c:v>0.52499999999978497</c:v>
                </c:pt>
                <c:pt idx="337">
                  <c:v>0.52569444444422897</c:v>
                </c:pt>
                <c:pt idx="338">
                  <c:v>0.52638888888867297</c:v>
                </c:pt>
                <c:pt idx="339">
                  <c:v>0.52708333333311697</c:v>
                </c:pt>
                <c:pt idx="340">
                  <c:v>0.52777777777756096</c:v>
                </c:pt>
                <c:pt idx="341">
                  <c:v>0.52847222222200496</c:v>
                </c:pt>
                <c:pt idx="342">
                  <c:v>0.52916666666644896</c:v>
                </c:pt>
                <c:pt idx="343">
                  <c:v>0.52986111111089296</c:v>
                </c:pt>
                <c:pt idx="344">
                  <c:v>0.53055555555533696</c:v>
                </c:pt>
                <c:pt idx="345">
                  <c:v>0.53124999999978095</c:v>
                </c:pt>
                <c:pt idx="346">
                  <c:v>0.53194444444422495</c:v>
                </c:pt>
                <c:pt idx="347">
                  <c:v>0.53263888888866895</c:v>
                </c:pt>
                <c:pt idx="348">
                  <c:v>0.53333333333311295</c:v>
                </c:pt>
                <c:pt idx="349">
                  <c:v>0.53402777777755694</c:v>
                </c:pt>
                <c:pt idx="350">
                  <c:v>0.53472222222200105</c:v>
                </c:pt>
                <c:pt idx="351">
                  <c:v>0.53541666666644505</c:v>
                </c:pt>
                <c:pt idx="352">
                  <c:v>0.53611111111088905</c:v>
                </c:pt>
                <c:pt idx="353">
                  <c:v>0.53680555555533305</c:v>
                </c:pt>
                <c:pt idx="354">
                  <c:v>0.53749999999977705</c:v>
                </c:pt>
                <c:pt idx="355">
                  <c:v>0.53819444444422104</c:v>
                </c:pt>
                <c:pt idx="356">
                  <c:v>0.53888888888866504</c:v>
                </c:pt>
                <c:pt idx="357">
                  <c:v>0.53958333333310904</c:v>
                </c:pt>
                <c:pt idx="358">
                  <c:v>0.54027777777755304</c:v>
                </c:pt>
                <c:pt idx="359">
                  <c:v>0.54097222222199703</c:v>
                </c:pt>
                <c:pt idx="360">
                  <c:v>0.54166666666644103</c:v>
                </c:pt>
                <c:pt idx="361">
                  <c:v>0.54236111111088503</c:v>
                </c:pt>
                <c:pt idx="362">
                  <c:v>0.54305555555532903</c:v>
                </c:pt>
                <c:pt idx="363">
                  <c:v>0.54374999999977303</c:v>
                </c:pt>
                <c:pt idx="364">
                  <c:v>0.54444444444421702</c:v>
                </c:pt>
                <c:pt idx="365">
                  <c:v>0.54513888888866102</c:v>
                </c:pt>
                <c:pt idx="366">
                  <c:v>0.54583333333310502</c:v>
                </c:pt>
                <c:pt idx="367">
                  <c:v>0.54652777777754902</c:v>
                </c:pt>
                <c:pt idx="368">
                  <c:v>0.54722222222199302</c:v>
                </c:pt>
                <c:pt idx="369">
                  <c:v>0.54791666666643701</c:v>
                </c:pt>
                <c:pt idx="370">
                  <c:v>0.54861111111088101</c:v>
                </c:pt>
                <c:pt idx="371">
                  <c:v>0.54930555555532501</c:v>
                </c:pt>
                <c:pt idx="372">
                  <c:v>0.54999999999976901</c:v>
                </c:pt>
                <c:pt idx="373">
                  <c:v>0.550694444444213</c:v>
                </c:pt>
                <c:pt idx="374">
                  <c:v>0.551388888888657</c:v>
                </c:pt>
                <c:pt idx="375">
                  <c:v>0.552083333333101</c:v>
                </c:pt>
                <c:pt idx="376">
                  <c:v>0.552777777777545</c:v>
                </c:pt>
                <c:pt idx="377">
                  <c:v>0.553472222221989</c:v>
                </c:pt>
                <c:pt idx="378">
                  <c:v>0.55416666666643299</c:v>
                </c:pt>
                <c:pt idx="379">
                  <c:v>0.55486111111087699</c:v>
                </c:pt>
                <c:pt idx="380">
                  <c:v>0.55555555555532099</c:v>
                </c:pt>
                <c:pt idx="381">
                  <c:v>0.55624999999976499</c:v>
                </c:pt>
                <c:pt idx="382">
                  <c:v>0.55694444444420899</c:v>
                </c:pt>
                <c:pt idx="383">
                  <c:v>0.55763888888865298</c:v>
                </c:pt>
                <c:pt idx="384">
                  <c:v>0.55833333333309698</c:v>
                </c:pt>
                <c:pt idx="385">
                  <c:v>0.55902777777754098</c:v>
                </c:pt>
                <c:pt idx="386">
                  <c:v>0.55972222222198498</c:v>
                </c:pt>
                <c:pt idx="387">
                  <c:v>0.56041666666642898</c:v>
                </c:pt>
                <c:pt idx="388">
                  <c:v>0.56111111111087297</c:v>
                </c:pt>
                <c:pt idx="389">
                  <c:v>0.56180555555531697</c:v>
                </c:pt>
                <c:pt idx="390">
                  <c:v>0.56249999999976097</c:v>
                </c:pt>
                <c:pt idx="391">
                  <c:v>0.56319444444420497</c:v>
                </c:pt>
                <c:pt idx="392">
                  <c:v>0.56388888888864896</c:v>
                </c:pt>
                <c:pt idx="393">
                  <c:v>0.56458333333309296</c:v>
                </c:pt>
                <c:pt idx="394">
                  <c:v>0.56527777777753696</c:v>
                </c:pt>
                <c:pt idx="395">
                  <c:v>0.56597222222198096</c:v>
                </c:pt>
                <c:pt idx="396">
                  <c:v>0.56666666666642496</c:v>
                </c:pt>
                <c:pt idx="397">
                  <c:v>0.56736111111086895</c:v>
                </c:pt>
                <c:pt idx="398">
                  <c:v>0.56805555555531295</c:v>
                </c:pt>
                <c:pt idx="399">
                  <c:v>0.56874999999975695</c:v>
                </c:pt>
                <c:pt idx="400">
                  <c:v>0.56944444444420095</c:v>
                </c:pt>
                <c:pt idx="401">
                  <c:v>0.57013888888864495</c:v>
                </c:pt>
                <c:pt idx="402">
                  <c:v>0.57083333333308905</c:v>
                </c:pt>
                <c:pt idx="403">
                  <c:v>0.57152777777753305</c:v>
                </c:pt>
                <c:pt idx="404">
                  <c:v>0.57222222222197705</c:v>
                </c:pt>
                <c:pt idx="405">
                  <c:v>0.57291666666642105</c:v>
                </c:pt>
                <c:pt idx="406">
                  <c:v>0.57361111111086505</c:v>
                </c:pt>
                <c:pt idx="407">
                  <c:v>0.57430555555530904</c:v>
                </c:pt>
                <c:pt idx="408">
                  <c:v>0.57499999999975304</c:v>
                </c:pt>
                <c:pt idx="409">
                  <c:v>0.57569444444419704</c:v>
                </c:pt>
                <c:pt idx="410">
                  <c:v>0.57638888888864104</c:v>
                </c:pt>
                <c:pt idx="411">
                  <c:v>0.57708333333308504</c:v>
                </c:pt>
                <c:pt idx="412">
                  <c:v>0.57777777777752903</c:v>
                </c:pt>
                <c:pt idx="413">
                  <c:v>0.57847222222197303</c:v>
                </c:pt>
                <c:pt idx="414">
                  <c:v>0.57916666666641703</c:v>
                </c:pt>
                <c:pt idx="415">
                  <c:v>0.57986111111086103</c:v>
                </c:pt>
                <c:pt idx="416">
                  <c:v>0.58055555555530503</c:v>
                </c:pt>
                <c:pt idx="417">
                  <c:v>0.58124999999974902</c:v>
                </c:pt>
                <c:pt idx="418">
                  <c:v>0.58194444444419302</c:v>
                </c:pt>
                <c:pt idx="419">
                  <c:v>0.58263888888863702</c:v>
                </c:pt>
                <c:pt idx="420">
                  <c:v>0.58333333333308102</c:v>
                </c:pt>
                <c:pt idx="421">
                  <c:v>0.58402777777752501</c:v>
                </c:pt>
                <c:pt idx="422">
                  <c:v>0.58472222222196901</c:v>
                </c:pt>
                <c:pt idx="423">
                  <c:v>0.58541666666641301</c:v>
                </c:pt>
                <c:pt idx="424">
                  <c:v>0.58611111111085701</c:v>
                </c:pt>
                <c:pt idx="425">
                  <c:v>0.58680555555530101</c:v>
                </c:pt>
                <c:pt idx="426">
                  <c:v>0.587499999999745</c:v>
                </c:pt>
                <c:pt idx="427">
                  <c:v>0.588194444444189</c:v>
                </c:pt>
                <c:pt idx="428">
                  <c:v>0.588888888888633</c:v>
                </c:pt>
                <c:pt idx="429">
                  <c:v>0.589583333333077</c:v>
                </c:pt>
                <c:pt idx="430">
                  <c:v>0.590277777777521</c:v>
                </c:pt>
                <c:pt idx="431">
                  <c:v>0.59097222222196499</c:v>
                </c:pt>
                <c:pt idx="432">
                  <c:v>0.59166666666640899</c:v>
                </c:pt>
                <c:pt idx="433">
                  <c:v>0.59236111111085299</c:v>
                </c:pt>
                <c:pt idx="434">
                  <c:v>0.59305555555529699</c:v>
                </c:pt>
                <c:pt idx="435">
                  <c:v>0.59374999999974098</c:v>
                </c:pt>
                <c:pt idx="436">
                  <c:v>0.59444444444418498</c:v>
                </c:pt>
                <c:pt idx="437">
                  <c:v>0.59513888888862898</c:v>
                </c:pt>
                <c:pt idx="438">
                  <c:v>0.59583333333307298</c:v>
                </c:pt>
                <c:pt idx="439">
                  <c:v>0.59652777777751698</c:v>
                </c:pt>
                <c:pt idx="440">
                  <c:v>0.59722222222196097</c:v>
                </c:pt>
                <c:pt idx="441">
                  <c:v>0.59791666666640497</c:v>
                </c:pt>
                <c:pt idx="442">
                  <c:v>0.59861111111084897</c:v>
                </c:pt>
                <c:pt idx="443">
                  <c:v>0.59930555555529297</c:v>
                </c:pt>
                <c:pt idx="444">
                  <c:v>0.59999999999973697</c:v>
                </c:pt>
                <c:pt idx="445">
                  <c:v>0.60069444444418096</c:v>
                </c:pt>
                <c:pt idx="446">
                  <c:v>0.60138888888862496</c:v>
                </c:pt>
                <c:pt idx="447">
                  <c:v>0.60208333333306896</c:v>
                </c:pt>
                <c:pt idx="448">
                  <c:v>0.60277777777751296</c:v>
                </c:pt>
                <c:pt idx="449">
                  <c:v>0.60347222222195696</c:v>
                </c:pt>
                <c:pt idx="450">
                  <c:v>0.60416666666640095</c:v>
                </c:pt>
                <c:pt idx="451">
                  <c:v>0.60486111111084495</c:v>
                </c:pt>
                <c:pt idx="452">
                  <c:v>0.60555555555528895</c:v>
                </c:pt>
                <c:pt idx="453">
                  <c:v>0.60624999999973295</c:v>
                </c:pt>
                <c:pt idx="454">
                  <c:v>0.60694444444417694</c:v>
                </c:pt>
                <c:pt idx="455">
                  <c:v>0.60763888888862105</c:v>
                </c:pt>
                <c:pt idx="456">
                  <c:v>0.60833333333306505</c:v>
                </c:pt>
                <c:pt idx="457">
                  <c:v>0.60902777777750905</c:v>
                </c:pt>
                <c:pt idx="458">
                  <c:v>0.60972222222195305</c:v>
                </c:pt>
                <c:pt idx="459">
                  <c:v>0.61041666666639705</c:v>
                </c:pt>
                <c:pt idx="460">
                  <c:v>0.61111111111084104</c:v>
                </c:pt>
                <c:pt idx="461">
                  <c:v>0.61180555555528504</c:v>
                </c:pt>
                <c:pt idx="462">
                  <c:v>0.61249999999972904</c:v>
                </c:pt>
                <c:pt idx="463">
                  <c:v>0.61319444444417304</c:v>
                </c:pt>
                <c:pt idx="464">
                  <c:v>0.61388888888861703</c:v>
                </c:pt>
                <c:pt idx="465">
                  <c:v>0.61458333333306103</c:v>
                </c:pt>
                <c:pt idx="466">
                  <c:v>0.61527777777750503</c:v>
                </c:pt>
                <c:pt idx="467">
                  <c:v>0.61597222222194903</c:v>
                </c:pt>
                <c:pt idx="468">
                  <c:v>0.61666666666639303</c:v>
                </c:pt>
                <c:pt idx="469">
                  <c:v>0.61736111111083702</c:v>
                </c:pt>
                <c:pt idx="470">
                  <c:v>0.61805555555528102</c:v>
                </c:pt>
                <c:pt idx="471">
                  <c:v>0.61874999999972502</c:v>
                </c:pt>
                <c:pt idx="472">
                  <c:v>0.61944444444416902</c:v>
                </c:pt>
                <c:pt idx="473">
                  <c:v>0.62013888888861302</c:v>
                </c:pt>
                <c:pt idx="474">
                  <c:v>0.62083333333305701</c:v>
                </c:pt>
                <c:pt idx="475">
                  <c:v>0.62152777777750101</c:v>
                </c:pt>
                <c:pt idx="476">
                  <c:v>0.62222222222194501</c:v>
                </c:pt>
                <c:pt idx="477">
                  <c:v>0.62291666666638901</c:v>
                </c:pt>
                <c:pt idx="478">
                  <c:v>0.62361111111083301</c:v>
                </c:pt>
                <c:pt idx="479">
                  <c:v>0.624305555555277</c:v>
                </c:pt>
                <c:pt idx="480">
                  <c:v>0.624999999999721</c:v>
                </c:pt>
                <c:pt idx="481">
                  <c:v>0.625694444444165</c:v>
                </c:pt>
                <c:pt idx="482">
                  <c:v>0.626388888888609</c:v>
                </c:pt>
                <c:pt idx="483">
                  <c:v>0.62708333333305299</c:v>
                </c:pt>
                <c:pt idx="484">
                  <c:v>0.62777777777749699</c:v>
                </c:pt>
                <c:pt idx="485">
                  <c:v>0.62847222222194099</c:v>
                </c:pt>
                <c:pt idx="486">
                  <c:v>0.62916666666638499</c:v>
                </c:pt>
                <c:pt idx="487">
                  <c:v>0.62986111111082899</c:v>
                </c:pt>
                <c:pt idx="488">
                  <c:v>0.63055555555527298</c:v>
                </c:pt>
                <c:pt idx="489">
                  <c:v>0.63124999999971698</c:v>
                </c:pt>
                <c:pt idx="490">
                  <c:v>0.63194444444416098</c:v>
                </c:pt>
                <c:pt idx="491">
                  <c:v>0.63263888888860498</c:v>
                </c:pt>
                <c:pt idx="492">
                  <c:v>0.63333333333304898</c:v>
                </c:pt>
                <c:pt idx="493">
                  <c:v>0.63402777777749297</c:v>
                </c:pt>
                <c:pt idx="494">
                  <c:v>0.63472222222193697</c:v>
                </c:pt>
                <c:pt idx="495">
                  <c:v>0.63541666666638097</c:v>
                </c:pt>
                <c:pt idx="496">
                  <c:v>0.63611111111082497</c:v>
                </c:pt>
                <c:pt idx="497">
                  <c:v>0.63680555555526897</c:v>
                </c:pt>
                <c:pt idx="498">
                  <c:v>0.63749999999971296</c:v>
                </c:pt>
                <c:pt idx="499">
                  <c:v>0.63819444444415696</c:v>
                </c:pt>
                <c:pt idx="500">
                  <c:v>0.63888888888860096</c:v>
                </c:pt>
                <c:pt idx="501">
                  <c:v>0.63958333333304496</c:v>
                </c:pt>
                <c:pt idx="502">
                  <c:v>0.64027777777748895</c:v>
                </c:pt>
                <c:pt idx="503">
                  <c:v>0.64097222222193295</c:v>
                </c:pt>
                <c:pt idx="504">
                  <c:v>0.64166666666637695</c:v>
                </c:pt>
                <c:pt idx="505">
                  <c:v>0.64236111111082095</c:v>
                </c:pt>
                <c:pt idx="506">
                  <c:v>0.64305555555526495</c:v>
                </c:pt>
                <c:pt idx="507">
                  <c:v>0.64374999999970905</c:v>
                </c:pt>
                <c:pt idx="508">
                  <c:v>0.64444444444415305</c:v>
                </c:pt>
                <c:pt idx="509">
                  <c:v>0.64513888888859705</c:v>
                </c:pt>
                <c:pt idx="510">
                  <c:v>0.64583333333304105</c:v>
                </c:pt>
                <c:pt idx="511">
                  <c:v>0.64652777777748505</c:v>
                </c:pt>
                <c:pt idx="512">
                  <c:v>0.64722222222192904</c:v>
                </c:pt>
                <c:pt idx="513">
                  <c:v>0.64791666666637304</c:v>
                </c:pt>
                <c:pt idx="514">
                  <c:v>0.64861111111081704</c:v>
                </c:pt>
                <c:pt idx="515">
                  <c:v>0.64930555555526104</c:v>
                </c:pt>
                <c:pt idx="516">
                  <c:v>0.64999999999970504</c:v>
                </c:pt>
                <c:pt idx="517">
                  <c:v>0.65069444444414903</c:v>
                </c:pt>
                <c:pt idx="518">
                  <c:v>0.65138888888859303</c:v>
                </c:pt>
                <c:pt idx="519">
                  <c:v>0.65208333333303703</c:v>
                </c:pt>
                <c:pt idx="520">
                  <c:v>0.65277777777748103</c:v>
                </c:pt>
                <c:pt idx="521">
                  <c:v>0.65347222222192503</c:v>
                </c:pt>
                <c:pt idx="522">
                  <c:v>0.65416666666636902</c:v>
                </c:pt>
                <c:pt idx="523">
                  <c:v>0.65486111111081302</c:v>
                </c:pt>
                <c:pt idx="524">
                  <c:v>0.65555555555525702</c:v>
                </c:pt>
                <c:pt idx="525">
                  <c:v>0.65624999999970102</c:v>
                </c:pt>
                <c:pt idx="526">
                  <c:v>0.65694444444414501</c:v>
                </c:pt>
                <c:pt idx="527">
                  <c:v>0.65763888888858901</c:v>
                </c:pt>
                <c:pt idx="528">
                  <c:v>0.65833333333303301</c:v>
                </c:pt>
                <c:pt idx="529">
                  <c:v>0.65902777777747701</c:v>
                </c:pt>
                <c:pt idx="530">
                  <c:v>0.65972222222192101</c:v>
                </c:pt>
                <c:pt idx="531">
                  <c:v>0.660416666666365</c:v>
                </c:pt>
                <c:pt idx="532">
                  <c:v>0.661111111110809</c:v>
                </c:pt>
                <c:pt idx="533">
                  <c:v>0.661805555555253</c:v>
                </c:pt>
                <c:pt idx="534">
                  <c:v>0.662499999999697</c:v>
                </c:pt>
                <c:pt idx="535">
                  <c:v>0.663194444444141</c:v>
                </c:pt>
                <c:pt idx="536">
                  <c:v>0.66388888888858499</c:v>
                </c:pt>
                <c:pt idx="537">
                  <c:v>0.66458333333302899</c:v>
                </c:pt>
                <c:pt idx="538">
                  <c:v>0.66527777777747299</c:v>
                </c:pt>
                <c:pt idx="539">
                  <c:v>0.66597222222191699</c:v>
                </c:pt>
                <c:pt idx="540">
                  <c:v>0.66666666666636099</c:v>
                </c:pt>
              </c:numCache>
            </c:numRef>
          </c:cat>
          <c:val>
            <c:numRef>
              <c:f>'Slavkov-nová b.'!$C$427:$C$967</c:f>
              <c:numCache>
                <c:formatCode>General</c:formatCode>
                <c:ptCount val="541"/>
                <c:pt idx="0">
                  <c:v>793</c:v>
                </c:pt>
                <c:pt idx="1">
                  <c:v>800</c:v>
                </c:pt>
                <c:pt idx="2">
                  <c:v>800</c:v>
                </c:pt>
                <c:pt idx="3">
                  <c:v>789</c:v>
                </c:pt>
                <c:pt idx="4">
                  <c:v>799</c:v>
                </c:pt>
                <c:pt idx="5">
                  <c:v>814</c:v>
                </c:pt>
                <c:pt idx="6">
                  <c:v>808</c:v>
                </c:pt>
                <c:pt idx="7">
                  <c:v>808</c:v>
                </c:pt>
                <c:pt idx="8">
                  <c:v>808</c:v>
                </c:pt>
                <c:pt idx="9">
                  <c:v>808</c:v>
                </c:pt>
                <c:pt idx="10">
                  <c:v>794</c:v>
                </c:pt>
                <c:pt idx="11">
                  <c:v>802</c:v>
                </c:pt>
                <c:pt idx="12">
                  <c:v>802</c:v>
                </c:pt>
                <c:pt idx="13">
                  <c:v>802</c:v>
                </c:pt>
                <c:pt idx="14">
                  <c:v>802</c:v>
                </c:pt>
                <c:pt idx="15">
                  <c:v>795</c:v>
                </c:pt>
                <c:pt idx="16">
                  <c:v>826</c:v>
                </c:pt>
                <c:pt idx="17">
                  <c:v>831</c:v>
                </c:pt>
                <c:pt idx="18">
                  <c:v>831</c:v>
                </c:pt>
                <c:pt idx="19">
                  <c:v>825</c:v>
                </c:pt>
                <c:pt idx="20">
                  <c:v>771</c:v>
                </c:pt>
                <c:pt idx="21">
                  <c:v>771</c:v>
                </c:pt>
                <c:pt idx="22">
                  <c:v>771</c:v>
                </c:pt>
                <c:pt idx="23">
                  <c:v>771</c:v>
                </c:pt>
                <c:pt idx="24">
                  <c:v>791</c:v>
                </c:pt>
                <c:pt idx="25">
                  <c:v>782</c:v>
                </c:pt>
                <c:pt idx="26">
                  <c:v>776</c:v>
                </c:pt>
                <c:pt idx="27">
                  <c:v>799</c:v>
                </c:pt>
                <c:pt idx="28">
                  <c:v>825</c:v>
                </c:pt>
                <c:pt idx="29">
                  <c:v>825</c:v>
                </c:pt>
                <c:pt idx="30">
                  <c:v>805</c:v>
                </c:pt>
                <c:pt idx="31">
                  <c:v>753</c:v>
                </c:pt>
                <c:pt idx="32">
                  <c:v>773</c:v>
                </c:pt>
                <c:pt idx="33">
                  <c:v>785</c:v>
                </c:pt>
                <c:pt idx="34">
                  <c:v>796</c:v>
                </c:pt>
                <c:pt idx="35">
                  <c:v>796</c:v>
                </c:pt>
                <c:pt idx="36">
                  <c:v>810</c:v>
                </c:pt>
                <c:pt idx="37">
                  <c:v>810</c:v>
                </c:pt>
                <c:pt idx="38">
                  <c:v>810</c:v>
                </c:pt>
                <c:pt idx="39">
                  <c:v>775</c:v>
                </c:pt>
                <c:pt idx="40">
                  <c:v>754</c:v>
                </c:pt>
                <c:pt idx="41">
                  <c:v>768</c:v>
                </c:pt>
                <c:pt idx="42">
                  <c:v>777</c:v>
                </c:pt>
                <c:pt idx="43">
                  <c:v>777</c:v>
                </c:pt>
                <c:pt idx="44">
                  <c:v>777</c:v>
                </c:pt>
                <c:pt idx="45">
                  <c:v>777</c:v>
                </c:pt>
                <c:pt idx="46">
                  <c:v>787</c:v>
                </c:pt>
                <c:pt idx="47">
                  <c:v>759</c:v>
                </c:pt>
                <c:pt idx="48">
                  <c:v>759</c:v>
                </c:pt>
                <c:pt idx="49">
                  <c:v>773</c:v>
                </c:pt>
                <c:pt idx="50">
                  <c:v>751</c:v>
                </c:pt>
                <c:pt idx="51">
                  <c:v>751</c:v>
                </c:pt>
                <c:pt idx="52">
                  <c:v>751</c:v>
                </c:pt>
                <c:pt idx="53">
                  <c:v>751</c:v>
                </c:pt>
                <c:pt idx="54">
                  <c:v>773</c:v>
                </c:pt>
                <c:pt idx="55">
                  <c:v>781</c:v>
                </c:pt>
                <c:pt idx="56">
                  <c:v>802</c:v>
                </c:pt>
                <c:pt idx="57">
                  <c:v>802</c:v>
                </c:pt>
                <c:pt idx="58">
                  <c:v>802</c:v>
                </c:pt>
                <c:pt idx="59">
                  <c:v>802</c:v>
                </c:pt>
                <c:pt idx="60">
                  <c:v>1024</c:v>
                </c:pt>
                <c:pt idx="61">
                  <c:v>1024</c:v>
                </c:pt>
                <c:pt idx="62">
                  <c:v>1024</c:v>
                </c:pt>
                <c:pt idx="63">
                  <c:v>1024</c:v>
                </c:pt>
                <c:pt idx="64">
                  <c:v>1099</c:v>
                </c:pt>
                <c:pt idx="65">
                  <c:v>1143</c:v>
                </c:pt>
                <c:pt idx="66">
                  <c:v>1207</c:v>
                </c:pt>
                <c:pt idx="67">
                  <c:v>1207</c:v>
                </c:pt>
                <c:pt idx="68">
                  <c:v>1207</c:v>
                </c:pt>
                <c:pt idx="69">
                  <c:v>1290</c:v>
                </c:pt>
                <c:pt idx="70">
                  <c:v>1311</c:v>
                </c:pt>
                <c:pt idx="71">
                  <c:v>1339</c:v>
                </c:pt>
                <c:pt idx="72">
                  <c:v>1393</c:v>
                </c:pt>
                <c:pt idx="73">
                  <c:v>1477</c:v>
                </c:pt>
                <c:pt idx="74">
                  <c:v>1537</c:v>
                </c:pt>
                <c:pt idx="75">
                  <c:v>1537</c:v>
                </c:pt>
                <c:pt idx="76">
                  <c:v>1554</c:v>
                </c:pt>
                <c:pt idx="77">
                  <c:v>1604</c:v>
                </c:pt>
                <c:pt idx="78">
                  <c:v>1613</c:v>
                </c:pt>
                <c:pt idx="79">
                  <c:v>1613</c:v>
                </c:pt>
                <c:pt idx="80">
                  <c:v>1613</c:v>
                </c:pt>
                <c:pt idx="81">
                  <c:v>1658</c:v>
                </c:pt>
                <c:pt idx="82">
                  <c:v>1658</c:v>
                </c:pt>
                <c:pt idx="83">
                  <c:v>1658</c:v>
                </c:pt>
                <c:pt idx="84">
                  <c:v>1648</c:v>
                </c:pt>
                <c:pt idx="85">
                  <c:v>1648</c:v>
                </c:pt>
                <c:pt idx="86">
                  <c:v>1648</c:v>
                </c:pt>
                <c:pt idx="87">
                  <c:v>1648</c:v>
                </c:pt>
                <c:pt idx="88">
                  <c:v>1657</c:v>
                </c:pt>
                <c:pt idx="89">
                  <c:v>1682</c:v>
                </c:pt>
                <c:pt idx="90">
                  <c:v>1711</c:v>
                </c:pt>
                <c:pt idx="91">
                  <c:v>1653</c:v>
                </c:pt>
                <c:pt idx="92">
                  <c:v>1646</c:v>
                </c:pt>
                <c:pt idx="93">
                  <c:v>1646</c:v>
                </c:pt>
                <c:pt idx="94">
                  <c:v>1717</c:v>
                </c:pt>
                <c:pt idx="95">
                  <c:v>1769</c:v>
                </c:pt>
                <c:pt idx="96">
                  <c:v>1769</c:v>
                </c:pt>
                <c:pt idx="97">
                  <c:v>1749</c:v>
                </c:pt>
                <c:pt idx="98">
                  <c:v>1749</c:v>
                </c:pt>
                <c:pt idx="99">
                  <c:v>1793</c:v>
                </c:pt>
                <c:pt idx="100">
                  <c:v>1820</c:v>
                </c:pt>
                <c:pt idx="101">
                  <c:v>1805</c:v>
                </c:pt>
                <c:pt idx="102">
                  <c:v>1755</c:v>
                </c:pt>
                <c:pt idx="103">
                  <c:v>1843</c:v>
                </c:pt>
                <c:pt idx="104">
                  <c:v>1843</c:v>
                </c:pt>
                <c:pt idx="105">
                  <c:v>1843</c:v>
                </c:pt>
                <c:pt idx="106">
                  <c:v>1802</c:v>
                </c:pt>
                <c:pt idx="107">
                  <c:v>1860</c:v>
                </c:pt>
                <c:pt idx="108">
                  <c:v>1860</c:v>
                </c:pt>
                <c:pt idx="109">
                  <c:v>1869</c:v>
                </c:pt>
                <c:pt idx="110">
                  <c:v>1869</c:v>
                </c:pt>
                <c:pt idx="111">
                  <c:v>1828</c:v>
                </c:pt>
                <c:pt idx="112">
                  <c:v>1856</c:v>
                </c:pt>
                <c:pt idx="113">
                  <c:v>1856</c:v>
                </c:pt>
                <c:pt idx="114">
                  <c:v>1856</c:v>
                </c:pt>
                <c:pt idx="115">
                  <c:v>1846</c:v>
                </c:pt>
                <c:pt idx="116">
                  <c:v>1889</c:v>
                </c:pt>
                <c:pt idx="117">
                  <c:v>2018</c:v>
                </c:pt>
                <c:pt idx="118">
                  <c:v>1972</c:v>
                </c:pt>
                <c:pt idx="119">
                  <c:v>1955</c:v>
                </c:pt>
                <c:pt idx="120">
                  <c:v>1955</c:v>
                </c:pt>
                <c:pt idx="121">
                  <c:v>1955</c:v>
                </c:pt>
                <c:pt idx="122">
                  <c:v>1955</c:v>
                </c:pt>
                <c:pt idx="123">
                  <c:v>1738</c:v>
                </c:pt>
                <c:pt idx="124">
                  <c:v>1771</c:v>
                </c:pt>
                <c:pt idx="125">
                  <c:v>1699</c:v>
                </c:pt>
                <c:pt idx="126">
                  <c:v>1645</c:v>
                </c:pt>
                <c:pt idx="127">
                  <c:v>1645</c:v>
                </c:pt>
                <c:pt idx="128">
                  <c:v>1645</c:v>
                </c:pt>
                <c:pt idx="129">
                  <c:v>1381</c:v>
                </c:pt>
                <c:pt idx="130">
                  <c:v>1419</c:v>
                </c:pt>
                <c:pt idx="131">
                  <c:v>1346</c:v>
                </c:pt>
                <c:pt idx="132">
                  <c:v>1259</c:v>
                </c:pt>
                <c:pt idx="133">
                  <c:v>1259</c:v>
                </c:pt>
                <c:pt idx="134">
                  <c:v>1272</c:v>
                </c:pt>
                <c:pt idx="135">
                  <c:v>1272</c:v>
                </c:pt>
                <c:pt idx="136">
                  <c:v>1272</c:v>
                </c:pt>
                <c:pt idx="137">
                  <c:v>1272</c:v>
                </c:pt>
                <c:pt idx="138">
                  <c:v>1147</c:v>
                </c:pt>
                <c:pt idx="139">
                  <c:v>1121</c:v>
                </c:pt>
                <c:pt idx="140">
                  <c:v>1108</c:v>
                </c:pt>
                <c:pt idx="141">
                  <c:v>1123</c:v>
                </c:pt>
                <c:pt idx="142">
                  <c:v>1070</c:v>
                </c:pt>
                <c:pt idx="143">
                  <c:v>1056</c:v>
                </c:pt>
                <c:pt idx="144">
                  <c:v>1075</c:v>
                </c:pt>
                <c:pt idx="145">
                  <c:v>1043</c:v>
                </c:pt>
                <c:pt idx="146">
                  <c:v>1001</c:v>
                </c:pt>
                <c:pt idx="147">
                  <c:v>1001</c:v>
                </c:pt>
                <c:pt idx="148">
                  <c:v>946</c:v>
                </c:pt>
                <c:pt idx="149">
                  <c:v>946</c:v>
                </c:pt>
                <c:pt idx="150">
                  <c:v>1008</c:v>
                </c:pt>
                <c:pt idx="151">
                  <c:v>991</c:v>
                </c:pt>
                <c:pt idx="152">
                  <c:v>959</c:v>
                </c:pt>
                <c:pt idx="153">
                  <c:v>935</c:v>
                </c:pt>
                <c:pt idx="154">
                  <c:v>900</c:v>
                </c:pt>
                <c:pt idx="155">
                  <c:v>941</c:v>
                </c:pt>
                <c:pt idx="156">
                  <c:v>941</c:v>
                </c:pt>
                <c:pt idx="157">
                  <c:v>928</c:v>
                </c:pt>
                <c:pt idx="158">
                  <c:v>928</c:v>
                </c:pt>
                <c:pt idx="159">
                  <c:v>928</c:v>
                </c:pt>
                <c:pt idx="160">
                  <c:v>981</c:v>
                </c:pt>
                <c:pt idx="161">
                  <c:v>981</c:v>
                </c:pt>
                <c:pt idx="162">
                  <c:v>981</c:v>
                </c:pt>
                <c:pt idx="163">
                  <c:v>981</c:v>
                </c:pt>
                <c:pt idx="164">
                  <c:v>981</c:v>
                </c:pt>
                <c:pt idx="165">
                  <c:v>949</c:v>
                </c:pt>
                <c:pt idx="166">
                  <c:v>949</c:v>
                </c:pt>
                <c:pt idx="167">
                  <c:v>949</c:v>
                </c:pt>
                <c:pt idx="168">
                  <c:v>949</c:v>
                </c:pt>
                <c:pt idx="169">
                  <c:v>987</c:v>
                </c:pt>
                <c:pt idx="170">
                  <c:v>1007</c:v>
                </c:pt>
                <c:pt idx="171">
                  <c:v>1024</c:v>
                </c:pt>
                <c:pt idx="172">
                  <c:v>1024</c:v>
                </c:pt>
                <c:pt idx="173">
                  <c:v>1024</c:v>
                </c:pt>
                <c:pt idx="174">
                  <c:v>1024</c:v>
                </c:pt>
                <c:pt idx="175">
                  <c:v>1024</c:v>
                </c:pt>
                <c:pt idx="176">
                  <c:v>1024</c:v>
                </c:pt>
                <c:pt idx="177">
                  <c:v>1030</c:v>
                </c:pt>
                <c:pt idx="178">
                  <c:v>1037</c:v>
                </c:pt>
                <c:pt idx="179">
                  <c:v>1037</c:v>
                </c:pt>
                <c:pt idx="180">
                  <c:v>1048</c:v>
                </c:pt>
                <c:pt idx="181">
                  <c:v>1139</c:v>
                </c:pt>
                <c:pt idx="182">
                  <c:v>1210</c:v>
                </c:pt>
                <c:pt idx="183">
                  <c:v>1279</c:v>
                </c:pt>
                <c:pt idx="184">
                  <c:v>1307</c:v>
                </c:pt>
                <c:pt idx="185">
                  <c:v>1307</c:v>
                </c:pt>
                <c:pt idx="186">
                  <c:v>1384</c:v>
                </c:pt>
                <c:pt idx="187">
                  <c:v>1460</c:v>
                </c:pt>
                <c:pt idx="188">
                  <c:v>1513</c:v>
                </c:pt>
                <c:pt idx="189">
                  <c:v>1570</c:v>
                </c:pt>
                <c:pt idx="190">
                  <c:v>1624</c:v>
                </c:pt>
                <c:pt idx="191">
                  <c:v>1624</c:v>
                </c:pt>
                <c:pt idx="192">
                  <c:v>1624</c:v>
                </c:pt>
                <c:pt idx="193">
                  <c:v>1624</c:v>
                </c:pt>
                <c:pt idx="194">
                  <c:v>1624</c:v>
                </c:pt>
                <c:pt idx="195">
                  <c:v>1808</c:v>
                </c:pt>
                <c:pt idx="196">
                  <c:v>1808</c:v>
                </c:pt>
                <c:pt idx="197">
                  <c:v>1895</c:v>
                </c:pt>
                <c:pt idx="198">
                  <c:v>1930</c:v>
                </c:pt>
                <c:pt idx="199">
                  <c:v>1930</c:v>
                </c:pt>
                <c:pt idx="200">
                  <c:v>1955</c:v>
                </c:pt>
                <c:pt idx="201">
                  <c:v>2004</c:v>
                </c:pt>
                <c:pt idx="202">
                  <c:v>2032</c:v>
                </c:pt>
                <c:pt idx="203">
                  <c:v>2073</c:v>
                </c:pt>
                <c:pt idx="204">
                  <c:v>2073</c:v>
                </c:pt>
                <c:pt idx="205">
                  <c:v>2145</c:v>
                </c:pt>
                <c:pt idx="206">
                  <c:v>2251</c:v>
                </c:pt>
                <c:pt idx="207">
                  <c:v>2251</c:v>
                </c:pt>
                <c:pt idx="208">
                  <c:v>2251</c:v>
                </c:pt>
                <c:pt idx="209">
                  <c:v>2251</c:v>
                </c:pt>
                <c:pt idx="210">
                  <c:v>2321</c:v>
                </c:pt>
                <c:pt idx="211">
                  <c:v>2346</c:v>
                </c:pt>
                <c:pt idx="212">
                  <c:v>2367</c:v>
                </c:pt>
                <c:pt idx="213">
                  <c:v>2431</c:v>
                </c:pt>
                <c:pt idx="214">
                  <c:v>2460</c:v>
                </c:pt>
                <c:pt idx="215">
                  <c:v>2460</c:v>
                </c:pt>
                <c:pt idx="216">
                  <c:v>2460</c:v>
                </c:pt>
                <c:pt idx="217">
                  <c:v>2460</c:v>
                </c:pt>
                <c:pt idx="218">
                  <c:v>2460</c:v>
                </c:pt>
                <c:pt idx="219">
                  <c:v>2585</c:v>
                </c:pt>
                <c:pt idx="220">
                  <c:v>2624</c:v>
                </c:pt>
                <c:pt idx="221">
                  <c:v>2672</c:v>
                </c:pt>
                <c:pt idx="222">
                  <c:v>2672</c:v>
                </c:pt>
                <c:pt idx="223">
                  <c:v>2672</c:v>
                </c:pt>
                <c:pt idx="224">
                  <c:v>2672</c:v>
                </c:pt>
                <c:pt idx="225">
                  <c:v>2780</c:v>
                </c:pt>
                <c:pt idx="226">
                  <c:v>2800</c:v>
                </c:pt>
                <c:pt idx="227">
                  <c:v>2819</c:v>
                </c:pt>
                <c:pt idx="228">
                  <c:v>2819</c:v>
                </c:pt>
                <c:pt idx="229">
                  <c:v>2819</c:v>
                </c:pt>
                <c:pt idx="230">
                  <c:v>2819</c:v>
                </c:pt>
                <c:pt idx="231">
                  <c:v>2857</c:v>
                </c:pt>
                <c:pt idx="232">
                  <c:v>2794</c:v>
                </c:pt>
                <c:pt idx="233">
                  <c:v>2781</c:v>
                </c:pt>
                <c:pt idx="234">
                  <c:v>2798</c:v>
                </c:pt>
                <c:pt idx="235">
                  <c:v>2723</c:v>
                </c:pt>
                <c:pt idx="236">
                  <c:v>2768</c:v>
                </c:pt>
                <c:pt idx="237">
                  <c:v>2768</c:v>
                </c:pt>
                <c:pt idx="238">
                  <c:v>2843</c:v>
                </c:pt>
                <c:pt idx="239">
                  <c:v>2843</c:v>
                </c:pt>
                <c:pt idx="240">
                  <c:v>2843</c:v>
                </c:pt>
                <c:pt idx="241">
                  <c:v>2916</c:v>
                </c:pt>
                <c:pt idx="242">
                  <c:v>2916</c:v>
                </c:pt>
                <c:pt idx="243">
                  <c:v>2902</c:v>
                </c:pt>
                <c:pt idx="244">
                  <c:v>2750</c:v>
                </c:pt>
                <c:pt idx="245">
                  <c:v>2546</c:v>
                </c:pt>
                <c:pt idx="246">
                  <c:v>2546</c:v>
                </c:pt>
                <c:pt idx="247">
                  <c:v>2546</c:v>
                </c:pt>
                <c:pt idx="248">
                  <c:v>2546</c:v>
                </c:pt>
                <c:pt idx="249">
                  <c:v>2518</c:v>
                </c:pt>
                <c:pt idx="250">
                  <c:v>2377</c:v>
                </c:pt>
                <c:pt idx="251">
                  <c:v>2255</c:v>
                </c:pt>
                <c:pt idx="252">
                  <c:v>2219</c:v>
                </c:pt>
                <c:pt idx="253">
                  <c:v>2299</c:v>
                </c:pt>
                <c:pt idx="254">
                  <c:v>2268</c:v>
                </c:pt>
                <c:pt idx="255">
                  <c:v>2176</c:v>
                </c:pt>
                <c:pt idx="256">
                  <c:v>2176</c:v>
                </c:pt>
                <c:pt idx="257">
                  <c:v>2176</c:v>
                </c:pt>
                <c:pt idx="258">
                  <c:v>2176</c:v>
                </c:pt>
                <c:pt idx="259">
                  <c:v>2176</c:v>
                </c:pt>
                <c:pt idx="260">
                  <c:v>2046</c:v>
                </c:pt>
                <c:pt idx="261">
                  <c:v>1994</c:v>
                </c:pt>
                <c:pt idx="262">
                  <c:v>1928</c:v>
                </c:pt>
                <c:pt idx="263">
                  <c:v>1928</c:v>
                </c:pt>
                <c:pt idx="264">
                  <c:v>1879</c:v>
                </c:pt>
                <c:pt idx="265">
                  <c:v>1860</c:v>
                </c:pt>
                <c:pt idx="266">
                  <c:v>1860</c:v>
                </c:pt>
                <c:pt idx="267">
                  <c:v>1875</c:v>
                </c:pt>
                <c:pt idx="268">
                  <c:v>1854</c:v>
                </c:pt>
                <c:pt idx="269">
                  <c:v>1767</c:v>
                </c:pt>
                <c:pt idx="270">
                  <c:v>1785</c:v>
                </c:pt>
                <c:pt idx="271">
                  <c:v>1785</c:v>
                </c:pt>
                <c:pt idx="272">
                  <c:v>1785</c:v>
                </c:pt>
                <c:pt idx="273">
                  <c:v>1785</c:v>
                </c:pt>
                <c:pt idx="274">
                  <c:v>1768</c:v>
                </c:pt>
                <c:pt idx="275">
                  <c:v>1768</c:v>
                </c:pt>
                <c:pt idx="276">
                  <c:v>1768</c:v>
                </c:pt>
                <c:pt idx="277">
                  <c:v>1768</c:v>
                </c:pt>
                <c:pt idx="278">
                  <c:v>1768</c:v>
                </c:pt>
                <c:pt idx="279">
                  <c:v>1707</c:v>
                </c:pt>
                <c:pt idx="280">
                  <c:v>1658</c:v>
                </c:pt>
                <c:pt idx="281">
                  <c:v>1729</c:v>
                </c:pt>
                <c:pt idx="282">
                  <c:v>1729</c:v>
                </c:pt>
                <c:pt idx="283">
                  <c:v>1729</c:v>
                </c:pt>
                <c:pt idx="284">
                  <c:v>1729</c:v>
                </c:pt>
                <c:pt idx="285">
                  <c:v>1889</c:v>
                </c:pt>
                <c:pt idx="286">
                  <c:v>1910</c:v>
                </c:pt>
                <c:pt idx="287">
                  <c:v>1876</c:v>
                </c:pt>
                <c:pt idx="288">
                  <c:v>1791</c:v>
                </c:pt>
                <c:pt idx="289">
                  <c:v>1759</c:v>
                </c:pt>
                <c:pt idx="290">
                  <c:v>1764</c:v>
                </c:pt>
                <c:pt idx="291">
                  <c:v>1764</c:v>
                </c:pt>
                <c:pt idx="292">
                  <c:v>1790</c:v>
                </c:pt>
                <c:pt idx="293">
                  <c:v>1796</c:v>
                </c:pt>
                <c:pt idx="294">
                  <c:v>1796</c:v>
                </c:pt>
                <c:pt idx="295">
                  <c:v>1796</c:v>
                </c:pt>
                <c:pt idx="296">
                  <c:v>1796</c:v>
                </c:pt>
                <c:pt idx="297">
                  <c:v>1808</c:v>
                </c:pt>
                <c:pt idx="298">
                  <c:v>1801</c:v>
                </c:pt>
                <c:pt idx="299">
                  <c:v>1811</c:v>
                </c:pt>
                <c:pt idx="300">
                  <c:v>1811</c:v>
                </c:pt>
                <c:pt idx="301">
                  <c:v>1811</c:v>
                </c:pt>
                <c:pt idx="302">
                  <c:v>1811</c:v>
                </c:pt>
                <c:pt idx="303">
                  <c:v>1772</c:v>
                </c:pt>
                <c:pt idx="304">
                  <c:v>1788</c:v>
                </c:pt>
                <c:pt idx="305">
                  <c:v>1762</c:v>
                </c:pt>
                <c:pt idx="306">
                  <c:v>1762</c:v>
                </c:pt>
                <c:pt idx="307">
                  <c:v>1774</c:v>
                </c:pt>
                <c:pt idx="308">
                  <c:v>1774</c:v>
                </c:pt>
                <c:pt idx="309">
                  <c:v>1790</c:v>
                </c:pt>
                <c:pt idx="310">
                  <c:v>1790</c:v>
                </c:pt>
                <c:pt idx="311">
                  <c:v>1740</c:v>
                </c:pt>
                <c:pt idx="312">
                  <c:v>1740</c:v>
                </c:pt>
                <c:pt idx="313">
                  <c:v>1757</c:v>
                </c:pt>
                <c:pt idx="314">
                  <c:v>1757</c:v>
                </c:pt>
                <c:pt idx="315">
                  <c:v>1744</c:v>
                </c:pt>
                <c:pt idx="316">
                  <c:v>1767</c:v>
                </c:pt>
                <c:pt idx="317">
                  <c:v>1796</c:v>
                </c:pt>
                <c:pt idx="318">
                  <c:v>1796</c:v>
                </c:pt>
                <c:pt idx="319">
                  <c:v>1778</c:v>
                </c:pt>
                <c:pt idx="320">
                  <c:v>1755</c:v>
                </c:pt>
                <c:pt idx="321">
                  <c:v>1789</c:v>
                </c:pt>
                <c:pt idx="322">
                  <c:v>1789</c:v>
                </c:pt>
                <c:pt idx="323">
                  <c:v>1789</c:v>
                </c:pt>
                <c:pt idx="324">
                  <c:v>1748</c:v>
                </c:pt>
                <c:pt idx="325">
                  <c:v>1733</c:v>
                </c:pt>
                <c:pt idx="326">
                  <c:v>1738</c:v>
                </c:pt>
                <c:pt idx="327">
                  <c:v>1738</c:v>
                </c:pt>
                <c:pt idx="328">
                  <c:v>1756</c:v>
                </c:pt>
                <c:pt idx="329">
                  <c:v>1771</c:v>
                </c:pt>
                <c:pt idx="330">
                  <c:v>1765</c:v>
                </c:pt>
                <c:pt idx="331">
                  <c:v>1756</c:v>
                </c:pt>
                <c:pt idx="332">
                  <c:v>1696</c:v>
                </c:pt>
                <c:pt idx="333">
                  <c:v>1696</c:v>
                </c:pt>
                <c:pt idx="334">
                  <c:v>1696</c:v>
                </c:pt>
                <c:pt idx="335">
                  <c:v>1696</c:v>
                </c:pt>
                <c:pt idx="336">
                  <c:v>1778</c:v>
                </c:pt>
                <c:pt idx="337">
                  <c:v>1742</c:v>
                </c:pt>
                <c:pt idx="338">
                  <c:v>1737</c:v>
                </c:pt>
                <c:pt idx="339">
                  <c:v>1737</c:v>
                </c:pt>
                <c:pt idx="340">
                  <c:v>1737</c:v>
                </c:pt>
                <c:pt idx="341">
                  <c:v>1737</c:v>
                </c:pt>
                <c:pt idx="342">
                  <c:v>1710</c:v>
                </c:pt>
                <c:pt idx="343">
                  <c:v>1710</c:v>
                </c:pt>
                <c:pt idx="344">
                  <c:v>1710</c:v>
                </c:pt>
                <c:pt idx="345">
                  <c:v>1710</c:v>
                </c:pt>
                <c:pt idx="346">
                  <c:v>1899</c:v>
                </c:pt>
                <c:pt idx="347">
                  <c:v>1970</c:v>
                </c:pt>
                <c:pt idx="348">
                  <c:v>1970</c:v>
                </c:pt>
                <c:pt idx="349">
                  <c:v>1970</c:v>
                </c:pt>
                <c:pt idx="350">
                  <c:v>1970</c:v>
                </c:pt>
                <c:pt idx="351">
                  <c:v>2020</c:v>
                </c:pt>
                <c:pt idx="352">
                  <c:v>2068</c:v>
                </c:pt>
                <c:pt idx="353">
                  <c:v>2088</c:v>
                </c:pt>
                <c:pt idx="354">
                  <c:v>2128</c:v>
                </c:pt>
                <c:pt idx="355">
                  <c:v>2169</c:v>
                </c:pt>
                <c:pt idx="356">
                  <c:v>2208</c:v>
                </c:pt>
                <c:pt idx="357">
                  <c:v>2187</c:v>
                </c:pt>
                <c:pt idx="358">
                  <c:v>2187</c:v>
                </c:pt>
                <c:pt idx="359">
                  <c:v>2266</c:v>
                </c:pt>
                <c:pt idx="360">
                  <c:v>2282</c:v>
                </c:pt>
                <c:pt idx="361">
                  <c:v>2282</c:v>
                </c:pt>
                <c:pt idx="362">
                  <c:v>2282</c:v>
                </c:pt>
                <c:pt idx="363">
                  <c:v>2361</c:v>
                </c:pt>
                <c:pt idx="364">
                  <c:v>2361</c:v>
                </c:pt>
                <c:pt idx="365">
                  <c:v>2361</c:v>
                </c:pt>
                <c:pt idx="366">
                  <c:v>2361</c:v>
                </c:pt>
                <c:pt idx="367">
                  <c:v>2421</c:v>
                </c:pt>
                <c:pt idx="368">
                  <c:v>2421</c:v>
                </c:pt>
                <c:pt idx="369">
                  <c:v>2434</c:v>
                </c:pt>
                <c:pt idx="370">
                  <c:v>2434</c:v>
                </c:pt>
                <c:pt idx="371">
                  <c:v>2434</c:v>
                </c:pt>
                <c:pt idx="372">
                  <c:v>2434</c:v>
                </c:pt>
                <c:pt idx="373">
                  <c:v>2479</c:v>
                </c:pt>
                <c:pt idx="374">
                  <c:v>2506</c:v>
                </c:pt>
                <c:pt idx="375">
                  <c:v>2540</c:v>
                </c:pt>
                <c:pt idx="376">
                  <c:v>2540</c:v>
                </c:pt>
                <c:pt idx="377">
                  <c:v>2540</c:v>
                </c:pt>
                <c:pt idx="378">
                  <c:v>2540</c:v>
                </c:pt>
                <c:pt idx="379">
                  <c:v>2546</c:v>
                </c:pt>
                <c:pt idx="380">
                  <c:v>2600</c:v>
                </c:pt>
                <c:pt idx="381">
                  <c:v>2600</c:v>
                </c:pt>
                <c:pt idx="382">
                  <c:v>2600</c:v>
                </c:pt>
                <c:pt idx="383">
                  <c:v>2600</c:v>
                </c:pt>
                <c:pt idx="384">
                  <c:v>2697</c:v>
                </c:pt>
                <c:pt idx="385">
                  <c:v>2697</c:v>
                </c:pt>
                <c:pt idx="386">
                  <c:v>2697</c:v>
                </c:pt>
                <c:pt idx="387">
                  <c:v>2697</c:v>
                </c:pt>
                <c:pt idx="388">
                  <c:v>2708</c:v>
                </c:pt>
                <c:pt idx="389">
                  <c:v>2778</c:v>
                </c:pt>
                <c:pt idx="390">
                  <c:v>2728</c:v>
                </c:pt>
                <c:pt idx="391">
                  <c:v>2728</c:v>
                </c:pt>
                <c:pt idx="392">
                  <c:v>2515</c:v>
                </c:pt>
                <c:pt idx="393">
                  <c:v>2352</c:v>
                </c:pt>
                <c:pt idx="394">
                  <c:v>2210</c:v>
                </c:pt>
                <c:pt idx="395">
                  <c:v>2127</c:v>
                </c:pt>
                <c:pt idx="396">
                  <c:v>2081</c:v>
                </c:pt>
                <c:pt idx="397">
                  <c:v>2081</c:v>
                </c:pt>
                <c:pt idx="398">
                  <c:v>2023</c:v>
                </c:pt>
                <c:pt idx="399">
                  <c:v>2023</c:v>
                </c:pt>
                <c:pt idx="400">
                  <c:v>2023</c:v>
                </c:pt>
                <c:pt idx="401">
                  <c:v>2023</c:v>
                </c:pt>
                <c:pt idx="402">
                  <c:v>2334</c:v>
                </c:pt>
                <c:pt idx="403">
                  <c:v>2348</c:v>
                </c:pt>
                <c:pt idx="404">
                  <c:v>2323</c:v>
                </c:pt>
                <c:pt idx="405">
                  <c:v>2263</c:v>
                </c:pt>
                <c:pt idx="406">
                  <c:v>2263</c:v>
                </c:pt>
                <c:pt idx="407">
                  <c:v>2284</c:v>
                </c:pt>
                <c:pt idx="408">
                  <c:v>2284</c:v>
                </c:pt>
                <c:pt idx="409">
                  <c:v>2284</c:v>
                </c:pt>
                <c:pt idx="410">
                  <c:v>2284</c:v>
                </c:pt>
                <c:pt idx="411">
                  <c:v>2195</c:v>
                </c:pt>
                <c:pt idx="412">
                  <c:v>2189</c:v>
                </c:pt>
                <c:pt idx="413">
                  <c:v>2189</c:v>
                </c:pt>
                <c:pt idx="414">
                  <c:v>2189</c:v>
                </c:pt>
                <c:pt idx="415">
                  <c:v>2178</c:v>
                </c:pt>
                <c:pt idx="416">
                  <c:v>2152</c:v>
                </c:pt>
                <c:pt idx="417">
                  <c:v>2221</c:v>
                </c:pt>
                <c:pt idx="418">
                  <c:v>2221</c:v>
                </c:pt>
                <c:pt idx="419">
                  <c:v>2151</c:v>
                </c:pt>
                <c:pt idx="420">
                  <c:v>2151</c:v>
                </c:pt>
                <c:pt idx="421">
                  <c:v>2123</c:v>
                </c:pt>
                <c:pt idx="422">
                  <c:v>2123</c:v>
                </c:pt>
                <c:pt idx="423">
                  <c:v>2189</c:v>
                </c:pt>
                <c:pt idx="424">
                  <c:v>2177</c:v>
                </c:pt>
                <c:pt idx="425">
                  <c:v>2127</c:v>
                </c:pt>
                <c:pt idx="426">
                  <c:v>2161</c:v>
                </c:pt>
                <c:pt idx="427">
                  <c:v>2161</c:v>
                </c:pt>
                <c:pt idx="428">
                  <c:v>2161</c:v>
                </c:pt>
                <c:pt idx="429">
                  <c:v>2072</c:v>
                </c:pt>
                <c:pt idx="430">
                  <c:v>2134</c:v>
                </c:pt>
                <c:pt idx="431">
                  <c:v>2110</c:v>
                </c:pt>
                <c:pt idx="432">
                  <c:v>2054</c:v>
                </c:pt>
                <c:pt idx="433">
                  <c:v>2054</c:v>
                </c:pt>
                <c:pt idx="434">
                  <c:v>2094</c:v>
                </c:pt>
                <c:pt idx="435">
                  <c:v>2088</c:v>
                </c:pt>
                <c:pt idx="436">
                  <c:v>2088</c:v>
                </c:pt>
                <c:pt idx="437">
                  <c:v>2079</c:v>
                </c:pt>
                <c:pt idx="438">
                  <c:v>2054</c:v>
                </c:pt>
                <c:pt idx="439">
                  <c:v>2054</c:v>
                </c:pt>
                <c:pt idx="440">
                  <c:v>2054</c:v>
                </c:pt>
                <c:pt idx="441">
                  <c:v>2040</c:v>
                </c:pt>
                <c:pt idx="442">
                  <c:v>2067</c:v>
                </c:pt>
                <c:pt idx="443">
                  <c:v>2074</c:v>
                </c:pt>
                <c:pt idx="444">
                  <c:v>2052</c:v>
                </c:pt>
                <c:pt idx="445">
                  <c:v>2010</c:v>
                </c:pt>
                <c:pt idx="446">
                  <c:v>2010</c:v>
                </c:pt>
                <c:pt idx="447">
                  <c:v>2060</c:v>
                </c:pt>
                <c:pt idx="448">
                  <c:v>2060</c:v>
                </c:pt>
                <c:pt idx="449">
                  <c:v>2036</c:v>
                </c:pt>
                <c:pt idx="450">
                  <c:v>2036</c:v>
                </c:pt>
                <c:pt idx="451">
                  <c:v>2043</c:v>
                </c:pt>
                <c:pt idx="452">
                  <c:v>2043</c:v>
                </c:pt>
                <c:pt idx="453">
                  <c:v>2032</c:v>
                </c:pt>
                <c:pt idx="454">
                  <c:v>2048</c:v>
                </c:pt>
                <c:pt idx="455">
                  <c:v>2081</c:v>
                </c:pt>
                <c:pt idx="456">
                  <c:v>2081</c:v>
                </c:pt>
                <c:pt idx="457">
                  <c:v>2028</c:v>
                </c:pt>
                <c:pt idx="458">
                  <c:v>2017</c:v>
                </c:pt>
                <c:pt idx="459">
                  <c:v>2017</c:v>
                </c:pt>
                <c:pt idx="460">
                  <c:v>1994</c:v>
                </c:pt>
                <c:pt idx="461">
                  <c:v>2002</c:v>
                </c:pt>
                <c:pt idx="462">
                  <c:v>1997</c:v>
                </c:pt>
                <c:pt idx="463">
                  <c:v>1962</c:v>
                </c:pt>
                <c:pt idx="464">
                  <c:v>2002</c:v>
                </c:pt>
                <c:pt idx="465">
                  <c:v>1996</c:v>
                </c:pt>
                <c:pt idx="466">
                  <c:v>1996</c:v>
                </c:pt>
                <c:pt idx="467">
                  <c:v>1996</c:v>
                </c:pt>
                <c:pt idx="468">
                  <c:v>1996</c:v>
                </c:pt>
                <c:pt idx="469">
                  <c:v>1987</c:v>
                </c:pt>
                <c:pt idx="470">
                  <c:v>1975</c:v>
                </c:pt>
                <c:pt idx="471">
                  <c:v>1952</c:v>
                </c:pt>
                <c:pt idx="472">
                  <c:v>1952</c:v>
                </c:pt>
                <c:pt idx="473">
                  <c:v>2007</c:v>
                </c:pt>
                <c:pt idx="474">
                  <c:v>2012</c:v>
                </c:pt>
                <c:pt idx="475">
                  <c:v>1978</c:v>
                </c:pt>
                <c:pt idx="476">
                  <c:v>2001</c:v>
                </c:pt>
                <c:pt idx="477">
                  <c:v>1973</c:v>
                </c:pt>
                <c:pt idx="478">
                  <c:v>1973</c:v>
                </c:pt>
                <c:pt idx="479">
                  <c:v>1952</c:v>
                </c:pt>
                <c:pt idx="480">
                  <c:v>1940</c:v>
                </c:pt>
                <c:pt idx="481">
                  <c:v>1940</c:v>
                </c:pt>
                <c:pt idx="482">
                  <c:v>1940</c:v>
                </c:pt>
                <c:pt idx="483">
                  <c:v>1940</c:v>
                </c:pt>
                <c:pt idx="484">
                  <c:v>1935</c:v>
                </c:pt>
                <c:pt idx="485">
                  <c:v>1935</c:v>
                </c:pt>
                <c:pt idx="486">
                  <c:v>1935</c:v>
                </c:pt>
                <c:pt idx="487">
                  <c:v>1911</c:v>
                </c:pt>
                <c:pt idx="488">
                  <c:v>1930</c:v>
                </c:pt>
                <c:pt idx="489">
                  <c:v>1922</c:v>
                </c:pt>
                <c:pt idx="490">
                  <c:v>1922</c:v>
                </c:pt>
                <c:pt idx="491">
                  <c:v>1922</c:v>
                </c:pt>
                <c:pt idx="492">
                  <c:v>1922</c:v>
                </c:pt>
                <c:pt idx="493">
                  <c:v>1916</c:v>
                </c:pt>
                <c:pt idx="494">
                  <c:v>1916</c:v>
                </c:pt>
                <c:pt idx="495">
                  <c:v>1916</c:v>
                </c:pt>
                <c:pt idx="496">
                  <c:v>1916</c:v>
                </c:pt>
                <c:pt idx="497">
                  <c:v>1905</c:v>
                </c:pt>
                <c:pt idx="498">
                  <c:v>1910</c:v>
                </c:pt>
                <c:pt idx="499">
                  <c:v>1910</c:v>
                </c:pt>
                <c:pt idx="500">
                  <c:v>1933</c:v>
                </c:pt>
                <c:pt idx="501">
                  <c:v>1933</c:v>
                </c:pt>
                <c:pt idx="502">
                  <c:v>1933</c:v>
                </c:pt>
                <c:pt idx="503">
                  <c:v>1880</c:v>
                </c:pt>
                <c:pt idx="504">
                  <c:v>1937</c:v>
                </c:pt>
                <c:pt idx="505">
                  <c:v>1937</c:v>
                </c:pt>
                <c:pt idx="506">
                  <c:v>1900</c:v>
                </c:pt>
                <c:pt idx="507">
                  <c:v>1892</c:v>
                </c:pt>
                <c:pt idx="508">
                  <c:v>1892</c:v>
                </c:pt>
                <c:pt idx="509">
                  <c:v>1915</c:v>
                </c:pt>
                <c:pt idx="510">
                  <c:v>1941</c:v>
                </c:pt>
                <c:pt idx="511">
                  <c:v>1920</c:v>
                </c:pt>
                <c:pt idx="512">
                  <c:v>1920</c:v>
                </c:pt>
                <c:pt idx="513">
                  <c:v>1920</c:v>
                </c:pt>
                <c:pt idx="514">
                  <c:v>1920</c:v>
                </c:pt>
                <c:pt idx="515">
                  <c:v>1883</c:v>
                </c:pt>
                <c:pt idx="516">
                  <c:v>1883</c:v>
                </c:pt>
                <c:pt idx="517">
                  <c:v>1870</c:v>
                </c:pt>
                <c:pt idx="518">
                  <c:v>1877</c:v>
                </c:pt>
                <c:pt idx="519">
                  <c:v>1920</c:v>
                </c:pt>
                <c:pt idx="520">
                  <c:v>1920</c:v>
                </c:pt>
                <c:pt idx="521">
                  <c:v>1920</c:v>
                </c:pt>
                <c:pt idx="522">
                  <c:v>1920</c:v>
                </c:pt>
                <c:pt idx="523">
                  <c:v>1875</c:v>
                </c:pt>
                <c:pt idx="524">
                  <c:v>1899</c:v>
                </c:pt>
                <c:pt idx="525">
                  <c:v>1889</c:v>
                </c:pt>
                <c:pt idx="526">
                  <c:v>1889</c:v>
                </c:pt>
                <c:pt idx="527">
                  <c:v>1870</c:v>
                </c:pt>
                <c:pt idx="528">
                  <c:v>1870</c:v>
                </c:pt>
                <c:pt idx="529">
                  <c:v>1875</c:v>
                </c:pt>
                <c:pt idx="530">
                  <c:v>1861</c:v>
                </c:pt>
                <c:pt idx="531">
                  <c:v>1825</c:v>
                </c:pt>
                <c:pt idx="532">
                  <c:v>1825</c:v>
                </c:pt>
                <c:pt idx="533">
                  <c:v>1850</c:v>
                </c:pt>
                <c:pt idx="534">
                  <c:v>1861</c:v>
                </c:pt>
                <c:pt idx="535">
                  <c:v>1868</c:v>
                </c:pt>
                <c:pt idx="536">
                  <c:v>1863</c:v>
                </c:pt>
                <c:pt idx="537">
                  <c:v>1863</c:v>
                </c:pt>
                <c:pt idx="538">
                  <c:v>1829</c:v>
                </c:pt>
                <c:pt idx="539">
                  <c:v>1851</c:v>
                </c:pt>
                <c:pt idx="540">
                  <c:v>1829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EDD-45EE-A092-B915CE292A2E}"/>
            </c:ext>
          </c:extLst>
        </c:ser>
        <c:ser>
          <c:idx val="2"/>
          <c:order val="2"/>
          <c:tx>
            <c:strRef>
              <c:f>'Slavkov-nová b.'!$D$6</c:f>
              <c:strCache>
                <c:ptCount val="1"/>
                <c:pt idx="0">
                  <c:v>ČT 27.4.2017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Pt>
            <c:idx val="172"/>
            <c:bubble3D val="0"/>
            <c:spPr>
              <a:ln w="38100" cap="rnd">
                <a:solidFill>
                  <a:srgbClr val="00B05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CEDD-45EE-A092-B915CE292A2E}"/>
              </c:ext>
            </c:extLst>
          </c:dPt>
          <c:dPt>
            <c:idx val="412"/>
            <c:bubble3D val="0"/>
            <c:spPr>
              <a:ln w="38100" cap="rnd">
                <a:solidFill>
                  <a:srgbClr val="00B050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CEDD-45EE-A092-B915CE292A2E}"/>
              </c:ext>
            </c:extLst>
          </c:dPt>
          <c:cat>
            <c:numRef>
              <c:f>'Slavkov-nová b.'!$A$427:$A$967</c:f>
              <c:numCache>
                <c:formatCode>h:mm</c:formatCode>
                <c:ptCount val="541"/>
                <c:pt idx="0">
                  <c:v>0.29166666666660201</c:v>
                </c:pt>
                <c:pt idx="1">
                  <c:v>0.29236111111104601</c:v>
                </c:pt>
                <c:pt idx="2">
                  <c:v>0.29305555555549001</c:v>
                </c:pt>
                <c:pt idx="3">
                  <c:v>0.29374999999993401</c:v>
                </c:pt>
                <c:pt idx="4">
                  <c:v>0.29444444444437801</c:v>
                </c:pt>
                <c:pt idx="5">
                  <c:v>0.295138888888822</c:v>
                </c:pt>
                <c:pt idx="6">
                  <c:v>0.295833333333266</c:v>
                </c:pt>
                <c:pt idx="7">
                  <c:v>0.29652777777771</c:v>
                </c:pt>
                <c:pt idx="8">
                  <c:v>0.297222222222154</c:v>
                </c:pt>
                <c:pt idx="9">
                  <c:v>0.297916666666598</c:v>
                </c:pt>
                <c:pt idx="10">
                  <c:v>0.29861111111104199</c:v>
                </c:pt>
                <c:pt idx="11">
                  <c:v>0.29930555555548599</c:v>
                </c:pt>
                <c:pt idx="12">
                  <c:v>0.29999999999992999</c:v>
                </c:pt>
                <c:pt idx="13">
                  <c:v>0.30069444444437399</c:v>
                </c:pt>
                <c:pt idx="14">
                  <c:v>0.30138888888881799</c:v>
                </c:pt>
                <c:pt idx="15">
                  <c:v>0.30208333333326198</c:v>
                </c:pt>
                <c:pt idx="16">
                  <c:v>0.30277777777770598</c:v>
                </c:pt>
                <c:pt idx="17">
                  <c:v>0.30347222222214998</c:v>
                </c:pt>
                <c:pt idx="18">
                  <c:v>0.30416666666659398</c:v>
                </c:pt>
                <c:pt idx="19">
                  <c:v>0.30486111111103797</c:v>
                </c:pt>
                <c:pt idx="20">
                  <c:v>0.30555555555548197</c:v>
                </c:pt>
                <c:pt idx="21">
                  <c:v>0.30624999999992603</c:v>
                </c:pt>
                <c:pt idx="22">
                  <c:v>0.30694444444437002</c:v>
                </c:pt>
                <c:pt idx="23">
                  <c:v>0.30763888888881402</c:v>
                </c:pt>
                <c:pt idx="24">
                  <c:v>0.30833333333325802</c:v>
                </c:pt>
                <c:pt idx="25">
                  <c:v>0.30902777777770202</c:v>
                </c:pt>
                <c:pt idx="26">
                  <c:v>0.30972222222214602</c:v>
                </c:pt>
                <c:pt idx="27">
                  <c:v>0.31041666666659001</c:v>
                </c:pt>
                <c:pt idx="28">
                  <c:v>0.31111111111103401</c:v>
                </c:pt>
                <c:pt idx="29">
                  <c:v>0.31180555555547801</c:v>
                </c:pt>
                <c:pt idx="30">
                  <c:v>0.31249999999992201</c:v>
                </c:pt>
                <c:pt idx="31">
                  <c:v>0.313194444444366</c:v>
                </c:pt>
                <c:pt idx="32">
                  <c:v>0.31388888888881</c:v>
                </c:pt>
                <c:pt idx="33">
                  <c:v>0.314583333333254</c:v>
                </c:pt>
                <c:pt idx="34">
                  <c:v>0.315277777777698</c:v>
                </c:pt>
                <c:pt idx="35">
                  <c:v>0.315972222222142</c:v>
                </c:pt>
                <c:pt idx="36">
                  <c:v>0.31666666666658599</c:v>
                </c:pt>
                <c:pt idx="37">
                  <c:v>0.31736111111102999</c:v>
                </c:pt>
                <c:pt idx="38">
                  <c:v>0.31805555555547399</c:v>
                </c:pt>
                <c:pt idx="39">
                  <c:v>0.31874999999991799</c:v>
                </c:pt>
                <c:pt idx="40">
                  <c:v>0.31944444444436199</c:v>
                </c:pt>
                <c:pt idx="41">
                  <c:v>0.32013888888880598</c:v>
                </c:pt>
                <c:pt idx="42">
                  <c:v>0.32083333333324998</c:v>
                </c:pt>
                <c:pt idx="43">
                  <c:v>0.32152777777769398</c:v>
                </c:pt>
                <c:pt idx="44">
                  <c:v>0.32222222222213798</c:v>
                </c:pt>
                <c:pt idx="45">
                  <c:v>0.32291666666658198</c:v>
                </c:pt>
                <c:pt idx="46">
                  <c:v>0.32361111111102597</c:v>
                </c:pt>
                <c:pt idx="47">
                  <c:v>0.32430555555547003</c:v>
                </c:pt>
                <c:pt idx="48">
                  <c:v>0.32499999999991402</c:v>
                </c:pt>
                <c:pt idx="49">
                  <c:v>0.32569444444435802</c:v>
                </c:pt>
                <c:pt idx="50">
                  <c:v>0.32638888888880202</c:v>
                </c:pt>
                <c:pt idx="51">
                  <c:v>0.32708333333324602</c:v>
                </c:pt>
                <c:pt idx="52">
                  <c:v>0.32777777777769002</c:v>
                </c:pt>
                <c:pt idx="53">
                  <c:v>0.32847222222213401</c:v>
                </c:pt>
                <c:pt idx="54">
                  <c:v>0.32916666666657801</c:v>
                </c:pt>
                <c:pt idx="55">
                  <c:v>0.32986111111102201</c:v>
                </c:pt>
                <c:pt idx="56">
                  <c:v>0.33055555555546601</c:v>
                </c:pt>
                <c:pt idx="57">
                  <c:v>0.33124999999991001</c:v>
                </c:pt>
                <c:pt idx="58">
                  <c:v>0.331944444444354</c:v>
                </c:pt>
                <c:pt idx="59">
                  <c:v>0.332638888888798</c:v>
                </c:pt>
                <c:pt idx="60">
                  <c:v>0.333333333333242</c:v>
                </c:pt>
                <c:pt idx="61">
                  <c:v>0.334027777777686</c:v>
                </c:pt>
                <c:pt idx="62">
                  <c:v>0.33472222222212999</c:v>
                </c:pt>
                <c:pt idx="63">
                  <c:v>0.33541666666657399</c:v>
                </c:pt>
                <c:pt idx="64">
                  <c:v>0.33611111111101799</c:v>
                </c:pt>
                <c:pt idx="65">
                  <c:v>0.33680555555546199</c:v>
                </c:pt>
                <c:pt idx="66">
                  <c:v>0.33749999999990599</c:v>
                </c:pt>
                <c:pt idx="67">
                  <c:v>0.33819444444434998</c:v>
                </c:pt>
                <c:pt idx="68">
                  <c:v>0.33888888888879398</c:v>
                </c:pt>
                <c:pt idx="69">
                  <c:v>0.33958333333323798</c:v>
                </c:pt>
                <c:pt idx="70">
                  <c:v>0.34027777777768198</c:v>
                </c:pt>
                <c:pt idx="71">
                  <c:v>0.34097222222212598</c:v>
                </c:pt>
                <c:pt idx="72">
                  <c:v>0.34166666666656997</c:v>
                </c:pt>
                <c:pt idx="73">
                  <c:v>0.34236111111101403</c:v>
                </c:pt>
                <c:pt idx="74">
                  <c:v>0.34305555555545802</c:v>
                </c:pt>
                <c:pt idx="75">
                  <c:v>0.34374999999990202</c:v>
                </c:pt>
                <c:pt idx="76">
                  <c:v>0.34444444444434602</c:v>
                </c:pt>
                <c:pt idx="77">
                  <c:v>0.34513888888879002</c:v>
                </c:pt>
                <c:pt idx="78">
                  <c:v>0.34583333333323402</c:v>
                </c:pt>
                <c:pt idx="79">
                  <c:v>0.34652777777767801</c:v>
                </c:pt>
                <c:pt idx="80">
                  <c:v>0.34722222222212201</c:v>
                </c:pt>
                <c:pt idx="81">
                  <c:v>0.34791666666656601</c:v>
                </c:pt>
                <c:pt idx="82">
                  <c:v>0.34861111111101001</c:v>
                </c:pt>
                <c:pt idx="83">
                  <c:v>0.34930555555545401</c:v>
                </c:pt>
                <c:pt idx="84">
                  <c:v>0.349999999999898</c:v>
                </c:pt>
                <c:pt idx="85">
                  <c:v>0.350694444444342</c:v>
                </c:pt>
                <c:pt idx="86">
                  <c:v>0.351388888888786</c:v>
                </c:pt>
                <c:pt idx="87">
                  <c:v>0.35208333333323</c:v>
                </c:pt>
                <c:pt idx="88">
                  <c:v>0.352777777777674</c:v>
                </c:pt>
                <c:pt idx="89">
                  <c:v>0.35347222222211799</c:v>
                </c:pt>
                <c:pt idx="90">
                  <c:v>0.35416666666656199</c:v>
                </c:pt>
                <c:pt idx="91">
                  <c:v>0.35486111111100499</c:v>
                </c:pt>
                <c:pt idx="92">
                  <c:v>0.35555555555544899</c:v>
                </c:pt>
                <c:pt idx="93">
                  <c:v>0.35624999999989299</c:v>
                </c:pt>
                <c:pt idx="94">
                  <c:v>0.35694444444433698</c:v>
                </c:pt>
                <c:pt idx="95">
                  <c:v>0.35763888888878098</c:v>
                </c:pt>
                <c:pt idx="96">
                  <c:v>0.35833333333322498</c:v>
                </c:pt>
                <c:pt idx="97">
                  <c:v>0.35902777777766898</c:v>
                </c:pt>
                <c:pt idx="98">
                  <c:v>0.35972222222211298</c:v>
                </c:pt>
                <c:pt idx="99">
                  <c:v>0.36041666666655697</c:v>
                </c:pt>
                <c:pt idx="100">
                  <c:v>0.36111111111100103</c:v>
                </c:pt>
                <c:pt idx="101">
                  <c:v>0.36180555555544502</c:v>
                </c:pt>
                <c:pt idx="102">
                  <c:v>0.36249999999988902</c:v>
                </c:pt>
                <c:pt idx="103">
                  <c:v>0.36319444444433302</c:v>
                </c:pt>
                <c:pt idx="104">
                  <c:v>0.36388888888877702</c:v>
                </c:pt>
                <c:pt idx="105">
                  <c:v>0.36458333333322102</c:v>
                </c:pt>
                <c:pt idx="106">
                  <c:v>0.36527777777766501</c:v>
                </c:pt>
                <c:pt idx="107">
                  <c:v>0.36597222222210901</c:v>
                </c:pt>
                <c:pt idx="108">
                  <c:v>0.36666666666655301</c:v>
                </c:pt>
                <c:pt idx="109">
                  <c:v>0.36736111111099701</c:v>
                </c:pt>
                <c:pt idx="110">
                  <c:v>0.36805555555544101</c:v>
                </c:pt>
                <c:pt idx="111">
                  <c:v>0.368749999999885</c:v>
                </c:pt>
                <c:pt idx="112">
                  <c:v>0.369444444444329</c:v>
                </c:pt>
                <c:pt idx="113">
                  <c:v>0.370138888888773</c:v>
                </c:pt>
                <c:pt idx="114">
                  <c:v>0.370833333333217</c:v>
                </c:pt>
                <c:pt idx="115">
                  <c:v>0.37152777777766099</c:v>
                </c:pt>
                <c:pt idx="116">
                  <c:v>0.37222222222210499</c:v>
                </c:pt>
                <c:pt idx="117">
                  <c:v>0.37291666666654899</c:v>
                </c:pt>
                <c:pt idx="118">
                  <c:v>0.37361111111099299</c:v>
                </c:pt>
                <c:pt idx="119">
                  <c:v>0.37430555555543699</c:v>
                </c:pt>
                <c:pt idx="120">
                  <c:v>0.37499999999988098</c:v>
                </c:pt>
                <c:pt idx="121">
                  <c:v>0.37569444444432498</c:v>
                </c:pt>
                <c:pt idx="122">
                  <c:v>0.37638888888876898</c:v>
                </c:pt>
                <c:pt idx="123">
                  <c:v>0.37708333333321298</c:v>
                </c:pt>
                <c:pt idx="124">
                  <c:v>0.37777777777765698</c:v>
                </c:pt>
                <c:pt idx="125">
                  <c:v>0.37847222222210097</c:v>
                </c:pt>
                <c:pt idx="126">
                  <c:v>0.37916666666654503</c:v>
                </c:pt>
                <c:pt idx="127">
                  <c:v>0.37986111111098902</c:v>
                </c:pt>
                <c:pt idx="128">
                  <c:v>0.38055555555543302</c:v>
                </c:pt>
                <c:pt idx="129">
                  <c:v>0.38124999999987702</c:v>
                </c:pt>
                <c:pt idx="130">
                  <c:v>0.38194444444432102</c:v>
                </c:pt>
                <c:pt idx="131">
                  <c:v>0.38263888888876502</c:v>
                </c:pt>
                <c:pt idx="132">
                  <c:v>0.38333333333320901</c:v>
                </c:pt>
                <c:pt idx="133">
                  <c:v>0.38402777777765301</c:v>
                </c:pt>
                <c:pt idx="134">
                  <c:v>0.38472222222209701</c:v>
                </c:pt>
                <c:pt idx="135">
                  <c:v>0.38541666666654101</c:v>
                </c:pt>
                <c:pt idx="136">
                  <c:v>0.38611111111098501</c:v>
                </c:pt>
                <c:pt idx="137">
                  <c:v>0.386805555555429</c:v>
                </c:pt>
                <c:pt idx="138">
                  <c:v>0.387499999999873</c:v>
                </c:pt>
                <c:pt idx="139">
                  <c:v>0.388194444444317</c:v>
                </c:pt>
                <c:pt idx="140">
                  <c:v>0.388888888888761</c:v>
                </c:pt>
                <c:pt idx="141">
                  <c:v>0.389583333333205</c:v>
                </c:pt>
                <c:pt idx="142">
                  <c:v>0.39027777777764899</c:v>
                </c:pt>
                <c:pt idx="143">
                  <c:v>0.39097222222209299</c:v>
                </c:pt>
                <c:pt idx="144">
                  <c:v>0.39166666666653699</c:v>
                </c:pt>
                <c:pt idx="145">
                  <c:v>0.39236111111098099</c:v>
                </c:pt>
                <c:pt idx="146">
                  <c:v>0.39305555555542498</c:v>
                </c:pt>
                <c:pt idx="147">
                  <c:v>0.39374999999986898</c:v>
                </c:pt>
                <c:pt idx="148">
                  <c:v>0.39444444444431298</c:v>
                </c:pt>
                <c:pt idx="149">
                  <c:v>0.39513888888875698</c:v>
                </c:pt>
                <c:pt idx="150">
                  <c:v>0.39583333333320098</c:v>
                </c:pt>
                <c:pt idx="151">
                  <c:v>0.39652777777764497</c:v>
                </c:pt>
                <c:pt idx="152">
                  <c:v>0.39722222222208903</c:v>
                </c:pt>
                <c:pt idx="153">
                  <c:v>0.39791666666653303</c:v>
                </c:pt>
                <c:pt idx="154">
                  <c:v>0.39861111111097702</c:v>
                </c:pt>
                <c:pt idx="155">
                  <c:v>0.39930555555542102</c:v>
                </c:pt>
                <c:pt idx="156">
                  <c:v>0.39999999999986502</c:v>
                </c:pt>
                <c:pt idx="157">
                  <c:v>0.40069444444430902</c:v>
                </c:pt>
                <c:pt idx="158">
                  <c:v>0.40138888888875301</c:v>
                </c:pt>
                <c:pt idx="159">
                  <c:v>0.40208333333319701</c:v>
                </c:pt>
                <c:pt idx="160">
                  <c:v>0.40277777777764101</c:v>
                </c:pt>
                <c:pt idx="161">
                  <c:v>0.40347222222208501</c:v>
                </c:pt>
                <c:pt idx="162">
                  <c:v>0.40416666666652901</c:v>
                </c:pt>
                <c:pt idx="163">
                  <c:v>0.404861111110973</c:v>
                </c:pt>
                <c:pt idx="164">
                  <c:v>0.405555555555417</c:v>
                </c:pt>
                <c:pt idx="165">
                  <c:v>0.406249999999861</c:v>
                </c:pt>
                <c:pt idx="166">
                  <c:v>0.406944444444305</c:v>
                </c:pt>
                <c:pt idx="167">
                  <c:v>0.407638888888749</c:v>
                </c:pt>
                <c:pt idx="168">
                  <c:v>0.40833333333319299</c:v>
                </c:pt>
                <c:pt idx="169">
                  <c:v>0.40902777777763699</c:v>
                </c:pt>
                <c:pt idx="170">
                  <c:v>0.40972222222208099</c:v>
                </c:pt>
                <c:pt idx="171">
                  <c:v>0.41041666666652499</c:v>
                </c:pt>
                <c:pt idx="172">
                  <c:v>0.41111111111096899</c:v>
                </c:pt>
                <c:pt idx="173">
                  <c:v>0.41180555555541298</c:v>
                </c:pt>
                <c:pt idx="174">
                  <c:v>0.41249999999985698</c:v>
                </c:pt>
                <c:pt idx="175">
                  <c:v>0.41319444444430098</c:v>
                </c:pt>
                <c:pt idx="176">
                  <c:v>0.41388888888874498</c:v>
                </c:pt>
                <c:pt idx="177">
                  <c:v>0.41458333333318897</c:v>
                </c:pt>
                <c:pt idx="178">
                  <c:v>0.41527777777763297</c:v>
                </c:pt>
                <c:pt idx="179">
                  <c:v>0.41597222222207703</c:v>
                </c:pt>
                <c:pt idx="180">
                  <c:v>0.41666666666652102</c:v>
                </c:pt>
                <c:pt idx="181">
                  <c:v>0.41736111111096502</c:v>
                </c:pt>
                <c:pt idx="182">
                  <c:v>0.41805555555540902</c:v>
                </c:pt>
                <c:pt idx="183">
                  <c:v>0.41874999999985302</c:v>
                </c:pt>
                <c:pt idx="184">
                  <c:v>0.41944444444429702</c:v>
                </c:pt>
                <c:pt idx="185">
                  <c:v>0.42013888888874101</c:v>
                </c:pt>
                <c:pt idx="186">
                  <c:v>0.42083333333318501</c:v>
                </c:pt>
                <c:pt idx="187">
                  <c:v>0.42152777777762901</c:v>
                </c:pt>
                <c:pt idx="188">
                  <c:v>0.42222222222207301</c:v>
                </c:pt>
                <c:pt idx="189">
                  <c:v>0.422916666666517</c:v>
                </c:pt>
                <c:pt idx="190">
                  <c:v>0.423611111110961</c:v>
                </c:pt>
                <c:pt idx="191">
                  <c:v>0.424305555555405</c:v>
                </c:pt>
                <c:pt idx="192">
                  <c:v>0.424999999999849</c:v>
                </c:pt>
                <c:pt idx="193">
                  <c:v>0.425694444444293</c:v>
                </c:pt>
                <c:pt idx="194">
                  <c:v>0.42638888888873699</c:v>
                </c:pt>
                <c:pt idx="195">
                  <c:v>0.42708333333318099</c:v>
                </c:pt>
                <c:pt idx="196">
                  <c:v>0.42777777777762499</c:v>
                </c:pt>
                <c:pt idx="197">
                  <c:v>0.42847222222206899</c:v>
                </c:pt>
                <c:pt idx="198">
                  <c:v>0.42916666666651299</c:v>
                </c:pt>
                <c:pt idx="199">
                  <c:v>0.42986111111095698</c:v>
                </c:pt>
                <c:pt idx="200">
                  <c:v>0.43055555555540098</c:v>
                </c:pt>
                <c:pt idx="201">
                  <c:v>0.43124999999984498</c:v>
                </c:pt>
                <c:pt idx="202">
                  <c:v>0.43194444444428898</c:v>
                </c:pt>
                <c:pt idx="203">
                  <c:v>0.43263888888873298</c:v>
                </c:pt>
                <c:pt idx="204">
                  <c:v>0.43333333333317697</c:v>
                </c:pt>
                <c:pt idx="205">
                  <c:v>0.43402777777762103</c:v>
                </c:pt>
                <c:pt idx="206">
                  <c:v>0.43472222222206502</c:v>
                </c:pt>
                <c:pt idx="207">
                  <c:v>0.43541666666650902</c:v>
                </c:pt>
                <c:pt idx="208">
                  <c:v>0.43611111111095302</c:v>
                </c:pt>
                <c:pt idx="209">
                  <c:v>0.43680555555539702</c:v>
                </c:pt>
                <c:pt idx="210">
                  <c:v>0.43749999999984102</c:v>
                </c:pt>
                <c:pt idx="211">
                  <c:v>0.43819444444428501</c:v>
                </c:pt>
                <c:pt idx="212">
                  <c:v>0.43888888888872901</c:v>
                </c:pt>
                <c:pt idx="213">
                  <c:v>0.43958333333317301</c:v>
                </c:pt>
                <c:pt idx="214">
                  <c:v>0.44027777777761701</c:v>
                </c:pt>
                <c:pt idx="215">
                  <c:v>0.44097222222206101</c:v>
                </c:pt>
                <c:pt idx="216">
                  <c:v>0.441666666666505</c:v>
                </c:pt>
                <c:pt idx="217">
                  <c:v>0.442361111110949</c:v>
                </c:pt>
                <c:pt idx="218">
                  <c:v>0.443055555555393</c:v>
                </c:pt>
                <c:pt idx="219">
                  <c:v>0.443749999999837</c:v>
                </c:pt>
                <c:pt idx="220">
                  <c:v>0.44444444444428099</c:v>
                </c:pt>
                <c:pt idx="221">
                  <c:v>0.44513888888872499</c:v>
                </c:pt>
                <c:pt idx="222">
                  <c:v>0.44583333333316899</c:v>
                </c:pt>
                <c:pt idx="223">
                  <c:v>0.44652777777761299</c:v>
                </c:pt>
                <c:pt idx="224">
                  <c:v>0.44722222222205699</c:v>
                </c:pt>
                <c:pt idx="225">
                  <c:v>0.44791666666650098</c:v>
                </c:pt>
                <c:pt idx="226">
                  <c:v>0.44861111111094498</c:v>
                </c:pt>
                <c:pt idx="227">
                  <c:v>0.44930555555538898</c:v>
                </c:pt>
                <c:pt idx="228">
                  <c:v>0.44999999999983298</c:v>
                </c:pt>
                <c:pt idx="229">
                  <c:v>0.45069444444427698</c:v>
                </c:pt>
                <c:pt idx="230">
                  <c:v>0.45138888888872097</c:v>
                </c:pt>
                <c:pt idx="231">
                  <c:v>0.45208333333316503</c:v>
                </c:pt>
                <c:pt idx="232">
                  <c:v>0.45277777777760903</c:v>
                </c:pt>
                <c:pt idx="233">
                  <c:v>0.45347222222205302</c:v>
                </c:pt>
                <c:pt idx="234">
                  <c:v>0.45416666666649702</c:v>
                </c:pt>
                <c:pt idx="235">
                  <c:v>0.45486111111094102</c:v>
                </c:pt>
                <c:pt idx="236">
                  <c:v>0.45555555555538502</c:v>
                </c:pt>
                <c:pt idx="237">
                  <c:v>0.45624999999982901</c:v>
                </c:pt>
                <c:pt idx="238">
                  <c:v>0.45694444444427301</c:v>
                </c:pt>
                <c:pt idx="239">
                  <c:v>0.45763888888871701</c:v>
                </c:pt>
                <c:pt idx="240">
                  <c:v>0.45833333333316101</c:v>
                </c:pt>
                <c:pt idx="241">
                  <c:v>0.45902777777760501</c:v>
                </c:pt>
                <c:pt idx="242">
                  <c:v>0.459722222222049</c:v>
                </c:pt>
                <c:pt idx="243">
                  <c:v>0.460416666666493</c:v>
                </c:pt>
                <c:pt idx="244">
                  <c:v>0.461111111110937</c:v>
                </c:pt>
                <c:pt idx="245">
                  <c:v>0.461805555555381</c:v>
                </c:pt>
                <c:pt idx="246">
                  <c:v>0.462499999999825</c:v>
                </c:pt>
                <c:pt idx="247">
                  <c:v>0.46319444444426899</c:v>
                </c:pt>
                <c:pt idx="248">
                  <c:v>0.46388888888871299</c:v>
                </c:pt>
                <c:pt idx="249">
                  <c:v>0.46458333333315699</c:v>
                </c:pt>
                <c:pt idx="250">
                  <c:v>0.46527777777760099</c:v>
                </c:pt>
                <c:pt idx="251">
                  <c:v>0.46597222222204498</c:v>
                </c:pt>
                <c:pt idx="252">
                  <c:v>0.46666666666648898</c:v>
                </c:pt>
                <c:pt idx="253">
                  <c:v>0.46736111111093298</c:v>
                </c:pt>
                <c:pt idx="254">
                  <c:v>0.46805555555537698</c:v>
                </c:pt>
                <c:pt idx="255">
                  <c:v>0.46874999999982098</c:v>
                </c:pt>
                <c:pt idx="256">
                  <c:v>0.46944444444426497</c:v>
                </c:pt>
                <c:pt idx="257">
                  <c:v>0.47013888888870897</c:v>
                </c:pt>
                <c:pt idx="258">
                  <c:v>0.47083333333315303</c:v>
                </c:pt>
                <c:pt idx="259">
                  <c:v>0.47152777777759702</c:v>
                </c:pt>
                <c:pt idx="260">
                  <c:v>0.47222222222204102</c:v>
                </c:pt>
                <c:pt idx="261">
                  <c:v>0.47291666666648502</c:v>
                </c:pt>
                <c:pt idx="262">
                  <c:v>0.47361111111092902</c:v>
                </c:pt>
                <c:pt idx="263">
                  <c:v>0.47430555555537302</c:v>
                </c:pt>
                <c:pt idx="264">
                  <c:v>0.47499999999981701</c:v>
                </c:pt>
                <c:pt idx="265">
                  <c:v>0.47569444444426101</c:v>
                </c:pt>
                <c:pt idx="266">
                  <c:v>0.47638888888870501</c:v>
                </c:pt>
                <c:pt idx="267">
                  <c:v>0.47708333333314901</c:v>
                </c:pt>
                <c:pt idx="268">
                  <c:v>0.477777777777593</c:v>
                </c:pt>
                <c:pt idx="269">
                  <c:v>0.478472222222037</c:v>
                </c:pt>
                <c:pt idx="270">
                  <c:v>0.479166666666481</c:v>
                </c:pt>
                <c:pt idx="271">
                  <c:v>0.479861111110925</c:v>
                </c:pt>
                <c:pt idx="272">
                  <c:v>0.480555555555369</c:v>
                </c:pt>
                <c:pt idx="273">
                  <c:v>0.48124999999981299</c:v>
                </c:pt>
                <c:pt idx="274">
                  <c:v>0.48194444444425699</c:v>
                </c:pt>
                <c:pt idx="275">
                  <c:v>0.48263888888870099</c:v>
                </c:pt>
                <c:pt idx="276">
                  <c:v>0.48333333333314499</c:v>
                </c:pt>
                <c:pt idx="277">
                  <c:v>0.48402777777758899</c:v>
                </c:pt>
                <c:pt idx="278">
                  <c:v>0.48472222222203298</c:v>
                </c:pt>
                <c:pt idx="279">
                  <c:v>0.48541666666647698</c:v>
                </c:pt>
                <c:pt idx="280">
                  <c:v>0.48611111111092098</c:v>
                </c:pt>
                <c:pt idx="281">
                  <c:v>0.48680555555536498</c:v>
                </c:pt>
                <c:pt idx="282">
                  <c:v>0.48749999999980898</c:v>
                </c:pt>
                <c:pt idx="283">
                  <c:v>0.48819444444425297</c:v>
                </c:pt>
                <c:pt idx="284">
                  <c:v>0.48888888888869703</c:v>
                </c:pt>
                <c:pt idx="285">
                  <c:v>0.48958333333314102</c:v>
                </c:pt>
                <c:pt idx="286">
                  <c:v>0.49027777777758502</c:v>
                </c:pt>
                <c:pt idx="287">
                  <c:v>0.49097222222202902</c:v>
                </c:pt>
                <c:pt idx="288">
                  <c:v>0.49166666666647302</c:v>
                </c:pt>
                <c:pt idx="289">
                  <c:v>0.49236111111091702</c:v>
                </c:pt>
                <c:pt idx="290">
                  <c:v>0.49305555555536101</c:v>
                </c:pt>
                <c:pt idx="291">
                  <c:v>0.49374999999980501</c:v>
                </c:pt>
                <c:pt idx="292">
                  <c:v>0.49444444444424901</c:v>
                </c:pt>
                <c:pt idx="293">
                  <c:v>0.49513888888869301</c:v>
                </c:pt>
                <c:pt idx="294">
                  <c:v>0.49583333333313701</c:v>
                </c:pt>
                <c:pt idx="295">
                  <c:v>0.496527777777581</c:v>
                </c:pt>
                <c:pt idx="296">
                  <c:v>0.497222222222025</c:v>
                </c:pt>
                <c:pt idx="297">
                  <c:v>0.497916666666469</c:v>
                </c:pt>
                <c:pt idx="298">
                  <c:v>0.498611111110913</c:v>
                </c:pt>
                <c:pt idx="299">
                  <c:v>0.49930555555535699</c:v>
                </c:pt>
                <c:pt idx="300">
                  <c:v>0.49999999999980099</c:v>
                </c:pt>
                <c:pt idx="301">
                  <c:v>0.50069444444424505</c:v>
                </c:pt>
                <c:pt idx="302">
                  <c:v>0.50138888888868904</c:v>
                </c:pt>
                <c:pt idx="303">
                  <c:v>0.50208333333313304</c:v>
                </c:pt>
                <c:pt idx="304">
                  <c:v>0.50277777777757704</c:v>
                </c:pt>
                <c:pt idx="305">
                  <c:v>0.50347222222202104</c:v>
                </c:pt>
                <c:pt idx="306">
                  <c:v>0.50416666666646504</c:v>
                </c:pt>
                <c:pt idx="307">
                  <c:v>0.50486111111090903</c:v>
                </c:pt>
                <c:pt idx="308">
                  <c:v>0.50555555555535303</c:v>
                </c:pt>
                <c:pt idx="309">
                  <c:v>0.50624999999979703</c:v>
                </c:pt>
                <c:pt idx="310">
                  <c:v>0.50694444444424103</c:v>
                </c:pt>
                <c:pt idx="311">
                  <c:v>0.50763888888868502</c:v>
                </c:pt>
                <c:pt idx="312">
                  <c:v>0.50833333333312902</c:v>
                </c:pt>
                <c:pt idx="313">
                  <c:v>0.50902777777757302</c:v>
                </c:pt>
                <c:pt idx="314">
                  <c:v>0.50972222222201702</c:v>
                </c:pt>
                <c:pt idx="315">
                  <c:v>0.51041666666646102</c:v>
                </c:pt>
                <c:pt idx="316">
                  <c:v>0.51111111111090501</c:v>
                </c:pt>
                <c:pt idx="317">
                  <c:v>0.51180555555534901</c:v>
                </c:pt>
                <c:pt idx="318">
                  <c:v>0.51249999999979301</c:v>
                </c:pt>
                <c:pt idx="319">
                  <c:v>0.51319444444423701</c:v>
                </c:pt>
                <c:pt idx="320">
                  <c:v>0.51388888888868101</c:v>
                </c:pt>
                <c:pt idx="321">
                  <c:v>0.514583333333125</c:v>
                </c:pt>
                <c:pt idx="322">
                  <c:v>0.515277777777569</c:v>
                </c:pt>
                <c:pt idx="323">
                  <c:v>0.515972222222013</c:v>
                </c:pt>
                <c:pt idx="324">
                  <c:v>0.516666666666457</c:v>
                </c:pt>
                <c:pt idx="325">
                  <c:v>0.517361111110901</c:v>
                </c:pt>
                <c:pt idx="326">
                  <c:v>0.51805555555534499</c:v>
                </c:pt>
                <c:pt idx="327">
                  <c:v>0.51874999999978899</c:v>
                </c:pt>
                <c:pt idx="328">
                  <c:v>0.51944444444423299</c:v>
                </c:pt>
                <c:pt idx="329">
                  <c:v>0.52013888888867699</c:v>
                </c:pt>
                <c:pt idx="330">
                  <c:v>0.52083333333312098</c:v>
                </c:pt>
                <c:pt idx="331">
                  <c:v>0.52152777777756498</c:v>
                </c:pt>
                <c:pt idx="332">
                  <c:v>0.52222222222200898</c:v>
                </c:pt>
                <c:pt idx="333">
                  <c:v>0.52291666666645298</c:v>
                </c:pt>
                <c:pt idx="334">
                  <c:v>0.52361111111089698</c:v>
                </c:pt>
                <c:pt idx="335">
                  <c:v>0.52430555555534097</c:v>
                </c:pt>
                <c:pt idx="336">
                  <c:v>0.52499999999978497</c:v>
                </c:pt>
                <c:pt idx="337">
                  <c:v>0.52569444444422897</c:v>
                </c:pt>
                <c:pt idx="338">
                  <c:v>0.52638888888867297</c:v>
                </c:pt>
                <c:pt idx="339">
                  <c:v>0.52708333333311697</c:v>
                </c:pt>
                <c:pt idx="340">
                  <c:v>0.52777777777756096</c:v>
                </c:pt>
                <c:pt idx="341">
                  <c:v>0.52847222222200496</c:v>
                </c:pt>
                <c:pt idx="342">
                  <c:v>0.52916666666644896</c:v>
                </c:pt>
                <c:pt idx="343">
                  <c:v>0.52986111111089296</c:v>
                </c:pt>
                <c:pt idx="344">
                  <c:v>0.53055555555533696</c:v>
                </c:pt>
                <c:pt idx="345">
                  <c:v>0.53124999999978095</c:v>
                </c:pt>
                <c:pt idx="346">
                  <c:v>0.53194444444422495</c:v>
                </c:pt>
                <c:pt idx="347">
                  <c:v>0.53263888888866895</c:v>
                </c:pt>
                <c:pt idx="348">
                  <c:v>0.53333333333311295</c:v>
                </c:pt>
                <c:pt idx="349">
                  <c:v>0.53402777777755694</c:v>
                </c:pt>
                <c:pt idx="350">
                  <c:v>0.53472222222200105</c:v>
                </c:pt>
                <c:pt idx="351">
                  <c:v>0.53541666666644505</c:v>
                </c:pt>
                <c:pt idx="352">
                  <c:v>0.53611111111088905</c:v>
                </c:pt>
                <c:pt idx="353">
                  <c:v>0.53680555555533305</c:v>
                </c:pt>
                <c:pt idx="354">
                  <c:v>0.53749999999977705</c:v>
                </c:pt>
                <c:pt idx="355">
                  <c:v>0.53819444444422104</c:v>
                </c:pt>
                <c:pt idx="356">
                  <c:v>0.53888888888866504</c:v>
                </c:pt>
                <c:pt idx="357">
                  <c:v>0.53958333333310904</c:v>
                </c:pt>
                <c:pt idx="358">
                  <c:v>0.54027777777755304</c:v>
                </c:pt>
                <c:pt idx="359">
                  <c:v>0.54097222222199703</c:v>
                </c:pt>
                <c:pt idx="360">
                  <c:v>0.54166666666644103</c:v>
                </c:pt>
                <c:pt idx="361">
                  <c:v>0.54236111111088503</c:v>
                </c:pt>
                <c:pt idx="362">
                  <c:v>0.54305555555532903</c:v>
                </c:pt>
                <c:pt idx="363">
                  <c:v>0.54374999999977303</c:v>
                </c:pt>
                <c:pt idx="364">
                  <c:v>0.54444444444421702</c:v>
                </c:pt>
                <c:pt idx="365">
                  <c:v>0.54513888888866102</c:v>
                </c:pt>
                <c:pt idx="366">
                  <c:v>0.54583333333310502</c:v>
                </c:pt>
                <c:pt idx="367">
                  <c:v>0.54652777777754902</c:v>
                </c:pt>
                <c:pt idx="368">
                  <c:v>0.54722222222199302</c:v>
                </c:pt>
                <c:pt idx="369">
                  <c:v>0.54791666666643701</c:v>
                </c:pt>
                <c:pt idx="370">
                  <c:v>0.54861111111088101</c:v>
                </c:pt>
                <c:pt idx="371">
                  <c:v>0.54930555555532501</c:v>
                </c:pt>
                <c:pt idx="372">
                  <c:v>0.54999999999976901</c:v>
                </c:pt>
                <c:pt idx="373">
                  <c:v>0.550694444444213</c:v>
                </c:pt>
                <c:pt idx="374">
                  <c:v>0.551388888888657</c:v>
                </c:pt>
                <c:pt idx="375">
                  <c:v>0.552083333333101</c:v>
                </c:pt>
                <c:pt idx="376">
                  <c:v>0.552777777777545</c:v>
                </c:pt>
                <c:pt idx="377">
                  <c:v>0.553472222221989</c:v>
                </c:pt>
                <c:pt idx="378">
                  <c:v>0.55416666666643299</c:v>
                </c:pt>
                <c:pt idx="379">
                  <c:v>0.55486111111087699</c:v>
                </c:pt>
                <c:pt idx="380">
                  <c:v>0.55555555555532099</c:v>
                </c:pt>
                <c:pt idx="381">
                  <c:v>0.55624999999976499</c:v>
                </c:pt>
                <c:pt idx="382">
                  <c:v>0.55694444444420899</c:v>
                </c:pt>
                <c:pt idx="383">
                  <c:v>0.55763888888865298</c:v>
                </c:pt>
                <c:pt idx="384">
                  <c:v>0.55833333333309698</c:v>
                </c:pt>
                <c:pt idx="385">
                  <c:v>0.55902777777754098</c:v>
                </c:pt>
                <c:pt idx="386">
                  <c:v>0.55972222222198498</c:v>
                </c:pt>
                <c:pt idx="387">
                  <c:v>0.56041666666642898</c:v>
                </c:pt>
                <c:pt idx="388">
                  <c:v>0.56111111111087297</c:v>
                </c:pt>
                <c:pt idx="389">
                  <c:v>0.56180555555531697</c:v>
                </c:pt>
                <c:pt idx="390">
                  <c:v>0.56249999999976097</c:v>
                </c:pt>
                <c:pt idx="391">
                  <c:v>0.56319444444420497</c:v>
                </c:pt>
                <c:pt idx="392">
                  <c:v>0.56388888888864896</c:v>
                </c:pt>
                <c:pt idx="393">
                  <c:v>0.56458333333309296</c:v>
                </c:pt>
                <c:pt idx="394">
                  <c:v>0.56527777777753696</c:v>
                </c:pt>
                <c:pt idx="395">
                  <c:v>0.56597222222198096</c:v>
                </c:pt>
                <c:pt idx="396">
                  <c:v>0.56666666666642496</c:v>
                </c:pt>
                <c:pt idx="397">
                  <c:v>0.56736111111086895</c:v>
                </c:pt>
                <c:pt idx="398">
                  <c:v>0.56805555555531295</c:v>
                </c:pt>
                <c:pt idx="399">
                  <c:v>0.56874999999975695</c:v>
                </c:pt>
                <c:pt idx="400">
                  <c:v>0.56944444444420095</c:v>
                </c:pt>
                <c:pt idx="401">
                  <c:v>0.57013888888864495</c:v>
                </c:pt>
                <c:pt idx="402">
                  <c:v>0.57083333333308905</c:v>
                </c:pt>
                <c:pt idx="403">
                  <c:v>0.57152777777753305</c:v>
                </c:pt>
                <c:pt idx="404">
                  <c:v>0.57222222222197705</c:v>
                </c:pt>
                <c:pt idx="405">
                  <c:v>0.57291666666642105</c:v>
                </c:pt>
                <c:pt idx="406">
                  <c:v>0.57361111111086505</c:v>
                </c:pt>
                <c:pt idx="407">
                  <c:v>0.57430555555530904</c:v>
                </c:pt>
                <c:pt idx="408">
                  <c:v>0.57499999999975304</c:v>
                </c:pt>
                <c:pt idx="409">
                  <c:v>0.57569444444419704</c:v>
                </c:pt>
                <c:pt idx="410">
                  <c:v>0.57638888888864104</c:v>
                </c:pt>
                <c:pt idx="411">
                  <c:v>0.57708333333308504</c:v>
                </c:pt>
                <c:pt idx="412">
                  <c:v>0.57777777777752903</c:v>
                </c:pt>
                <c:pt idx="413">
                  <c:v>0.57847222222197303</c:v>
                </c:pt>
                <c:pt idx="414">
                  <c:v>0.57916666666641703</c:v>
                </c:pt>
                <c:pt idx="415">
                  <c:v>0.57986111111086103</c:v>
                </c:pt>
                <c:pt idx="416">
                  <c:v>0.58055555555530503</c:v>
                </c:pt>
                <c:pt idx="417">
                  <c:v>0.58124999999974902</c:v>
                </c:pt>
                <c:pt idx="418">
                  <c:v>0.58194444444419302</c:v>
                </c:pt>
                <c:pt idx="419">
                  <c:v>0.58263888888863702</c:v>
                </c:pt>
                <c:pt idx="420">
                  <c:v>0.58333333333308102</c:v>
                </c:pt>
                <c:pt idx="421">
                  <c:v>0.58402777777752501</c:v>
                </c:pt>
                <c:pt idx="422">
                  <c:v>0.58472222222196901</c:v>
                </c:pt>
                <c:pt idx="423">
                  <c:v>0.58541666666641301</c:v>
                </c:pt>
                <c:pt idx="424">
                  <c:v>0.58611111111085701</c:v>
                </c:pt>
                <c:pt idx="425">
                  <c:v>0.58680555555530101</c:v>
                </c:pt>
                <c:pt idx="426">
                  <c:v>0.587499999999745</c:v>
                </c:pt>
                <c:pt idx="427">
                  <c:v>0.588194444444189</c:v>
                </c:pt>
                <c:pt idx="428">
                  <c:v>0.588888888888633</c:v>
                </c:pt>
                <c:pt idx="429">
                  <c:v>0.589583333333077</c:v>
                </c:pt>
                <c:pt idx="430">
                  <c:v>0.590277777777521</c:v>
                </c:pt>
                <c:pt idx="431">
                  <c:v>0.59097222222196499</c:v>
                </c:pt>
                <c:pt idx="432">
                  <c:v>0.59166666666640899</c:v>
                </c:pt>
                <c:pt idx="433">
                  <c:v>0.59236111111085299</c:v>
                </c:pt>
                <c:pt idx="434">
                  <c:v>0.59305555555529699</c:v>
                </c:pt>
                <c:pt idx="435">
                  <c:v>0.59374999999974098</c:v>
                </c:pt>
                <c:pt idx="436">
                  <c:v>0.59444444444418498</c:v>
                </c:pt>
                <c:pt idx="437">
                  <c:v>0.59513888888862898</c:v>
                </c:pt>
                <c:pt idx="438">
                  <c:v>0.59583333333307298</c:v>
                </c:pt>
                <c:pt idx="439">
                  <c:v>0.59652777777751698</c:v>
                </c:pt>
                <c:pt idx="440">
                  <c:v>0.59722222222196097</c:v>
                </c:pt>
                <c:pt idx="441">
                  <c:v>0.59791666666640497</c:v>
                </c:pt>
                <c:pt idx="442">
                  <c:v>0.59861111111084897</c:v>
                </c:pt>
                <c:pt idx="443">
                  <c:v>0.59930555555529297</c:v>
                </c:pt>
                <c:pt idx="444">
                  <c:v>0.59999999999973697</c:v>
                </c:pt>
                <c:pt idx="445">
                  <c:v>0.60069444444418096</c:v>
                </c:pt>
                <c:pt idx="446">
                  <c:v>0.60138888888862496</c:v>
                </c:pt>
                <c:pt idx="447">
                  <c:v>0.60208333333306896</c:v>
                </c:pt>
                <c:pt idx="448">
                  <c:v>0.60277777777751296</c:v>
                </c:pt>
                <c:pt idx="449">
                  <c:v>0.60347222222195696</c:v>
                </c:pt>
                <c:pt idx="450">
                  <c:v>0.60416666666640095</c:v>
                </c:pt>
                <c:pt idx="451">
                  <c:v>0.60486111111084495</c:v>
                </c:pt>
                <c:pt idx="452">
                  <c:v>0.60555555555528895</c:v>
                </c:pt>
                <c:pt idx="453">
                  <c:v>0.60624999999973295</c:v>
                </c:pt>
                <c:pt idx="454">
                  <c:v>0.60694444444417694</c:v>
                </c:pt>
                <c:pt idx="455">
                  <c:v>0.60763888888862105</c:v>
                </c:pt>
                <c:pt idx="456">
                  <c:v>0.60833333333306505</c:v>
                </c:pt>
                <c:pt idx="457">
                  <c:v>0.60902777777750905</c:v>
                </c:pt>
                <c:pt idx="458">
                  <c:v>0.60972222222195305</c:v>
                </c:pt>
                <c:pt idx="459">
                  <c:v>0.61041666666639705</c:v>
                </c:pt>
                <c:pt idx="460">
                  <c:v>0.61111111111084104</c:v>
                </c:pt>
                <c:pt idx="461">
                  <c:v>0.61180555555528504</c:v>
                </c:pt>
                <c:pt idx="462">
                  <c:v>0.61249999999972904</c:v>
                </c:pt>
                <c:pt idx="463">
                  <c:v>0.61319444444417304</c:v>
                </c:pt>
                <c:pt idx="464">
                  <c:v>0.61388888888861703</c:v>
                </c:pt>
                <c:pt idx="465">
                  <c:v>0.61458333333306103</c:v>
                </c:pt>
                <c:pt idx="466">
                  <c:v>0.61527777777750503</c:v>
                </c:pt>
                <c:pt idx="467">
                  <c:v>0.61597222222194903</c:v>
                </c:pt>
                <c:pt idx="468">
                  <c:v>0.61666666666639303</c:v>
                </c:pt>
                <c:pt idx="469">
                  <c:v>0.61736111111083702</c:v>
                </c:pt>
                <c:pt idx="470">
                  <c:v>0.61805555555528102</c:v>
                </c:pt>
                <c:pt idx="471">
                  <c:v>0.61874999999972502</c:v>
                </c:pt>
                <c:pt idx="472">
                  <c:v>0.61944444444416902</c:v>
                </c:pt>
                <c:pt idx="473">
                  <c:v>0.62013888888861302</c:v>
                </c:pt>
                <c:pt idx="474">
                  <c:v>0.62083333333305701</c:v>
                </c:pt>
                <c:pt idx="475">
                  <c:v>0.62152777777750101</c:v>
                </c:pt>
                <c:pt idx="476">
                  <c:v>0.62222222222194501</c:v>
                </c:pt>
                <c:pt idx="477">
                  <c:v>0.62291666666638901</c:v>
                </c:pt>
                <c:pt idx="478">
                  <c:v>0.62361111111083301</c:v>
                </c:pt>
                <c:pt idx="479">
                  <c:v>0.624305555555277</c:v>
                </c:pt>
                <c:pt idx="480">
                  <c:v>0.624999999999721</c:v>
                </c:pt>
                <c:pt idx="481">
                  <c:v>0.625694444444165</c:v>
                </c:pt>
                <c:pt idx="482">
                  <c:v>0.626388888888609</c:v>
                </c:pt>
                <c:pt idx="483">
                  <c:v>0.62708333333305299</c:v>
                </c:pt>
                <c:pt idx="484">
                  <c:v>0.62777777777749699</c:v>
                </c:pt>
                <c:pt idx="485">
                  <c:v>0.62847222222194099</c:v>
                </c:pt>
                <c:pt idx="486">
                  <c:v>0.62916666666638499</c:v>
                </c:pt>
                <c:pt idx="487">
                  <c:v>0.62986111111082899</c:v>
                </c:pt>
                <c:pt idx="488">
                  <c:v>0.63055555555527298</c:v>
                </c:pt>
                <c:pt idx="489">
                  <c:v>0.63124999999971698</c:v>
                </c:pt>
                <c:pt idx="490">
                  <c:v>0.63194444444416098</c:v>
                </c:pt>
                <c:pt idx="491">
                  <c:v>0.63263888888860498</c:v>
                </c:pt>
                <c:pt idx="492">
                  <c:v>0.63333333333304898</c:v>
                </c:pt>
                <c:pt idx="493">
                  <c:v>0.63402777777749297</c:v>
                </c:pt>
                <c:pt idx="494">
                  <c:v>0.63472222222193697</c:v>
                </c:pt>
                <c:pt idx="495">
                  <c:v>0.63541666666638097</c:v>
                </c:pt>
                <c:pt idx="496">
                  <c:v>0.63611111111082497</c:v>
                </c:pt>
                <c:pt idx="497">
                  <c:v>0.63680555555526897</c:v>
                </c:pt>
                <c:pt idx="498">
                  <c:v>0.63749999999971296</c:v>
                </c:pt>
                <c:pt idx="499">
                  <c:v>0.63819444444415696</c:v>
                </c:pt>
                <c:pt idx="500">
                  <c:v>0.63888888888860096</c:v>
                </c:pt>
                <c:pt idx="501">
                  <c:v>0.63958333333304496</c:v>
                </c:pt>
                <c:pt idx="502">
                  <c:v>0.64027777777748895</c:v>
                </c:pt>
                <c:pt idx="503">
                  <c:v>0.64097222222193295</c:v>
                </c:pt>
                <c:pt idx="504">
                  <c:v>0.64166666666637695</c:v>
                </c:pt>
                <c:pt idx="505">
                  <c:v>0.64236111111082095</c:v>
                </c:pt>
                <c:pt idx="506">
                  <c:v>0.64305555555526495</c:v>
                </c:pt>
                <c:pt idx="507">
                  <c:v>0.64374999999970905</c:v>
                </c:pt>
                <c:pt idx="508">
                  <c:v>0.64444444444415305</c:v>
                </c:pt>
                <c:pt idx="509">
                  <c:v>0.64513888888859705</c:v>
                </c:pt>
                <c:pt idx="510">
                  <c:v>0.64583333333304105</c:v>
                </c:pt>
                <c:pt idx="511">
                  <c:v>0.64652777777748505</c:v>
                </c:pt>
                <c:pt idx="512">
                  <c:v>0.64722222222192904</c:v>
                </c:pt>
                <c:pt idx="513">
                  <c:v>0.64791666666637304</c:v>
                </c:pt>
                <c:pt idx="514">
                  <c:v>0.64861111111081704</c:v>
                </c:pt>
                <c:pt idx="515">
                  <c:v>0.64930555555526104</c:v>
                </c:pt>
                <c:pt idx="516">
                  <c:v>0.64999999999970504</c:v>
                </c:pt>
                <c:pt idx="517">
                  <c:v>0.65069444444414903</c:v>
                </c:pt>
                <c:pt idx="518">
                  <c:v>0.65138888888859303</c:v>
                </c:pt>
                <c:pt idx="519">
                  <c:v>0.65208333333303703</c:v>
                </c:pt>
                <c:pt idx="520">
                  <c:v>0.65277777777748103</c:v>
                </c:pt>
                <c:pt idx="521">
                  <c:v>0.65347222222192503</c:v>
                </c:pt>
                <c:pt idx="522">
                  <c:v>0.65416666666636902</c:v>
                </c:pt>
                <c:pt idx="523">
                  <c:v>0.65486111111081302</c:v>
                </c:pt>
                <c:pt idx="524">
                  <c:v>0.65555555555525702</c:v>
                </c:pt>
                <c:pt idx="525">
                  <c:v>0.65624999999970102</c:v>
                </c:pt>
                <c:pt idx="526">
                  <c:v>0.65694444444414501</c:v>
                </c:pt>
                <c:pt idx="527">
                  <c:v>0.65763888888858901</c:v>
                </c:pt>
                <c:pt idx="528">
                  <c:v>0.65833333333303301</c:v>
                </c:pt>
                <c:pt idx="529">
                  <c:v>0.65902777777747701</c:v>
                </c:pt>
                <c:pt idx="530">
                  <c:v>0.65972222222192101</c:v>
                </c:pt>
                <c:pt idx="531">
                  <c:v>0.660416666666365</c:v>
                </c:pt>
                <c:pt idx="532">
                  <c:v>0.661111111110809</c:v>
                </c:pt>
                <c:pt idx="533">
                  <c:v>0.661805555555253</c:v>
                </c:pt>
                <c:pt idx="534">
                  <c:v>0.662499999999697</c:v>
                </c:pt>
                <c:pt idx="535">
                  <c:v>0.663194444444141</c:v>
                </c:pt>
                <c:pt idx="536">
                  <c:v>0.66388888888858499</c:v>
                </c:pt>
                <c:pt idx="537">
                  <c:v>0.66458333333302899</c:v>
                </c:pt>
                <c:pt idx="538">
                  <c:v>0.66527777777747299</c:v>
                </c:pt>
                <c:pt idx="539">
                  <c:v>0.66597222222191699</c:v>
                </c:pt>
                <c:pt idx="540">
                  <c:v>0.66666666666636099</c:v>
                </c:pt>
              </c:numCache>
            </c:numRef>
          </c:cat>
          <c:val>
            <c:numRef>
              <c:f>'Slavkov-nová b.'!$D$427:$D$967</c:f>
              <c:numCache>
                <c:formatCode>General</c:formatCode>
                <c:ptCount val="541"/>
                <c:pt idx="0">
                  <c:v>909</c:v>
                </c:pt>
                <c:pt idx="1">
                  <c:v>909</c:v>
                </c:pt>
                <c:pt idx="2">
                  <c:v>894</c:v>
                </c:pt>
                <c:pt idx="3">
                  <c:v>894</c:v>
                </c:pt>
                <c:pt idx="4">
                  <c:v>880</c:v>
                </c:pt>
                <c:pt idx="5">
                  <c:v>899</c:v>
                </c:pt>
                <c:pt idx="6">
                  <c:v>899</c:v>
                </c:pt>
                <c:pt idx="7">
                  <c:v>919</c:v>
                </c:pt>
                <c:pt idx="8">
                  <c:v>913</c:v>
                </c:pt>
                <c:pt idx="9">
                  <c:v>913</c:v>
                </c:pt>
                <c:pt idx="10">
                  <c:v>913</c:v>
                </c:pt>
                <c:pt idx="11">
                  <c:v>913</c:v>
                </c:pt>
                <c:pt idx="12">
                  <c:v>913</c:v>
                </c:pt>
                <c:pt idx="13">
                  <c:v>956</c:v>
                </c:pt>
                <c:pt idx="14">
                  <c:v>936</c:v>
                </c:pt>
                <c:pt idx="15">
                  <c:v>921</c:v>
                </c:pt>
                <c:pt idx="16">
                  <c:v>931</c:v>
                </c:pt>
                <c:pt idx="17">
                  <c:v>931</c:v>
                </c:pt>
                <c:pt idx="18">
                  <c:v>931</c:v>
                </c:pt>
                <c:pt idx="19">
                  <c:v>931</c:v>
                </c:pt>
                <c:pt idx="20">
                  <c:v>912</c:v>
                </c:pt>
                <c:pt idx="21">
                  <c:v>920</c:v>
                </c:pt>
                <c:pt idx="22">
                  <c:v>920</c:v>
                </c:pt>
                <c:pt idx="23">
                  <c:v>932</c:v>
                </c:pt>
                <c:pt idx="24">
                  <c:v>910</c:v>
                </c:pt>
                <c:pt idx="25">
                  <c:v>929</c:v>
                </c:pt>
                <c:pt idx="26">
                  <c:v>938</c:v>
                </c:pt>
                <c:pt idx="27">
                  <c:v>913</c:v>
                </c:pt>
                <c:pt idx="28">
                  <c:v>913</c:v>
                </c:pt>
                <c:pt idx="29">
                  <c:v>951</c:v>
                </c:pt>
                <c:pt idx="30">
                  <c:v>951</c:v>
                </c:pt>
                <c:pt idx="31">
                  <c:v>951</c:v>
                </c:pt>
                <c:pt idx="32">
                  <c:v>966</c:v>
                </c:pt>
                <c:pt idx="33">
                  <c:v>966</c:v>
                </c:pt>
                <c:pt idx="34">
                  <c:v>952</c:v>
                </c:pt>
                <c:pt idx="35">
                  <c:v>940</c:v>
                </c:pt>
                <c:pt idx="36">
                  <c:v>940</c:v>
                </c:pt>
                <c:pt idx="37">
                  <c:v>940</c:v>
                </c:pt>
                <c:pt idx="38">
                  <c:v>940</c:v>
                </c:pt>
                <c:pt idx="39">
                  <c:v>949</c:v>
                </c:pt>
                <c:pt idx="40">
                  <c:v>949</c:v>
                </c:pt>
                <c:pt idx="41">
                  <c:v>909</c:v>
                </c:pt>
                <c:pt idx="42">
                  <c:v>909</c:v>
                </c:pt>
                <c:pt idx="43">
                  <c:v>909</c:v>
                </c:pt>
                <c:pt idx="44">
                  <c:v>909</c:v>
                </c:pt>
                <c:pt idx="45">
                  <c:v>909</c:v>
                </c:pt>
                <c:pt idx="46">
                  <c:v>921</c:v>
                </c:pt>
                <c:pt idx="47">
                  <c:v>921</c:v>
                </c:pt>
                <c:pt idx="48">
                  <c:v>913</c:v>
                </c:pt>
                <c:pt idx="49">
                  <c:v>913</c:v>
                </c:pt>
                <c:pt idx="50">
                  <c:v>920</c:v>
                </c:pt>
                <c:pt idx="51">
                  <c:v>920</c:v>
                </c:pt>
                <c:pt idx="52">
                  <c:v>920</c:v>
                </c:pt>
                <c:pt idx="53">
                  <c:v>920</c:v>
                </c:pt>
                <c:pt idx="54">
                  <c:v>929</c:v>
                </c:pt>
                <c:pt idx="55">
                  <c:v>938</c:v>
                </c:pt>
                <c:pt idx="56">
                  <c:v>953</c:v>
                </c:pt>
                <c:pt idx="57">
                  <c:v>953</c:v>
                </c:pt>
                <c:pt idx="58">
                  <c:v>959</c:v>
                </c:pt>
                <c:pt idx="59">
                  <c:v>965</c:v>
                </c:pt>
                <c:pt idx="60">
                  <c:v>905</c:v>
                </c:pt>
                <c:pt idx="61">
                  <c:v>934</c:v>
                </c:pt>
                <c:pt idx="62">
                  <c:v>934</c:v>
                </c:pt>
                <c:pt idx="63">
                  <c:v>934</c:v>
                </c:pt>
                <c:pt idx="64">
                  <c:v>934</c:v>
                </c:pt>
                <c:pt idx="65">
                  <c:v>945</c:v>
                </c:pt>
                <c:pt idx="66">
                  <c:v>945</c:v>
                </c:pt>
                <c:pt idx="67">
                  <c:v>945</c:v>
                </c:pt>
                <c:pt idx="68">
                  <c:v>945</c:v>
                </c:pt>
                <c:pt idx="69">
                  <c:v>945</c:v>
                </c:pt>
                <c:pt idx="70">
                  <c:v>976</c:v>
                </c:pt>
                <c:pt idx="71">
                  <c:v>1002</c:v>
                </c:pt>
                <c:pt idx="72">
                  <c:v>988</c:v>
                </c:pt>
                <c:pt idx="73">
                  <c:v>988</c:v>
                </c:pt>
                <c:pt idx="74">
                  <c:v>1030</c:v>
                </c:pt>
                <c:pt idx="75">
                  <c:v>1011</c:v>
                </c:pt>
                <c:pt idx="76">
                  <c:v>1011</c:v>
                </c:pt>
                <c:pt idx="77">
                  <c:v>1011</c:v>
                </c:pt>
                <c:pt idx="78">
                  <c:v>1011</c:v>
                </c:pt>
                <c:pt idx="79">
                  <c:v>1026</c:v>
                </c:pt>
                <c:pt idx="80">
                  <c:v>1006</c:v>
                </c:pt>
                <c:pt idx="81">
                  <c:v>1016</c:v>
                </c:pt>
                <c:pt idx="82">
                  <c:v>1016</c:v>
                </c:pt>
                <c:pt idx="83">
                  <c:v>1027</c:v>
                </c:pt>
                <c:pt idx="84">
                  <c:v>989</c:v>
                </c:pt>
                <c:pt idx="85">
                  <c:v>970</c:v>
                </c:pt>
                <c:pt idx="86">
                  <c:v>1004</c:v>
                </c:pt>
                <c:pt idx="87">
                  <c:v>1004</c:v>
                </c:pt>
                <c:pt idx="88">
                  <c:v>1004</c:v>
                </c:pt>
                <c:pt idx="89">
                  <c:v>1004</c:v>
                </c:pt>
                <c:pt idx="90">
                  <c:v>1004</c:v>
                </c:pt>
                <c:pt idx="91">
                  <c:v>983</c:v>
                </c:pt>
                <c:pt idx="92">
                  <c:v>974</c:v>
                </c:pt>
                <c:pt idx="93">
                  <c:v>993</c:v>
                </c:pt>
                <c:pt idx="94">
                  <c:v>993</c:v>
                </c:pt>
                <c:pt idx="95">
                  <c:v>1003</c:v>
                </c:pt>
                <c:pt idx="96">
                  <c:v>1003</c:v>
                </c:pt>
                <c:pt idx="97">
                  <c:v>984</c:v>
                </c:pt>
                <c:pt idx="98">
                  <c:v>984</c:v>
                </c:pt>
                <c:pt idx="99">
                  <c:v>984</c:v>
                </c:pt>
                <c:pt idx="100">
                  <c:v>1016</c:v>
                </c:pt>
                <c:pt idx="101">
                  <c:v>972</c:v>
                </c:pt>
                <c:pt idx="102">
                  <c:v>959</c:v>
                </c:pt>
                <c:pt idx="103">
                  <c:v>959</c:v>
                </c:pt>
                <c:pt idx="104">
                  <c:v>971</c:v>
                </c:pt>
                <c:pt idx="105">
                  <c:v>991</c:v>
                </c:pt>
                <c:pt idx="106">
                  <c:v>991</c:v>
                </c:pt>
                <c:pt idx="107">
                  <c:v>972</c:v>
                </c:pt>
                <c:pt idx="108">
                  <c:v>997</c:v>
                </c:pt>
                <c:pt idx="109">
                  <c:v>997</c:v>
                </c:pt>
                <c:pt idx="110">
                  <c:v>957</c:v>
                </c:pt>
                <c:pt idx="111">
                  <c:v>957</c:v>
                </c:pt>
                <c:pt idx="112">
                  <c:v>1075</c:v>
                </c:pt>
                <c:pt idx="113">
                  <c:v>1207</c:v>
                </c:pt>
                <c:pt idx="114">
                  <c:v>1207</c:v>
                </c:pt>
                <c:pt idx="115">
                  <c:v>1233</c:v>
                </c:pt>
                <c:pt idx="116">
                  <c:v>1299</c:v>
                </c:pt>
                <c:pt idx="117">
                  <c:v>1331</c:v>
                </c:pt>
                <c:pt idx="118">
                  <c:v>1331</c:v>
                </c:pt>
                <c:pt idx="119">
                  <c:v>1366</c:v>
                </c:pt>
                <c:pt idx="120">
                  <c:v>1366</c:v>
                </c:pt>
                <c:pt idx="121">
                  <c:v>1463</c:v>
                </c:pt>
                <c:pt idx="122">
                  <c:v>1533</c:v>
                </c:pt>
                <c:pt idx="123">
                  <c:v>1533</c:v>
                </c:pt>
                <c:pt idx="124">
                  <c:v>1533</c:v>
                </c:pt>
                <c:pt idx="125">
                  <c:v>1663</c:v>
                </c:pt>
                <c:pt idx="126">
                  <c:v>1663</c:v>
                </c:pt>
                <c:pt idx="127">
                  <c:v>1736</c:v>
                </c:pt>
                <c:pt idx="128">
                  <c:v>1720</c:v>
                </c:pt>
                <c:pt idx="129">
                  <c:v>1720</c:v>
                </c:pt>
                <c:pt idx="130">
                  <c:v>1833</c:v>
                </c:pt>
                <c:pt idx="131">
                  <c:v>1839</c:v>
                </c:pt>
                <c:pt idx="132">
                  <c:v>1839</c:v>
                </c:pt>
                <c:pt idx="133">
                  <c:v>1862</c:v>
                </c:pt>
                <c:pt idx="134">
                  <c:v>1932</c:v>
                </c:pt>
                <c:pt idx="135">
                  <c:v>1932</c:v>
                </c:pt>
                <c:pt idx="136">
                  <c:v>1932</c:v>
                </c:pt>
                <c:pt idx="137">
                  <c:v>1991</c:v>
                </c:pt>
                <c:pt idx="138">
                  <c:v>2010</c:v>
                </c:pt>
                <c:pt idx="139">
                  <c:v>2010</c:v>
                </c:pt>
                <c:pt idx="140">
                  <c:v>2026</c:v>
                </c:pt>
                <c:pt idx="141">
                  <c:v>2026</c:v>
                </c:pt>
                <c:pt idx="142">
                  <c:v>2026</c:v>
                </c:pt>
                <c:pt idx="143">
                  <c:v>2122</c:v>
                </c:pt>
                <c:pt idx="144">
                  <c:v>2136</c:v>
                </c:pt>
                <c:pt idx="145">
                  <c:v>2136</c:v>
                </c:pt>
                <c:pt idx="146">
                  <c:v>2166</c:v>
                </c:pt>
                <c:pt idx="147">
                  <c:v>2175</c:v>
                </c:pt>
                <c:pt idx="148">
                  <c:v>2175</c:v>
                </c:pt>
                <c:pt idx="149">
                  <c:v>2220</c:v>
                </c:pt>
                <c:pt idx="150">
                  <c:v>2213</c:v>
                </c:pt>
                <c:pt idx="151">
                  <c:v>2213</c:v>
                </c:pt>
                <c:pt idx="152">
                  <c:v>2239</c:v>
                </c:pt>
                <c:pt idx="153">
                  <c:v>2239</c:v>
                </c:pt>
                <c:pt idx="154">
                  <c:v>2239</c:v>
                </c:pt>
                <c:pt idx="155">
                  <c:v>2334</c:v>
                </c:pt>
                <c:pt idx="156">
                  <c:v>2334</c:v>
                </c:pt>
                <c:pt idx="157">
                  <c:v>2341</c:v>
                </c:pt>
                <c:pt idx="158">
                  <c:v>2398</c:v>
                </c:pt>
                <c:pt idx="159">
                  <c:v>2380</c:v>
                </c:pt>
                <c:pt idx="160">
                  <c:v>2380</c:v>
                </c:pt>
                <c:pt idx="161">
                  <c:v>2433</c:v>
                </c:pt>
                <c:pt idx="162">
                  <c:v>2433</c:v>
                </c:pt>
                <c:pt idx="163">
                  <c:v>2378</c:v>
                </c:pt>
                <c:pt idx="164">
                  <c:v>2408</c:v>
                </c:pt>
                <c:pt idx="165">
                  <c:v>2434</c:v>
                </c:pt>
                <c:pt idx="166">
                  <c:v>2367</c:v>
                </c:pt>
                <c:pt idx="167">
                  <c:v>2353</c:v>
                </c:pt>
                <c:pt idx="168">
                  <c:v>2323</c:v>
                </c:pt>
                <c:pt idx="169">
                  <c:v>2323</c:v>
                </c:pt>
                <c:pt idx="170">
                  <c:v>2323</c:v>
                </c:pt>
                <c:pt idx="171">
                  <c:v>2323</c:v>
                </c:pt>
                <c:pt idx="172">
                  <c:v>2371</c:v>
                </c:pt>
                <c:pt idx="173">
                  <c:v>2371</c:v>
                </c:pt>
                <c:pt idx="174">
                  <c:v>2377</c:v>
                </c:pt>
                <c:pt idx="175">
                  <c:v>2377</c:v>
                </c:pt>
                <c:pt idx="176">
                  <c:v>2364</c:v>
                </c:pt>
                <c:pt idx="177">
                  <c:v>2373</c:v>
                </c:pt>
                <c:pt idx="178">
                  <c:v>2373</c:v>
                </c:pt>
                <c:pt idx="179">
                  <c:v>2346</c:v>
                </c:pt>
                <c:pt idx="180">
                  <c:v>2308</c:v>
                </c:pt>
                <c:pt idx="181">
                  <c:v>2315</c:v>
                </c:pt>
                <c:pt idx="182">
                  <c:v>2345</c:v>
                </c:pt>
                <c:pt idx="183">
                  <c:v>2367</c:v>
                </c:pt>
                <c:pt idx="184">
                  <c:v>2367</c:v>
                </c:pt>
                <c:pt idx="185">
                  <c:v>2367</c:v>
                </c:pt>
                <c:pt idx="186">
                  <c:v>2367</c:v>
                </c:pt>
                <c:pt idx="187">
                  <c:v>2320</c:v>
                </c:pt>
                <c:pt idx="188">
                  <c:v>2320</c:v>
                </c:pt>
                <c:pt idx="189">
                  <c:v>2320</c:v>
                </c:pt>
                <c:pt idx="190">
                  <c:v>2320</c:v>
                </c:pt>
                <c:pt idx="191">
                  <c:v>2303</c:v>
                </c:pt>
                <c:pt idx="192">
                  <c:v>2292</c:v>
                </c:pt>
                <c:pt idx="193">
                  <c:v>2292</c:v>
                </c:pt>
                <c:pt idx="194">
                  <c:v>2292</c:v>
                </c:pt>
                <c:pt idx="195">
                  <c:v>2292</c:v>
                </c:pt>
                <c:pt idx="196">
                  <c:v>2333</c:v>
                </c:pt>
                <c:pt idx="197">
                  <c:v>2353</c:v>
                </c:pt>
                <c:pt idx="198">
                  <c:v>2307</c:v>
                </c:pt>
                <c:pt idx="199">
                  <c:v>2312</c:v>
                </c:pt>
                <c:pt idx="200">
                  <c:v>2322</c:v>
                </c:pt>
                <c:pt idx="201">
                  <c:v>2322</c:v>
                </c:pt>
                <c:pt idx="202">
                  <c:v>2312</c:v>
                </c:pt>
                <c:pt idx="203">
                  <c:v>2287</c:v>
                </c:pt>
                <c:pt idx="204">
                  <c:v>2334</c:v>
                </c:pt>
                <c:pt idx="205">
                  <c:v>2334</c:v>
                </c:pt>
                <c:pt idx="206">
                  <c:v>2334</c:v>
                </c:pt>
                <c:pt idx="207">
                  <c:v>2334</c:v>
                </c:pt>
                <c:pt idx="208">
                  <c:v>2260</c:v>
                </c:pt>
                <c:pt idx="209">
                  <c:v>2296</c:v>
                </c:pt>
                <c:pt idx="210">
                  <c:v>2315</c:v>
                </c:pt>
                <c:pt idx="211">
                  <c:v>2298</c:v>
                </c:pt>
                <c:pt idx="212">
                  <c:v>2305</c:v>
                </c:pt>
                <c:pt idx="213">
                  <c:v>2280</c:v>
                </c:pt>
                <c:pt idx="214">
                  <c:v>2280</c:v>
                </c:pt>
                <c:pt idx="215">
                  <c:v>2301</c:v>
                </c:pt>
                <c:pt idx="216">
                  <c:v>2282</c:v>
                </c:pt>
                <c:pt idx="217">
                  <c:v>2282</c:v>
                </c:pt>
                <c:pt idx="218">
                  <c:v>2262</c:v>
                </c:pt>
                <c:pt idx="219">
                  <c:v>2239</c:v>
                </c:pt>
                <c:pt idx="220">
                  <c:v>2239</c:v>
                </c:pt>
                <c:pt idx="221">
                  <c:v>2252</c:v>
                </c:pt>
                <c:pt idx="222">
                  <c:v>2252</c:v>
                </c:pt>
                <c:pt idx="223">
                  <c:v>2252</c:v>
                </c:pt>
                <c:pt idx="224">
                  <c:v>2259</c:v>
                </c:pt>
                <c:pt idx="225">
                  <c:v>2251</c:v>
                </c:pt>
                <c:pt idx="226">
                  <c:v>2251</c:v>
                </c:pt>
                <c:pt idx="227">
                  <c:v>2269</c:v>
                </c:pt>
                <c:pt idx="228">
                  <c:v>2269</c:v>
                </c:pt>
                <c:pt idx="229">
                  <c:v>2269</c:v>
                </c:pt>
                <c:pt idx="230">
                  <c:v>2230</c:v>
                </c:pt>
                <c:pt idx="231">
                  <c:v>2230</c:v>
                </c:pt>
                <c:pt idx="232">
                  <c:v>2223</c:v>
                </c:pt>
                <c:pt idx="233">
                  <c:v>2232</c:v>
                </c:pt>
                <c:pt idx="234">
                  <c:v>2255</c:v>
                </c:pt>
                <c:pt idx="235">
                  <c:v>2234</c:v>
                </c:pt>
                <c:pt idx="236">
                  <c:v>2234</c:v>
                </c:pt>
                <c:pt idx="237">
                  <c:v>2234</c:v>
                </c:pt>
                <c:pt idx="238">
                  <c:v>2234</c:v>
                </c:pt>
                <c:pt idx="239">
                  <c:v>2234</c:v>
                </c:pt>
                <c:pt idx="240">
                  <c:v>2239</c:v>
                </c:pt>
                <c:pt idx="241">
                  <c:v>2250</c:v>
                </c:pt>
                <c:pt idx="242">
                  <c:v>2207</c:v>
                </c:pt>
                <c:pt idx="243">
                  <c:v>2258</c:v>
                </c:pt>
                <c:pt idx="244">
                  <c:v>2258</c:v>
                </c:pt>
                <c:pt idx="245">
                  <c:v>2283</c:v>
                </c:pt>
                <c:pt idx="246">
                  <c:v>2283</c:v>
                </c:pt>
                <c:pt idx="247">
                  <c:v>2283</c:v>
                </c:pt>
                <c:pt idx="248">
                  <c:v>2237</c:v>
                </c:pt>
                <c:pt idx="249">
                  <c:v>2237</c:v>
                </c:pt>
                <c:pt idx="250">
                  <c:v>2179</c:v>
                </c:pt>
                <c:pt idx="251">
                  <c:v>2163</c:v>
                </c:pt>
                <c:pt idx="252">
                  <c:v>2147</c:v>
                </c:pt>
                <c:pt idx="253">
                  <c:v>2147</c:v>
                </c:pt>
                <c:pt idx="254">
                  <c:v>2171</c:v>
                </c:pt>
                <c:pt idx="255">
                  <c:v>2171</c:v>
                </c:pt>
                <c:pt idx="256">
                  <c:v>2195</c:v>
                </c:pt>
                <c:pt idx="257">
                  <c:v>2154</c:v>
                </c:pt>
                <c:pt idx="258">
                  <c:v>2154</c:v>
                </c:pt>
                <c:pt idx="259">
                  <c:v>2154</c:v>
                </c:pt>
                <c:pt idx="260">
                  <c:v>2159</c:v>
                </c:pt>
                <c:pt idx="261">
                  <c:v>2159</c:v>
                </c:pt>
                <c:pt idx="262">
                  <c:v>2159</c:v>
                </c:pt>
                <c:pt idx="263">
                  <c:v>2159</c:v>
                </c:pt>
                <c:pt idx="264">
                  <c:v>2159</c:v>
                </c:pt>
                <c:pt idx="265">
                  <c:v>2177</c:v>
                </c:pt>
                <c:pt idx="266">
                  <c:v>2177</c:v>
                </c:pt>
                <c:pt idx="267">
                  <c:v>2177</c:v>
                </c:pt>
                <c:pt idx="268">
                  <c:v>2107</c:v>
                </c:pt>
                <c:pt idx="269">
                  <c:v>2135</c:v>
                </c:pt>
                <c:pt idx="270">
                  <c:v>2135</c:v>
                </c:pt>
                <c:pt idx="271">
                  <c:v>2118</c:v>
                </c:pt>
                <c:pt idx="272">
                  <c:v>2110</c:v>
                </c:pt>
                <c:pt idx="273">
                  <c:v>2110</c:v>
                </c:pt>
                <c:pt idx="274">
                  <c:v>2134</c:v>
                </c:pt>
                <c:pt idx="275">
                  <c:v>2172</c:v>
                </c:pt>
                <c:pt idx="276">
                  <c:v>2172</c:v>
                </c:pt>
                <c:pt idx="277">
                  <c:v>2133</c:v>
                </c:pt>
                <c:pt idx="278">
                  <c:v>2077</c:v>
                </c:pt>
                <c:pt idx="279">
                  <c:v>2121</c:v>
                </c:pt>
                <c:pt idx="280">
                  <c:v>2121</c:v>
                </c:pt>
                <c:pt idx="281">
                  <c:v>2146</c:v>
                </c:pt>
                <c:pt idx="282">
                  <c:v>2146</c:v>
                </c:pt>
                <c:pt idx="283">
                  <c:v>2108</c:v>
                </c:pt>
                <c:pt idx="284">
                  <c:v>2084</c:v>
                </c:pt>
                <c:pt idx="285">
                  <c:v>2084</c:v>
                </c:pt>
                <c:pt idx="286">
                  <c:v>2127</c:v>
                </c:pt>
                <c:pt idx="287">
                  <c:v>2113</c:v>
                </c:pt>
                <c:pt idx="288">
                  <c:v>2134</c:v>
                </c:pt>
                <c:pt idx="289">
                  <c:v>2134</c:v>
                </c:pt>
                <c:pt idx="290">
                  <c:v>2214</c:v>
                </c:pt>
                <c:pt idx="291">
                  <c:v>2209</c:v>
                </c:pt>
                <c:pt idx="292">
                  <c:v>2209</c:v>
                </c:pt>
                <c:pt idx="293">
                  <c:v>2199</c:v>
                </c:pt>
                <c:pt idx="294">
                  <c:v>2199</c:v>
                </c:pt>
                <c:pt idx="295">
                  <c:v>2233</c:v>
                </c:pt>
                <c:pt idx="296">
                  <c:v>2287</c:v>
                </c:pt>
                <c:pt idx="297">
                  <c:v>2287</c:v>
                </c:pt>
                <c:pt idx="298">
                  <c:v>2275</c:v>
                </c:pt>
                <c:pt idx="299">
                  <c:v>2282</c:v>
                </c:pt>
                <c:pt idx="300">
                  <c:v>2291</c:v>
                </c:pt>
                <c:pt idx="301">
                  <c:v>2304</c:v>
                </c:pt>
                <c:pt idx="302">
                  <c:v>2304</c:v>
                </c:pt>
                <c:pt idx="303">
                  <c:v>2311</c:v>
                </c:pt>
                <c:pt idx="304">
                  <c:v>2305</c:v>
                </c:pt>
                <c:pt idx="305">
                  <c:v>2283</c:v>
                </c:pt>
                <c:pt idx="306">
                  <c:v>2239</c:v>
                </c:pt>
                <c:pt idx="307">
                  <c:v>2226</c:v>
                </c:pt>
                <c:pt idx="308">
                  <c:v>2226</c:v>
                </c:pt>
                <c:pt idx="309">
                  <c:v>2226</c:v>
                </c:pt>
                <c:pt idx="310">
                  <c:v>2226</c:v>
                </c:pt>
                <c:pt idx="311">
                  <c:v>1625</c:v>
                </c:pt>
                <c:pt idx="312">
                  <c:v>1625</c:v>
                </c:pt>
                <c:pt idx="313">
                  <c:v>1370</c:v>
                </c:pt>
                <c:pt idx="314">
                  <c:v>1230</c:v>
                </c:pt>
                <c:pt idx="315">
                  <c:v>1230</c:v>
                </c:pt>
                <c:pt idx="316">
                  <c:v>1230</c:v>
                </c:pt>
                <c:pt idx="317">
                  <c:v>937</c:v>
                </c:pt>
                <c:pt idx="318">
                  <c:v>937</c:v>
                </c:pt>
                <c:pt idx="319">
                  <c:v>875</c:v>
                </c:pt>
                <c:pt idx="320">
                  <c:v>950</c:v>
                </c:pt>
                <c:pt idx="321">
                  <c:v>992</c:v>
                </c:pt>
                <c:pt idx="322">
                  <c:v>971</c:v>
                </c:pt>
                <c:pt idx="323">
                  <c:v>871</c:v>
                </c:pt>
                <c:pt idx="324">
                  <c:v>784</c:v>
                </c:pt>
                <c:pt idx="325">
                  <c:v>784</c:v>
                </c:pt>
                <c:pt idx="326">
                  <c:v>784</c:v>
                </c:pt>
                <c:pt idx="327">
                  <c:v>784</c:v>
                </c:pt>
                <c:pt idx="328">
                  <c:v>784</c:v>
                </c:pt>
                <c:pt idx="329">
                  <c:v>784</c:v>
                </c:pt>
                <c:pt idx="330">
                  <c:v>801</c:v>
                </c:pt>
                <c:pt idx="331">
                  <c:v>814</c:v>
                </c:pt>
                <c:pt idx="332">
                  <c:v>848</c:v>
                </c:pt>
                <c:pt idx="333">
                  <c:v>903</c:v>
                </c:pt>
                <c:pt idx="334">
                  <c:v>903</c:v>
                </c:pt>
                <c:pt idx="335">
                  <c:v>926</c:v>
                </c:pt>
                <c:pt idx="336">
                  <c:v>926</c:v>
                </c:pt>
                <c:pt idx="337">
                  <c:v>926</c:v>
                </c:pt>
                <c:pt idx="338">
                  <c:v>962</c:v>
                </c:pt>
                <c:pt idx="339">
                  <c:v>980</c:v>
                </c:pt>
                <c:pt idx="340">
                  <c:v>980</c:v>
                </c:pt>
                <c:pt idx="341">
                  <c:v>1027</c:v>
                </c:pt>
                <c:pt idx="342">
                  <c:v>1041</c:v>
                </c:pt>
                <c:pt idx="343">
                  <c:v>1063</c:v>
                </c:pt>
                <c:pt idx="344">
                  <c:v>1063</c:v>
                </c:pt>
                <c:pt idx="345">
                  <c:v>1068</c:v>
                </c:pt>
                <c:pt idx="346">
                  <c:v>1068</c:v>
                </c:pt>
                <c:pt idx="347">
                  <c:v>1098</c:v>
                </c:pt>
                <c:pt idx="348">
                  <c:v>1139</c:v>
                </c:pt>
                <c:pt idx="349">
                  <c:v>1144</c:v>
                </c:pt>
                <c:pt idx="350">
                  <c:v>1167</c:v>
                </c:pt>
                <c:pt idx="351">
                  <c:v>1195</c:v>
                </c:pt>
                <c:pt idx="352">
                  <c:v>1201</c:v>
                </c:pt>
                <c:pt idx="353">
                  <c:v>1190</c:v>
                </c:pt>
                <c:pt idx="354">
                  <c:v>1227</c:v>
                </c:pt>
                <c:pt idx="355">
                  <c:v>1227</c:v>
                </c:pt>
                <c:pt idx="356">
                  <c:v>1234</c:v>
                </c:pt>
                <c:pt idx="357">
                  <c:v>1234</c:v>
                </c:pt>
                <c:pt idx="358">
                  <c:v>1234</c:v>
                </c:pt>
                <c:pt idx="359">
                  <c:v>1277</c:v>
                </c:pt>
                <c:pt idx="360">
                  <c:v>1277</c:v>
                </c:pt>
                <c:pt idx="361">
                  <c:v>1317</c:v>
                </c:pt>
                <c:pt idx="362">
                  <c:v>1335</c:v>
                </c:pt>
                <c:pt idx="363">
                  <c:v>1342</c:v>
                </c:pt>
                <c:pt idx="364">
                  <c:v>1352</c:v>
                </c:pt>
                <c:pt idx="365">
                  <c:v>1352</c:v>
                </c:pt>
                <c:pt idx="366">
                  <c:v>1352</c:v>
                </c:pt>
                <c:pt idx="367">
                  <c:v>1352</c:v>
                </c:pt>
                <c:pt idx="368">
                  <c:v>1379</c:v>
                </c:pt>
                <c:pt idx="369">
                  <c:v>1404</c:v>
                </c:pt>
                <c:pt idx="370">
                  <c:v>1404</c:v>
                </c:pt>
                <c:pt idx="371">
                  <c:v>1416</c:v>
                </c:pt>
                <c:pt idx="372">
                  <c:v>1434</c:v>
                </c:pt>
                <c:pt idx="373">
                  <c:v>1406</c:v>
                </c:pt>
                <c:pt idx="374">
                  <c:v>1437</c:v>
                </c:pt>
                <c:pt idx="375">
                  <c:v>1442</c:v>
                </c:pt>
                <c:pt idx="376">
                  <c:v>1442</c:v>
                </c:pt>
                <c:pt idx="377">
                  <c:v>1431</c:v>
                </c:pt>
                <c:pt idx="378">
                  <c:v>1431</c:v>
                </c:pt>
                <c:pt idx="379">
                  <c:v>1431</c:v>
                </c:pt>
                <c:pt idx="380">
                  <c:v>1492</c:v>
                </c:pt>
                <c:pt idx="381">
                  <c:v>1474</c:v>
                </c:pt>
                <c:pt idx="382">
                  <c:v>1474</c:v>
                </c:pt>
                <c:pt idx="383">
                  <c:v>1499</c:v>
                </c:pt>
                <c:pt idx="384">
                  <c:v>1499</c:v>
                </c:pt>
                <c:pt idx="385">
                  <c:v>1499</c:v>
                </c:pt>
                <c:pt idx="386">
                  <c:v>1539</c:v>
                </c:pt>
                <c:pt idx="387">
                  <c:v>1539</c:v>
                </c:pt>
                <c:pt idx="388">
                  <c:v>1545</c:v>
                </c:pt>
                <c:pt idx="389">
                  <c:v>1545</c:v>
                </c:pt>
                <c:pt idx="390">
                  <c:v>1545</c:v>
                </c:pt>
                <c:pt idx="391">
                  <c:v>1545</c:v>
                </c:pt>
                <c:pt idx="392">
                  <c:v>1480</c:v>
                </c:pt>
                <c:pt idx="393">
                  <c:v>1360</c:v>
                </c:pt>
                <c:pt idx="394">
                  <c:v>1360</c:v>
                </c:pt>
                <c:pt idx="395">
                  <c:v>1130</c:v>
                </c:pt>
                <c:pt idx="396">
                  <c:v>1130</c:v>
                </c:pt>
                <c:pt idx="397">
                  <c:v>1130</c:v>
                </c:pt>
                <c:pt idx="398">
                  <c:v>1076</c:v>
                </c:pt>
                <c:pt idx="399">
                  <c:v>1092</c:v>
                </c:pt>
                <c:pt idx="400">
                  <c:v>1092</c:v>
                </c:pt>
                <c:pt idx="401">
                  <c:v>1152</c:v>
                </c:pt>
                <c:pt idx="402">
                  <c:v>1159</c:v>
                </c:pt>
                <c:pt idx="403">
                  <c:v>1190</c:v>
                </c:pt>
                <c:pt idx="404">
                  <c:v>1136</c:v>
                </c:pt>
                <c:pt idx="405">
                  <c:v>1050</c:v>
                </c:pt>
                <c:pt idx="406">
                  <c:v>935</c:v>
                </c:pt>
                <c:pt idx="407">
                  <c:v>923</c:v>
                </c:pt>
                <c:pt idx="408">
                  <c:v>923</c:v>
                </c:pt>
                <c:pt idx="409">
                  <c:v>937</c:v>
                </c:pt>
                <c:pt idx="410">
                  <c:v>1004</c:v>
                </c:pt>
                <c:pt idx="411">
                  <c:v>990</c:v>
                </c:pt>
                <c:pt idx="412">
                  <c:v>1004</c:v>
                </c:pt>
                <c:pt idx="413">
                  <c:v>1012</c:v>
                </c:pt>
                <c:pt idx="414">
                  <c:v>1012</c:v>
                </c:pt>
                <c:pt idx="415">
                  <c:v>1040</c:v>
                </c:pt>
                <c:pt idx="416">
                  <c:v>1040</c:v>
                </c:pt>
                <c:pt idx="417">
                  <c:v>1040</c:v>
                </c:pt>
                <c:pt idx="418">
                  <c:v>1040</c:v>
                </c:pt>
                <c:pt idx="419">
                  <c:v>1003</c:v>
                </c:pt>
                <c:pt idx="420">
                  <c:v>1003</c:v>
                </c:pt>
                <c:pt idx="421">
                  <c:v>930</c:v>
                </c:pt>
                <c:pt idx="422">
                  <c:v>994</c:v>
                </c:pt>
                <c:pt idx="423">
                  <c:v>994</c:v>
                </c:pt>
                <c:pt idx="424">
                  <c:v>994</c:v>
                </c:pt>
                <c:pt idx="425">
                  <c:v>1002</c:v>
                </c:pt>
                <c:pt idx="426">
                  <c:v>995</c:v>
                </c:pt>
                <c:pt idx="427">
                  <c:v>995</c:v>
                </c:pt>
                <c:pt idx="428">
                  <c:v>961</c:v>
                </c:pt>
                <c:pt idx="429">
                  <c:v>907</c:v>
                </c:pt>
                <c:pt idx="430">
                  <c:v>849</c:v>
                </c:pt>
                <c:pt idx="431">
                  <c:v>814</c:v>
                </c:pt>
                <c:pt idx="432">
                  <c:v>794</c:v>
                </c:pt>
                <c:pt idx="433">
                  <c:v>794</c:v>
                </c:pt>
                <c:pt idx="434">
                  <c:v>794</c:v>
                </c:pt>
                <c:pt idx="435">
                  <c:v>794</c:v>
                </c:pt>
                <c:pt idx="436">
                  <c:v>930</c:v>
                </c:pt>
                <c:pt idx="437">
                  <c:v>930</c:v>
                </c:pt>
                <c:pt idx="438">
                  <c:v>930</c:v>
                </c:pt>
                <c:pt idx="439">
                  <c:v>930</c:v>
                </c:pt>
                <c:pt idx="440">
                  <c:v>814</c:v>
                </c:pt>
                <c:pt idx="441">
                  <c:v>814</c:v>
                </c:pt>
                <c:pt idx="442">
                  <c:v>784</c:v>
                </c:pt>
                <c:pt idx="443">
                  <c:v>784</c:v>
                </c:pt>
                <c:pt idx="444">
                  <c:v>784</c:v>
                </c:pt>
                <c:pt idx="445">
                  <c:v>784</c:v>
                </c:pt>
                <c:pt idx="446">
                  <c:v>784</c:v>
                </c:pt>
                <c:pt idx="447">
                  <c:v>784</c:v>
                </c:pt>
                <c:pt idx="448">
                  <c:v>784</c:v>
                </c:pt>
                <c:pt idx="449">
                  <c:v>784</c:v>
                </c:pt>
                <c:pt idx="450">
                  <c:v>784</c:v>
                </c:pt>
                <c:pt idx="451">
                  <c:v>784</c:v>
                </c:pt>
                <c:pt idx="452">
                  <c:v>784</c:v>
                </c:pt>
                <c:pt idx="453">
                  <c:v>784</c:v>
                </c:pt>
                <c:pt idx="454">
                  <c:v>784</c:v>
                </c:pt>
                <c:pt idx="455">
                  <c:v>784</c:v>
                </c:pt>
                <c:pt idx="456">
                  <c:v>784</c:v>
                </c:pt>
                <c:pt idx="457">
                  <c:v>784</c:v>
                </c:pt>
                <c:pt idx="458">
                  <c:v>795</c:v>
                </c:pt>
                <c:pt idx="459">
                  <c:v>895</c:v>
                </c:pt>
                <c:pt idx="460">
                  <c:v>888</c:v>
                </c:pt>
                <c:pt idx="461">
                  <c:v>888</c:v>
                </c:pt>
                <c:pt idx="462">
                  <c:v>888</c:v>
                </c:pt>
                <c:pt idx="463">
                  <c:v>888</c:v>
                </c:pt>
                <c:pt idx="464">
                  <c:v>865</c:v>
                </c:pt>
                <c:pt idx="465">
                  <c:v>865</c:v>
                </c:pt>
                <c:pt idx="466">
                  <c:v>875</c:v>
                </c:pt>
                <c:pt idx="467">
                  <c:v>805</c:v>
                </c:pt>
                <c:pt idx="468">
                  <c:v>854</c:v>
                </c:pt>
                <c:pt idx="469">
                  <c:v>950</c:v>
                </c:pt>
                <c:pt idx="470">
                  <c:v>950</c:v>
                </c:pt>
                <c:pt idx="471">
                  <c:v>950</c:v>
                </c:pt>
                <c:pt idx="472">
                  <c:v>950</c:v>
                </c:pt>
                <c:pt idx="473">
                  <c:v>956</c:v>
                </c:pt>
                <c:pt idx="474">
                  <c:v>956</c:v>
                </c:pt>
                <c:pt idx="475">
                  <c:v>901</c:v>
                </c:pt>
                <c:pt idx="476">
                  <c:v>901</c:v>
                </c:pt>
                <c:pt idx="477">
                  <c:v>894</c:v>
                </c:pt>
                <c:pt idx="478">
                  <c:v>843</c:v>
                </c:pt>
                <c:pt idx="479">
                  <c:v>823</c:v>
                </c:pt>
                <c:pt idx="480">
                  <c:v>823</c:v>
                </c:pt>
                <c:pt idx="481">
                  <c:v>879</c:v>
                </c:pt>
                <c:pt idx="482">
                  <c:v>858</c:v>
                </c:pt>
                <c:pt idx="483">
                  <c:v>858</c:v>
                </c:pt>
                <c:pt idx="484">
                  <c:v>858</c:v>
                </c:pt>
                <c:pt idx="485">
                  <c:v>875</c:v>
                </c:pt>
                <c:pt idx="486">
                  <c:v>875</c:v>
                </c:pt>
                <c:pt idx="487">
                  <c:v>890</c:v>
                </c:pt>
                <c:pt idx="488">
                  <c:v>925</c:v>
                </c:pt>
                <c:pt idx="489">
                  <c:v>916</c:v>
                </c:pt>
                <c:pt idx="490">
                  <c:v>916</c:v>
                </c:pt>
                <c:pt idx="491">
                  <c:v>911</c:v>
                </c:pt>
                <c:pt idx="492">
                  <c:v>926</c:v>
                </c:pt>
                <c:pt idx="493">
                  <c:v>926</c:v>
                </c:pt>
                <c:pt idx="494">
                  <c:v>852</c:v>
                </c:pt>
                <c:pt idx="495">
                  <c:v>852</c:v>
                </c:pt>
                <c:pt idx="496">
                  <c:v>859</c:v>
                </c:pt>
                <c:pt idx="497">
                  <c:v>920</c:v>
                </c:pt>
                <c:pt idx="498">
                  <c:v>920</c:v>
                </c:pt>
                <c:pt idx="499">
                  <c:v>934</c:v>
                </c:pt>
                <c:pt idx="500">
                  <c:v>968</c:v>
                </c:pt>
                <c:pt idx="501">
                  <c:v>968</c:v>
                </c:pt>
                <c:pt idx="502">
                  <c:v>968</c:v>
                </c:pt>
                <c:pt idx="503">
                  <c:v>1018</c:v>
                </c:pt>
                <c:pt idx="504">
                  <c:v>1018</c:v>
                </c:pt>
                <c:pt idx="505">
                  <c:v>1023</c:v>
                </c:pt>
                <c:pt idx="506">
                  <c:v>1023</c:v>
                </c:pt>
                <c:pt idx="507">
                  <c:v>1023</c:v>
                </c:pt>
                <c:pt idx="508">
                  <c:v>1023</c:v>
                </c:pt>
                <c:pt idx="509">
                  <c:v>1035</c:v>
                </c:pt>
                <c:pt idx="510">
                  <c:v>1003</c:v>
                </c:pt>
                <c:pt idx="511">
                  <c:v>1003</c:v>
                </c:pt>
                <c:pt idx="512">
                  <c:v>1003</c:v>
                </c:pt>
                <c:pt idx="513">
                  <c:v>1003</c:v>
                </c:pt>
                <c:pt idx="514">
                  <c:v>1040</c:v>
                </c:pt>
                <c:pt idx="515">
                  <c:v>1003</c:v>
                </c:pt>
                <c:pt idx="516">
                  <c:v>1019</c:v>
                </c:pt>
                <c:pt idx="517">
                  <c:v>1038</c:v>
                </c:pt>
                <c:pt idx="518">
                  <c:v>1038</c:v>
                </c:pt>
                <c:pt idx="519">
                  <c:v>1038</c:v>
                </c:pt>
                <c:pt idx="520">
                  <c:v>1038</c:v>
                </c:pt>
                <c:pt idx="521">
                  <c:v>1001</c:v>
                </c:pt>
                <c:pt idx="522">
                  <c:v>1001</c:v>
                </c:pt>
                <c:pt idx="523">
                  <c:v>1009</c:v>
                </c:pt>
                <c:pt idx="524">
                  <c:v>1031</c:v>
                </c:pt>
                <c:pt idx="525">
                  <c:v>1031</c:v>
                </c:pt>
                <c:pt idx="526">
                  <c:v>1031</c:v>
                </c:pt>
                <c:pt idx="527">
                  <c:v>1018</c:v>
                </c:pt>
                <c:pt idx="528">
                  <c:v>1002</c:v>
                </c:pt>
                <c:pt idx="529">
                  <c:v>1009</c:v>
                </c:pt>
                <c:pt idx="530">
                  <c:v>1003</c:v>
                </c:pt>
                <c:pt idx="531">
                  <c:v>1003</c:v>
                </c:pt>
                <c:pt idx="532">
                  <c:v>1003</c:v>
                </c:pt>
                <c:pt idx="533">
                  <c:v>1003</c:v>
                </c:pt>
                <c:pt idx="534">
                  <c:v>1003</c:v>
                </c:pt>
                <c:pt idx="535">
                  <c:v>994</c:v>
                </c:pt>
                <c:pt idx="536">
                  <c:v>1020</c:v>
                </c:pt>
                <c:pt idx="537">
                  <c:v>1013</c:v>
                </c:pt>
                <c:pt idx="538">
                  <c:v>1007</c:v>
                </c:pt>
                <c:pt idx="539">
                  <c:v>1007</c:v>
                </c:pt>
                <c:pt idx="540">
                  <c:v>1007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CEDD-45EE-A092-B915CE292A2E}"/>
            </c:ext>
          </c:extLst>
        </c:ser>
        <c:ser>
          <c:idx val="3"/>
          <c:order val="3"/>
          <c:tx>
            <c:strRef>
              <c:f>'Slavkov-nová b.'!$E$6</c:f>
              <c:strCache>
                <c:ptCount val="1"/>
                <c:pt idx="0">
                  <c:v>PÁ 28.4.2017</c:v>
                </c:pt>
              </c:strCache>
            </c:strRef>
          </c:tx>
          <c:spPr>
            <a:ln w="38100" cap="rnd">
              <a:solidFill>
                <a:schemeClr val="accent4"/>
              </a:solidFill>
              <a:round/>
            </a:ln>
            <a:effectLst/>
          </c:spPr>
          <c:marker>
            <c:symbol val="picture"/>
            <c:spPr>
              <a:solidFill>
                <a:schemeClr val="accent4"/>
              </a:solidFill>
              <a:ln w="25400">
                <a:noFill/>
              </a:ln>
              <a:effectLst/>
            </c:spPr>
          </c:marker>
          <c:cat>
            <c:numRef>
              <c:f>'Slavkov-nová b.'!$A$427:$A$967</c:f>
              <c:numCache>
                <c:formatCode>h:mm</c:formatCode>
                <c:ptCount val="541"/>
                <c:pt idx="0">
                  <c:v>0.29166666666660201</c:v>
                </c:pt>
                <c:pt idx="1">
                  <c:v>0.29236111111104601</c:v>
                </c:pt>
                <c:pt idx="2">
                  <c:v>0.29305555555549001</c:v>
                </c:pt>
                <c:pt idx="3">
                  <c:v>0.29374999999993401</c:v>
                </c:pt>
                <c:pt idx="4">
                  <c:v>0.29444444444437801</c:v>
                </c:pt>
                <c:pt idx="5">
                  <c:v>0.295138888888822</c:v>
                </c:pt>
                <c:pt idx="6">
                  <c:v>0.295833333333266</c:v>
                </c:pt>
                <c:pt idx="7">
                  <c:v>0.29652777777771</c:v>
                </c:pt>
                <c:pt idx="8">
                  <c:v>0.297222222222154</c:v>
                </c:pt>
                <c:pt idx="9">
                  <c:v>0.297916666666598</c:v>
                </c:pt>
                <c:pt idx="10">
                  <c:v>0.29861111111104199</c:v>
                </c:pt>
                <c:pt idx="11">
                  <c:v>0.29930555555548599</c:v>
                </c:pt>
                <c:pt idx="12">
                  <c:v>0.29999999999992999</c:v>
                </c:pt>
                <c:pt idx="13">
                  <c:v>0.30069444444437399</c:v>
                </c:pt>
                <c:pt idx="14">
                  <c:v>0.30138888888881799</c:v>
                </c:pt>
                <c:pt idx="15">
                  <c:v>0.30208333333326198</c:v>
                </c:pt>
                <c:pt idx="16">
                  <c:v>0.30277777777770598</c:v>
                </c:pt>
                <c:pt idx="17">
                  <c:v>0.30347222222214998</c:v>
                </c:pt>
                <c:pt idx="18">
                  <c:v>0.30416666666659398</c:v>
                </c:pt>
                <c:pt idx="19">
                  <c:v>0.30486111111103797</c:v>
                </c:pt>
                <c:pt idx="20">
                  <c:v>0.30555555555548197</c:v>
                </c:pt>
                <c:pt idx="21">
                  <c:v>0.30624999999992603</c:v>
                </c:pt>
                <c:pt idx="22">
                  <c:v>0.30694444444437002</c:v>
                </c:pt>
                <c:pt idx="23">
                  <c:v>0.30763888888881402</c:v>
                </c:pt>
                <c:pt idx="24">
                  <c:v>0.30833333333325802</c:v>
                </c:pt>
                <c:pt idx="25">
                  <c:v>0.30902777777770202</c:v>
                </c:pt>
                <c:pt idx="26">
                  <c:v>0.30972222222214602</c:v>
                </c:pt>
                <c:pt idx="27">
                  <c:v>0.31041666666659001</c:v>
                </c:pt>
                <c:pt idx="28">
                  <c:v>0.31111111111103401</c:v>
                </c:pt>
                <c:pt idx="29">
                  <c:v>0.31180555555547801</c:v>
                </c:pt>
                <c:pt idx="30">
                  <c:v>0.31249999999992201</c:v>
                </c:pt>
                <c:pt idx="31">
                  <c:v>0.313194444444366</c:v>
                </c:pt>
                <c:pt idx="32">
                  <c:v>0.31388888888881</c:v>
                </c:pt>
                <c:pt idx="33">
                  <c:v>0.314583333333254</c:v>
                </c:pt>
                <c:pt idx="34">
                  <c:v>0.315277777777698</c:v>
                </c:pt>
                <c:pt idx="35">
                  <c:v>0.315972222222142</c:v>
                </c:pt>
                <c:pt idx="36">
                  <c:v>0.31666666666658599</c:v>
                </c:pt>
                <c:pt idx="37">
                  <c:v>0.31736111111102999</c:v>
                </c:pt>
                <c:pt idx="38">
                  <c:v>0.31805555555547399</c:v>
                </c:pt>
                <c:pt idx="39">
                  <c:v>0.31874999999991799</c:v>
                </c:pt>
                <c:pt idx="40">
                  <c:v>0.31944444444436199</c:v>
                </c:pt>
                <c:pt idx="41">
                  <c:v>0.32013888888880598</c:v>
                </c:pt>
                <c:pt idx="42">
                  <c:v>0.32083333333324998</c:v>
                </c:pt>
                <c:pt idx="43">
                  <c:v>0.32152777777769398</c:v>
                </c:pt>
                <c:pt idx="44">
                  <c:v>0.32222222222213798</c:v>
                </c:pt>
                <c:pt idx="45">
                  <c:v>0.32291666666658198</c:v>
                </c:pt>
                <c:pt idx="46">
                  <c:v>0.32361111111102597</c:v>
                </c:pt>
                <c:pt idx="47">
                  <c:v>0.32430555555547003</c:v>
                </c:pt>
                <c:pt idx="48">
                  <c:v>0.32499999999991402</c:v>
                </c:pt>
                <c:pt idx="49">
                  <c:v>0.32569444444435802</c:v>
                </c:pt>
                <c:pt idx="50">
                  <c:v>0.32638888888880202</c:v>
                </c:pt>
                <c:pt idx="51">
                  <c:v>0.32708333333324602</c:v>
                </c:pt>
                <c:pt idx="52">
                  <c:v>0.32777777777769002</c:v>
                </c:pt>
                <c:pt idx="53">
                  <c:v>0.32847222222213401</c:v>
                </c:pt>
                <c:pt idx="54">
                  <c:v>0.32916666666657801</c:v>
                </c:pt>
                <c:pt idx="55">
                  <c:v>0.32986111111102201</c:v>
                </c:pt>
                <c:pt idx="56">
                  <c:v>0.33055555555546601</c:v>
                </c:pt>
                <c:pt idx="57">
                  <c:v>0.33124999999991001</c:v>
                </c:pt>
                <c:pt idx="58">
                  <c:v>0.331944444444354</c:v>
                </c:pt>
                <c:pt idx="59">
                  <c:v>0.332638888888798</c:v>
                </c:pt>
                <c:pt idx="60">
                  <c:v>0.333333333333242</c:v>
                </c:pt>
                <c:pt idx="61">
                  <c:v>0.334027777777686</c:v>
                </c:pt>
                <c:pt idx="62">
                  <c:v>0.33472222222212999</c:v>
                </c:pt>
                <c:pt idx="63">
                  <c:v>0.33541666666657399</c:v>
                </c:pt>
                <c:pt idx="64">
                  <c:v>0.33611111111101799</c:v>
                </c:pt>
                <c:pt idx="65">
                  <c:v>0.33680555555546199</c:v>
                </c:pt>
                <c:pt idx="66">
                  <c:v>0.33749999999990599</c:v>
                </c:pt>
                <c:pt idx="67">
                  <c:v>0.33819444444434998</c:v>
                </c:pt>
                <c:pt idx="68">
                  <c:v>0.33888888888879398</c:v>
                </c:pt>
                <c:pt idx="69">
                  <c:v>0.33958333333323798</c:v>
                </c:pt>
                <c:pt idx="70">
                  <c:v>0.34027777777768198</c:v>
                </c:pt>
                <c:pt idx="71">
                  <c:v>0.34097222222212598</c:v>
                </c:pt>
                <c:pt idx="72">
                  <c:v>0.34166666666656997</c:v>
                </c:pt>
                <c:pt idx="73">
                  <c:v>0.34236111111101403</c:v>
                </c:pt>
                <c:pt idx="74">
                  <c:v>0.34305555555545802</c:v>
                </c:pt>
                <c:pt idx="75">
                  <c:v>0.34374999999990202</c:v>
                </c:pt>
                <c:pt idx="76">
                  <c:v>0.34444444444434602</c:v>
                </c:pt>
                <c:pt idx="77">
                  <c:v>0.34513888888879002</c:v>
                </c:pt>
                <c:pt idx="78">
                  <c:v>0.34583333333323402</c:v>
                </c:pt>
                <c:pt idx="79">
                  <c:v>0.34652777777767801</c:v>
                </c:pt>
                <c:pt idx="80">
                  <c:v>0.34722222222212201</c:v>
                </c:pt>
                <c:pt idx="81">
                  <c:v>0.34791666666656601</c:v>
                </c:pt>
                <c:pt idx="82">
                  <c:v>0.34861111111101001</c:v>
                </c:pt>
                <c:pt idx="83">
                  <c:v>0.34930555555545401</c:v>
                </c:pt>
                <c:pt idx="84">
                  <c:v>0.349999999999898</c:v>
                </c:pt>
                <c:pt idx="85">
                  <c:v>0.350694444444342</c:v>
                </c:pt>
                <c:pt idx="86">
                  <c:v>0.351388888888786</c:v>
                </c:pt>
                <c:pt idx="87">
                  <c:v>0.35208333333323</c:v>
                </c:pt>
                <c:pt idx="88">
                  <c:v>0.352777777777674</c:v>
                </c:pt>
                <c:pt idx="89">
                  <c:v>0.35347222222211799</c:v>
                </c:pt>
                <c:pt idx="90">
                  <c:v>0.35416666666656199</c:v>
                </c:pt>
                <c:pt idx="91">
                  <c:v>0.35486111111100499</c:v>
                </c:pt>
                <c:pt idx="92">
                  <c:v>0.35555555555544899</c:v>
                </c:pt>
                <c:pt idx="93">
                  <c:v>0.35624999999989299</c:v>
                </c:pt>
                <c:pt idx="94">
                  <c:v>0.35694444444433698</c:v>
                </c:pt>
                <c:pt idx="95">
                  <c:v>0.35763888888878098</c:v>
                </c:pt>
                <c:pt idx="96">
                  <c:v>0.35833333333322498</c:v>
                </c:pt>
                <c:pt idx="97">
                  <c:v>0.35902777777766898</c:v>
                </c:pt>
                <c:pt idx="98">
                  <c:v>0.35972222222211298</c:v>
                </c:pt>
                <c:pt idx="99">
                  <c:v>0.36041666666655697</c:v>
                </c:pt>
                <c:pt idx="100">
                  <c:v>0.36111111111100103</c:v>
                </c:pt>
                <c:pt idx="101">
                  <c:v>0.36180555555544502</c:v>
                </c:pt>
                <c:pt idx="102">
                  <c:v>0.36249999999988902</c:v>
                </c:pt>
                <c:pt idx="103">
                  <c:v>0.36319444444433302</c:v>
                </c:pt>
                <c:pt idx="104">
                  <c:v>0.36388888888877702</c:v>
                </c:pt>
                <c:pt idx="105">
                  <c:v>0.36458333333322102</c:v>
                </c:pt>
                <c:pt idx="106">
                  <c:v>0.36527777777766501</c:v>
                </c:pt>
                <c:pt idx="107">
                  <c:v>0.36597222222210901</c:v>
                </c:pt>
                <c:pt idx="108">
                  <c:v>0.36666666666655301</c:v>
                </c:pt>
                <c:pt idx="109">
                  <c:v>0.36736111111099701</c:v>
                </c:pt>
                <c:pt idx="110">
                  <c:v>0.36805555555544101</c:v>
                </c:pt>
                <c:pt idx="111">
                  <c:v>0.368749999999885</c:v>
                </c:pt>
                <c:pt idx="112">
                  <c:v>0.369444444444329</c:v>
                </c:pt>
                <c:pt idx="113">
                  <c:v>0.370138888888773</c:v>
                </c:pt>
                <c:pt idx="114">
                  <c:v>0.370833333333217</c:v>
                </c:pt>
                <c:pt idx="115">
                  <c:v>0.37152777777766099</c:v>
                </c:pt>
                <c:pt idx="116">
                  <c:v>0.37222222222210499</c:v>
                </c:pt>
                <c:pt idx="117">
                  <c:v>0.37291666666654899</c:v>
                </c:pt>
                <c:pt idx="118">
                  <c:v>0.37361111111099299</c:v>
                </c:pt>
                <c:pt idx="119">
                  <c:v>0.37430555555543699</c:v>
                </c:pt>
                <c:pt idx="120">
                  <c:v>0.37499999999988098</c:v>
                </c:pt>
                <c:pt idx="121">
                  <c:v>0.37569444444432498</c:v>
                </c:pt>
                <c:pt idx="122">
                  <c:v>0.37638888888876898</c:v>
                </c:pt>
                <c:pt idx="123">
                  <c:v>0.37708333333321298</c:v>
                </c:pt>
                <c:pt idx="124">
                  <c:v>0.37777777777765698</c:v>
                </c:pt>
                <c:pt idx="125">
                  <c:v>0.37847222222210097</c:v>
                </c:pt>
                <c:pt idx="126">
                  <c:v>0.37916666666654503</c:v>
                </c:pt>
                <c:pt idx="127">
                  <c:v>0.37986111111098902</c:v>
                </c:pt>
                <c:pt idx="128">
                  <c:v>0.38055555555543302</c:v>
                </c:pt>
                <c:pt idx="129">
                  <c:v>0.38124999999987702</c:v>
                </c:pt>
                <c:pt idx="130">
                  <c:v>0.38194444444432102</c:v>
                </c:pt>
                <c:pt idx="131">
                  <c:v>0.38263888888876502</c:v>
                </c:pt>
                <c:pt idx="132">
                  <c:v>0.38333333333320901</c:v>
                </c:pt>
                <c:pt idx="133">
                  <c:v>0.38402777777765301</c:v>
                </c:pt>
                <c:pt idx="134">
                  <c:v>0.38472222222209701</c:v>
                </c:pt>
                <c:pt idx="135">
                  <c:v>0.38541666666654101</c:v>
                </c:pt>
                <c:pt idx="136">
                  <c:v>0.38611111111098501</c:v>
                </c:pt>
                <c:pt idx="137">
                  <c:v>0.386805555555429</c:v>
                </c:pt>
                <c:pt idx="138">
                  <c:v>0.387499999999873</c:v>
                </c:pt>
                <c:pt idx="139">
                  <c:v>0.388194444444317</c:v>
                </c:pt>
                <c:pt idx="140">
                  <c:v>0.388888888888761</c:v>
                </c:pt>
                <c:pt idx="141">
                  <c:v>0.389583333333205</c:v>
                </c:pt>
                <c:pt idx="142">
                  <c:v>0.39027777777764899</c:v>
                </c:pt>
                <c:pt idx="143">
                  <c:v>0.39097222222209299</c:v>
                </c:pt>
                <c:pt idx="144">
                  <c:v>0.39166666666653699</c:v>
                </c:pt>
                <c:pt idx="145">
                  <c:v>0.39236111111098099</c:v>
                </c:pt>
                <c:pt idx="146">
                  <c:v>0.39305555555542498</c:v>
                </c:pt>
                <c:pt idx="147">
                  <c:v>0.39374999999986898</c:v>
                </c:pt>
                <c:pt idx="148">
                  <c:v>0.39444444444431298</c:v>
                </c:pt>
                <c:pt idx="149">
                  <c:v>0.39513888888875698</c:v>
                </c:pt>
                <c:pt idx="150">
                  <c:v>0.39583333333320098</c:v>
                </c:pt>
                <c:pt idx="151">
                  <c:v>0.39652777777764497</c:v>
                </c:pt>
                <c:pt idx="152">
                  <c:v>0.39722222222208903</c:v>
                </c:pt>
                <c:pt idx="153">
                  <c:v>0.39791666666653303</c:v>
                </c:pt>
                <c:pt idx="154">
                  <c:v>0.39861111111097702</c:v>
                </c:pt>
                <c:pt idx="155">
                  <c:v>0.39930555555542102</c:v>
                </c:pt>
                <c:pt idx="156">
                  <c:v>0.39999999999986502</c:v>
                </c:pt>
                <c:pt idx="157">
                  <c:v>0.40069444444430902</c:v>
                </c:pt>
                <c:pt idx="158">
                  <c:v>0.40138888888875301</c:v>
                </c:pt>
                <c:pt idx="159">
                  <c:v>0.40208333333319701</c:v>
                </c:pt>
                <c:pt idx="160">
                  <c:v>0.40277777777764101</c:v>
                </c:pt>
                <c:pt idx="161">
                  <c:v>0.40347222222208501</c:v>
                </c:pt>
                <c:pt idx="162">
                  <c:v>0.40416666666652901</c:v>
                </c:pt>
                <c:pt idx="163">
                  <c:v>0.404861111110973</c:v>
                </c:pt>
                <c:pt idx="164">
                  <c:v>0.405555555555417</c:v>
                </c:pt>
                <c:pt idx="165">
                  <c:v>0.406249999999861</c:v>
                </c:pt>
                <c:pt idx="166">
                  <c:v>0.406944444444305</c:v>
                </c:pt>
                <c:pt idx="167">
                  <c:v>0.407638888888749</c:v>
                </c:pt>
                <c:pt idx="168">
                  <c:v>0.40833333333319299</c:v>
                </c:pt>
                <c:pt idx="169">
                  <c:v>0.40902777777763699</c:v>
                </c:pt>
                <c:pt idx="170">
                  <c:v>0.40972222222208099</c:v>
                </c:pt>
                <c:pt idx="171">
                  <c:v>0.41041666666652499</c:v>
                </c:pt>
                <c:pt idx="172">
                  <c:v>0.41111111111096899</c:v>
                </c:pt>
                <c:pt idx="173">
                  <c:v>0.41180555555541298</c:v>
                </c:pt>
                <c:pt idx="174">
                  <c:v>0.41249999999985698</c:v>
                </c:pt>
                <c:pt idx="175">
                  <c:v>0.41319444444430098</c:v>
                </c:pt>
                <c:pt idx="176">
                  <c:v>0.41388888888874498</c:v>
                </c:pt>
                <c:pt idx="177">
                  <c:v>0.41458333333318897</c:v>
                </c:pt>
                <c:pt idx="178">
                  <c:v>0.41527777777763297</c:v>
                </c:pt>
                <c:pt idx="179">
                  <c:v>0.41597222222207703</c:v>
                </c:pt>
                <c:pt idx="180">
                  <c:v>0.41666666666652102</c:v>
                </c:pt>
                <c:pt idx="181">
                  <c:v>0.41736111111096502</c:v>
                </c:pt>
                <c:pt idx="182">
                  <c:v>0.41805555555540902</c:v>
                </c:pt>
                <c:pt idx="183">
                  <c:v>0.41874999999985302</c:v>
                </c:pt>
                <c:pt idx="184">
                  <c:v>0.41944444444429702</c:v>
                </c:pt>
                <c:pt idx="185">
                  <c:v>0.42013888888874101</c:v>
                </c:pt>
                <c:pt idx="186">
                  <c:v>0.42083333333318501</c:v>
                </c:pt>
                <c:pt idx="187">
                  <c:v>0.42152777777762901</c:v>
                </c:pt>
                <c:pt idx="188">
                  <c:v>0.42222222222207301</c:v>
                </c:pt>
                <c:pt idx="189">
                  <c:v>0.422916666666517</c:v>
                </c:pt>
                <c:pt idx="190">
                  <c:v>0.423611111110961</c:v>
                </c:pt>
                <c:pt idx="191">
                  <c:v>0.424305555555405</c:v>
                </c:pt>
                <c:pt idx="192">
                  <c:v>0.424999999999849</c:v>
                </c:pt>
                <c:pt idx="193">
                  <c:v>0.425694444444293</c:v>
                </c:pt>
                <c:pt idx="194">
                  <c:v>0.42638888888873699</c:v>
                </c:pt>
                <c:pt idx="195">
                  <c:v>0.42708333333318099</c:v>
                </c:pt>
                <c:pt idx="196">
                  <c:v>0.42777777777762499</c:v>
                </c:pt>
                <c:pt idx="197">
                  <c:v>0.42847222222206899</c:v>
                </c:pt>
                <c:pt idx="198">
                  <c:v>0.42916666666651299</c:v>
                </c:pt>
                <c:pt idx="199">
                  <c:v>0.42986111111095698</c:v>
                </c:pt>
                <c:pt idx="200">
                  <c:v>0.43055555555540098</c:v>
                </c:pt>
                <c:pt idx="201">
                  <c:v>0.43124999999984498</c:v>
                </c:pt>
                <c:pt idx="202">
                  <c:v>0.43194444444428898</c:v>
                </c:pt>
                <c:pt idx="203">
                  <c:v>0.43263888888873298</c:v>
                </c:pt>
                <c:pt idx="204">
                  <c:v>0.43333333333317697</c:v>
                </c:pt>
                <c:pt idx="205">
                  <c:v>0.43402777777762103</c:v>
                </c:pt>
                <c:pt idx="206">
                  <c:v>0.43472222222206502</c:v>
                </c:pt>
                <c:pt idx="207">
                  <c:v>0.43541666666650902</c:v>
                </c:pt>
                <c:pt idx="208">
                  <c:v>0.43611111111095302</c:v>
                </c:pt>
                <c:pt idx="209">
                  <c:v>0.43680555555539702</c:v>
                </c:pt>
                <c:pt idx="210">
                  <c:v>0.43749999999984102</c:v>
                </c:pt>
                <c:pt idx="211">
                  <c:v>0.43819444444428501</c:v>
                </c:pt>
                <c:pt idx="212">
                  <c:v>0.43888888888872901</c:v>
                </c:pt>
                <c:pt idx="213">
                  <c:v>0.43958333333317301</c:v>
                </c:pt>
                <c:pt idx="214">
                  <c:v>0.44027777777761701</c:v>
                </c:pt>
                <c:pt idx="215">
                  <c:v>0.44097222222206101</c:v>
                </c:pt>
                <c:pt idx="216">
                  <c:v>0.441666666666505</c:v>
                </c:pt>
                <c:pt idx="217">
                  <c:v>0.442361111110949</c:v>
                </c:pt>
                <c:pt idx="218">
                  <c:v>0.443055555555393</c:v>
                </c:pt>
                <c:pt idx="219">
                  <c:v>0.443749999999837</c:v>
                </c:pt>
                <c:pt idx="220">
                  <c:v>0.44444444444428099</c:v>
                </c:pt>
                <c:pt idx="221">
                  <c:v>0.44513888888872499</c:v>
                </c:pt>
                <c:pt idx="222">
                  <c:v>0.44583333333316899</c:v>
                </c:pt>
                <c:pt idx="223">
                  <c:v>0.44652777777761299</c:v>
                </c:pt>
                <c:pt idx="224">
                  <c:v>0.44722222222205699</c:v>
                </c:pt>
                <c:pt idx="225">
                  <c:v>0.44791666666650098</c:v>
                </c:pt>
                <c:pt idx="226">
                  <c:v>0.44861111111094498</c:v>
                </c:pt>
                <c:pt idx="227">
                  <c:v>0.44930555555538898</c:v>
                </c:pt>
                <c:pt idx="228">
                  <c:v>0.44999999999983298</c:v>
                </c:pt>
                <c:pt idx="229">
                  <c:v>0.45069444444427698</c:v>
                </c:pt>
                <c:pt idx="230">
                  <c:v>0.45138888888872097</c:v>
                </c:pt>
                <c:pt idx="231">
                  <c:v>0.45208333333316503</c:v>
                </c:pt>
                <c:pt idx="232">
                  <c:v>0.45277777777760903</c:v>
                </c:pt>
                <c:pt idx="233">
                  <c:v>0.45347222222205302</c:v>
                </c:pt>
                <c:pt idx="234">
                  <c:v>0.45416666666649702</c:v>
                </c:pt>
                <c:pt idx="235">
                  <c:v>0.45486111111094102</c:v>
                </c:pt>
                <c:pt idx="236">
                  <c:v>0.45555555555538502</c:v>
                </c:pt>
                <c:pt idx="237">
                  <c:v>0.45624999999982901</c:v>
                </c:pt>
                <c:pt idx="238">
                  <c:v>0.45694444444427301</c:v>
                </c:pt>
                <c:pt idx="239">
                  <c:v>0.45763888888871701</c:v>
                </c:pt>
                <c:pt idx="240">
                  <c:v>0.45833333333316101</c:v>
                </c:pt>
                <c:pt idx="241">
                  <c:v>0.45902777777760501</c:v>
                </c:pt>
                <c:pt idx="242">
                  <c:v>0.459722222222049</c:v>
                </c:pt>
                <c:pt idx="243">
                  <c:v>0.460416666666493</c:v>
                </c:pt>
                <c:pt idx="244">
                  <c:v>0.461111111110937</c:v>
                </c:pt>
                <c:pt idx="245">
                  <c:v>0.461805555555381</c:v>
                </c:pt>
                <c:pt idx="246">
                  <c:v>0.462499999999825</c:v>
                </c:pt>
                <c:pt idx="247">
                  <c:v>0.46319444444426899</c:v>
                </c:pt>
                <c:pt idx="248">
                  <c:v>0.46388888888871299</c:v>
                </c:pt>
                <c:pt idx="249">
                  <c:v>0.46458333333315699</c:v>
                </c:pt>
                <c:pt idx="250">
                  <c:v>0.46527777777760099</c:v>
                </c:pt>
                <c:pt idx="251">
                  <c:v>0.46597222222204498</c:v>
                </c:pt>
                <c:pt idx="252">
                  <c:v>0.46666666666648898</c:v>
                </c:pt>
                <c:pt idx="253">
                  <c:v>0.46736111111093298</c:v>
                </c:pt>
                <c:pt idx="254">
                  <c:v>0.46805555555537698</c:v>
                </c:pt>
                <c:pt idx="255">
                  <c:v>0.46874999999982098</c:v>
                </c:pt>
                <c:pt idx="256">
                  <c:v>0.46944444444426497</c:v>
                </c:pt>
                <c:pt idx="257">
                  <c:v>0.47013888888870897</c:v>
                </c:pt>
                <c:pt idx="258">
                  <c:v>0.47083333333315303</c:v>
                </c:pt>
                <c:pt idx="259">
                  <c:v>0.47152777777759702</c:v>
                </c:pt>
                <c:pt idx="260">
                  <c:v>0.47222222222204102</c:v>
                </c:pt>
                <c:pt idx="261">
                  <c:v>0.47291666666648502</c:v>
                </c:pt>
                <c:pt idx="262">
                  <c:v>0.47361111111092902</c:v>
                </c:pt>
                <c:pt idx="263">
                  <c:v>0.47430555555537302</c:v>
                </c:pt>
                <c:pt idx="264">
                  <c:v>0.47499999999981701</c:v>
                </c:pt>
                <c:pt idx="265">
                  <c:v>0.47569444444426101</c:v>
                </c:pt>
                <c:pt idx="266">
                  <c:v>0.47638888888870501</c:v>
                </c:pt>
                <c:pt idx="267">
                  <c:v>0.47708333333314901</c:v>
                </c:pt>
                <c:pt idx="268">
                  <c:v>0.477777777777593</c:v>
                </c:pt>
                <c:pt idx="269">
                  <c:v>0.478472222222037</c:v>
                </c:pt>
                <c:pt idx="270">
                  <c:v>0.479166666666481</c:v>
                </c:pt>
                <c:pt idx="271">
                  <c:v>0.479861111110925</c:v>
                </c:pt>
                <c:pt idx="272">
                  <c:v>0.480555555555369</c:v>
                </c:pt>
                <c:pt idx="273">
                  <c:v>0.48124999999981299</c:v>
                </c:pt>
                <c:pt idx="274">
                  <c:v>0.48194444444425699</c:v>
                </c:pt>
                <c:pt idx="275">
                  <c:v>0.48263888888870099</c:v>
                </c:pt>
                <c:pt idx="276">
                  <c:v>0.48333333333314499</c:v>
                </c:pt>
                <c:pt idx="277">
                  <c:v>0.48402777777758899</c:v>
                </c:pt>
                <c:pt idx="278">
                  <c:v>0.48472222222203298</c:v>
                </c:pt>
                <c:pt idx="279">
                  <c:v>0.48541666666647698</c:v>
                </c:pt>
                <c:pt idx="280">
                  <c:v>0.48611111111092098</c:v>
                </c:pt>
                <c:pt idx="281">
                  <c:v>0.48680555555536498</c:v>
                </c:pt>
                <c:pt idx="282">
                  <c:v>0.48749999999980898</c:v>
                </c:pt>
                <c:pt idx="283">
                  <c:v>0.48819444444425297</c:v>
                </c:pt>
                <c:pt idx="284">
                  <c:v>0.48888888888869703</c:v>
                </c:pt>
                <c:pt idx="285">
                  <c:v>0.48958333333314102</c:v>
                </c:pt>
                <c:pt idx="286">
                  <c:v>0.49027777777758502</c:v>
                </c:pt>
                <c:pt idx="287">
                  <c:v>0.49097222222202902</c:v>
                </c:pt>
                <c:pt idx="288">
                  <c:v>0.49166666666647302</c:v>
                </c:pt>
                <c:pt idx="289">
                  <c:v>0.49236111111091702</c:v>
                </c:pt>
                <c:pt idx="290">
                  <c:v>0.49305555555536101</c:v>
                </c:pt>
                <c:pt idx="291">
                  <c:v>0.49374999999980501</c:v>
                </c:pt>
                <c:pt idx="292">
                  <c:v>0.49444444444424901</c:v>
                </c:pt>
                <c:pt idx="293">
                  <c:v>0.49513888888869301</c:v>
                </c:pt>
                <c:pt idx="294">
                  <c:v>0.49583333333313701</c:v>
                </c:pt>
                <c:pt idx="295">
                  <c:v>0.496527777777581</c:v>
                </c:pt>
                <c:pt idx="296">
                  <c:v>0.497222222222025</c:v>
                </c:pt>
                <c:pt idx="297">
                  <c:v>0.497916666666469</c:v>
                </c:pt>
                <c:pt idx="298">
                  <c:v>0.498611111110913</c:v>
                </c:pt>
                <c:pt idx="299">
                  <c:v>0.49930555555535699</c:v>
                </c:pt>
                <c:pt idx="300">
                  <c:v>0.49999999999980099</c:v>
                </c:pt>
                <c:pt idx="301">
                  <c:v>0.50069444444424505</c:v>
                </c:pt>
                <c:pt idx="302">
                  <c:v>0.50138888888868904</c:v>
                </c:pt>
                <c:pt idx="303">
                  <c:v>0.50208333333313304</c:v>
                </c:pt>
                <c:pt idx="304">
                  <c:v>0.50277777777757704</c:v>
                </c:pt>
                <c:pt idx="305">
                  <c:v>0.50347222222202104</c:v>
                </c:pt>
                <c:pt idx="306">
                  <c:v>0.50416666666646504</c:v>
                </c:pt>
                <c:pt idx="307">
                  <c:v>0.50486111111090903</c:v>
                </c:pt>
                <c:pt idx="308">
                  <c:v>0.50555555555535303</c:v>
                </c:pt>
                <c:pt idx="309">
                  <c:v>0.50624999999979703</c:v>
                </c:pt>
                <c:pt idx="310">
                  <c:v>0.50694444444424103</c:v>
                </c:pt>
                <c:pt idx="311">
                  <c:v>0.50763888888868502</c:v>
                </c:pt>
                <c:pt idx="312">
                  <c:v>0.50833333333312902</c:v>
                </c:pt>
                <c:pt idx="313">
                  <c:v>0.50902777777757302</c:v>
                </c:pt>
                <c:pt idx="314">
                  <c:v>0.50972222222201702</c:v>
                </c:pt>
                <c:pt idx="315">
                  <c:v>0.51041666666646102</c:v>
                </c:pt>
                <c:pt idx="316">
                  <c:v>0.51111111111090501</c:v>
                </c:pt>
                <c:pt idx="317">
                  <c:v>0.51180555555534901</c:v>
                </c:pt>
                <c:pt idx="318">
                  <c:v>0.51249999999979301</c:v>
                </c:pt>
                <c:pt idx="319">
                  <c:v>0.51319444444423701</c:v>
                </c:pt>
                <c:pt idx="320">
                  <c:v>0.51388888888868101</c:v>
                </c:pt>
                <c:pt idx="321">
                  <c:v>0.514583333333125</c:v>
                </c:pt>
                <c:pt idx="322">
                  <c:v>0.515277777777569</c:v>
                </c:pt>
                <c:pt idx="323">
                  <c:v>0.515972222222013</c:v>
                </c:pt>
                <c:pt idx="324">
                  <c:v>0.516666666666457</c:v>
                </c:pt>
                <c:pt idx="325">
                  <c:v>0.517361111110901</c:v>
                </c:pt>
                <c:pt idx="326">
                  <c:v>0.51805555555534499</c:v>
                </c:pt>
                <c:pt idx="327">
                  <c:v>0.51874999999978899</c:v>
                </c:pt>
                <c:pt idx="328">
                  <c:v>0.51944444444423299</c:v>
                </c:pt>
                <c:pt idx="329">
                  <c:v>0.52013888888867699</c:v>
                </c:pt>
                <c:pt idx="330">
                  <c:v>0.52083333333312098</c:v>
                </c:pt>
                <c:pt idx="331">
                  <c:v>0.52152777777756498</c:v>
                </c:pt>
                <c:pt idx="332">
                  <c:v>0.52222222222200898</c:v>
                </c:pt>
                <c:pt idx="333">
                  <c:v>0.52291666666645298</c:v>
                </c:pt>
                <c:pt idx="334">
                  <c:v>0.52361111111089698</c:v>
                </c:pt>
                <c:pt idx="335">
                  <c:v>0.52430555555534097</c:v>
                </c:pt>
                <c:pt idx="336">
                  <c:v>0.52499999999978497</c:v>
                </c:pt>
                <c:pt idx="337">
                  <c:v>0.52569444444422897</c:v>
                </c:pt>
                <c:pt idx="338">
                  <c:v>0.52638888888867297</c:v>
                </c:pt>
                <c:pt idx="339">
                  <c:v>0.52708333333311697</c:v>
                </c:pt>
                <c:pt idx="340">
                  <c:v>0.52777777777756096</c:v>
                </c:pt>
                <c:pt idx="341">
                  <c:v>0.52847222222200496</c:v>
                </c:pt>
                <c:pt idx="342">
                  <c:v>0.52916666666644896</c:v>
                </c:pt>
                <c:pt idx="343">
                  <c:v>0.52986111111089296</c:v>
                </c:pt>
                <c:pt idx="344">
                  <c:v>0.53055555555533696</c:v>
                </c:pt>
                <c:pt idx="345">
                  <c:v>0.53124999999978095</c:v>
                </c:pt>
                <c:pt idx="346">
                  <c:v>0.53194444444422495</c:v>
                </c:pt>
                <c:pt idx="347">
                  <c:v>0.53263888888866895</c:v>
                </c:pt>
                <c:pt idx="348">
                  <c:v>0.53333333333311295</c:v>
                </c:pt>
                <c:pt idx="349">
                  <c:v>0.53402777777755694</c:v>
                </c:pt>
                <c:pt idx="350">
                  <c:v>0.53472222222200105</c:v>
                </c:pt>
                <c:pt idx="351">
                  <c:v>0.53541666666644505</c:v>
                </c:pt>
                <c:pt idx="352">
                  <c:v>0.53611111111088905</c:v>
                </c:pt>
                <c:pt idx="353">
                  <c:v>0.53680555555533305</c:v>
                </c:pt>
                <c:pt idx="354">
                  <c:v>0.53749999999977705</c:v>
                </c:pt>
                <c:pt idx="355">
                  <c:v>0.53819444444422104</c:v>
                </c:pt>
                <c:pt idx="356">
                  <c:v>0.53888888888866504</c:v>
                </c:pt>
                <c:pt idx="357">
                  <c:v>0.53958333333310904</c:v>
                </c:pt>
                <c:pt idx="358">
                  <c:v>0.54027777777755304</c:v>
                </c:pt>
                <c:pt idx="359">
                  <c:v>0.54097222222199703</c:v>
                </c:pt>
                <c:pt idx="360">
                  <c:v>0.54166666666644103</c:v>
                </c:pt>
                <c:pt idx="361">
                  <c:v>0.54236111111088503</c:v>
                </c:pt>
                <c:pt idx="362">
                  <c:v>0.54305555555532903</c:v>
                </c:pt>
                <c:pt idx="363">
                  <c:v>0.54374999999977303</c:v>
                </c:pt>
                <c:pt idx="364">
                  <c:v>0.54444444444421702</c:v>
                </c:pt>
                <c:pt idx="365">
                  <c:v>0.54513888888866102</c:v>
                </c:pt>
                <c:pt idx="366">
                  <c:v>0.54583333333310502</c:v>
                </c:pt>
                <c:pt idx="367">
                  <c:v>0.54652777777754902</c:v>
                </c:pt>
                <c:pt idx="368">
                  <c:v>0.54722222222199302</c:v>
                </c:pt>
                <c:pt idx="369">
                  <c:v>0.54791666666643701</c:v>
                </c:pt>
                <c:pt idx="370">
                  <c:v>0.54861111111088101</c:v>
                </c:pt>
                <c:pt idx="371">
                  <c:v>0.54930555555532501</c:v>
                </c:pt>
                <c:pt idx="372">
                  <c:v>0.54999999999976901</c:v>
                </c:pt>
                <c:pt idx="373">
                  <c:v>0.550694444444213</c:v>
                </c:pt>
                <c:pt idx="374">
                  <c:v>0.551388888888657</c:v>
                </c:pt>
                <c:pt idx="375">
                  <c:v>0.552083333333101</c:v>
                </c:pt>
                <c:pt idx="376">
                  <c:v>0.552777777777545</c:v>
                </c:pt>
                <c:pt idx="377">
                  <c:v>0.553472222221989</c:v>
                </c:pt>
                <c:pt idx="378">
                  <c:v>0.55416666666643299</c:v>
                </c:pt>
                <c:pt idx="379">
                  <c:v>0.55486111111087699</c:v>
                </c:pt>
                <c:pt idx="380">
                  <c:v>0.55555555555532099</c:v>
                </c:pt>
                <c:pt idx="381">
                  <c:v>0.55624999999976499</c:v>
                </c:pt>
                <c:pt idx="382">
                  <c:v>0.55694444444420899</c:v>
                </c:pt>
                <c:pt idx="383">
                  <c:v>0.55763888888865298</c:v>
                </c:pt>
                <c:pt idx="384">
                  <c:v>0.55833333333309698</c:v>
                </c:pt>
                <c:pt idx="385">
                  <c:v>0.55902777777754098</c:v>
                </c:pt>
                <c:pt idx="386">
                  <c:v>0.55972222222198498</c:v>
                </c:pt>
                <c:pt idx="387">
                  <c:v>0.56041666666642898</c:v>
                </c:pt>
                <c:pt idx="388">
                  <c:v>0.56111111111087297</c:v>
                </c:pt>
                <c:pt idx="389">
                  <c:v>0.56180555555531697</c:v>
                </c:pt>
                <c:pt idx="390">
                  <c:v>0.56249999999976097</c:v>
                </c:pt>
                <c:pt idx="391">
                  <c:v>0.56319444444420497</c:v>
                </c:pt>
                <c:pt idx="392">
                  <c:v>0.56388888888864896</c:v>
                </c:pt>
                <c:pt idx="393">
                  <c:v>0.56458333333309296</c:v>
                </c:pt>
                <c:pt idx="394">
                  <c:v>0.56527777777753696</c:v>
                </c:pt>
                <c:pt idx="395">
                  <c:v>0.56597222222198096</c:v>
                </c:pt>
                <c:pt idx="396">
                  <c:v>0.56666666666642496</c:v>
                </c:pt>
                <c:pt idx="397">
                  <c:v>0.56736111111086895</c:v>
                </c:pt>
                <c:pt idx="398">
                  <c:v>0.56805555555531295</c:v>
                </c:pt>
                <c:pt idx="399">
                  <c:v>0.56874999999975695</c:v>
                </c:pt>
                <c:pt idx="400">
                  <c:v>0.56944444444420095</c:v>
                </c:pt>
                <c:pt idx="401">
                  <c:v>0.57013888888864495</c:v>
                </c:pt>
                <c:pt idx="402">
                  <c:v>0.57083333333308905</c:v>
                </c:pt>
                <c:pt idx="403">
                  <c:v>0.57152777777753305</c:v>
                </c:pt>
                <c:pt idx="404">
                  <c:v>0.57222222222197705</c:v>
                </c:pt>
                <c:pt idx="405">
                  <c:v>0.57291666666642105</c:v>
                </c:pt>
                <c:pt idx="406">
                  <c:v>0.57361111111086505</c:v>
                </c:pt>
                <c:pt idx="407">
                  <c:v>0.57430555555530904</c:v>
                </c:pt>
                <c:pt idx="408">
                  <c:v>0.57499999999975304</c:v>
                </c:pt>
                <c:pt idx="409">
                  <c:v>0.57569444444419704</c:v>
                </c:pt>
                <c:pt idx="410">
                  <c:v>0.57638888888864104</c:v>
                </c:pt>
                <c:pt idx="411">
                  <c:v>0.57708333333308504</c:v>
                </c:pt>
                <c:pt idx="412">
                  <c:v>0.57777777777752903</c:v>
                </c:pt>
                <c:pt idx="413">
                  <c:v>0.57847222222197303</c:v>
                </c:pt>
                <c:pt idx="414">
                  <c:v>0.57916666666641703</c:v>
                </c:pt>
                <c:pt idx="415">
                  <c:v>0.57986111111086103</c:v>
                </c:pt>
                <c:pt idx="416">
                  <c:v>0.58055555555530503</c:v>
                </c:pt>
                <c:pt idx="417">
                  <c:v>0.58124999999974902</c:v>
                </c:pt>
                <c:pt idx="418">
                  <c:v>0.58194444444419302</c:v>
                </c:pt>
                <c:pt idx="419">
                  <c:v>0.58263888888863702</c:v>
                </c:pt>
                <c:pt idx="420">
                  <c:v>0.58333333333308102</c:v>
                </c:pt>
                <c:pt idx="421">
                  <c:v>0.58402777777752501</c:v>
                </c:pt>
                <c:pt idx="422">
                  <c:v>0.58472222222196901</c:v>
                </c:pt>
                <c:pt idx="423">
                  <c:v>0.58541666666641301</c:v>
                </c:pt>
                <c:pt idx="424">
                  <c:v>0.58611111111085701</c:v>
                </c:pt>
                <c:pt idx="425">
                  <c:v>0.58680555555530101</c:v>
                </c:pt>
                <c:pt idx="426">
                  <c:v>0.587499999999745</c:v>
                </c:pt>
                <c:pt idx="427">
                  <c:v>0.588194444444189</c:v>
                </c:pt>
                <c:pt idx="428">
                  <c:v>0.588888888888633</c:v>
                </c:pt>
                <c:pt idx="429">
                  <c:v>0.589583333333077</c:v>
                </c:pt>
                <c:pt idx="430">
                  <c:v>0.590277777777521</c:v>
                </c:pt>
                <c:pt idx="431">
                  <c:v>0.59097222222196499</c:v>
                </c:pt>
                <c:pt idx="432">
                  <c:v>0.59166666666640899</c:v>
                </c:pt>
                <c:pt idx="433">
                  <c:v>0.59236111111085299</c:v>
                </c:pt>
                <c:pt idx="434">
                  <c:v>0.59305555555529699</c:v>
                </c:pt>
                <c:pt idx="435">
                  <c:v>0.59374999999974098</c:v>
                </c:pt>
                <c:pt idx="436">
                  <c:v>0.59444444444418498</c:v>
                </c:pt>
                <c:pt idx="437">
                  <c:v>0.59513888888862898</c:v>
                </c:pt>
                <c:pt idx="438">
                  <c:v>0.59583333333307298</c:v>
                </c:pt>
                <c:pt idx="439">
                  <c:v>0.59652777777751698</c:v>
                </c:pt>
                <c:pt idx="440">
                  <c:v>0.59722222222196097</c:v>
                </c:pt>
                <c:pt idx="441">
                  <c:v>0.59791666666640497</c:v>
                </c:pt>
                <c:pt idx="442">
                  <c:v>0.59861111111084897</c:v>
                </c:pt>
                <c:pt idx="443">
                  <c:v>0.59930555555529297</c:v>
                </c:pt>
                <c:pt idx="444">
                  <c:v>0.59999999999973697</c:v>
                </c:pt>
                <c:pt idx="445">
                  <c:v>0.60069444444418096</c:v>
                </c:pt>
                <c:pt idx="446">
                  <c:v>0.60138888888862496</c:v>
                </c:pt>
                <c:pt idx="447">
                  <c:v>0.60208333333306896</c:v>
                </c:pt>
                <c:pt idx="448">
                  <c:v>0.60277777777751296</c:v>
                </c:pt>
                <c:pt idx="449">
                  <c:v>0.60347222222195696</c:v>
                </c:pt>
                <c:pt idx="450">
                  <c:v>0.60416666666640095</c:v>
                </c:pt>
                <c:pt idx="451">
                  <c:v>0.60486111111084495</c:v>
                </c:pt>
                <c:pt idx="452">
                  <c:v>0.60555555555528895</c:v>
                </c:pt>
                <c:pt idx="453">
                  <c:v>0.60624999999973295</c:v>
                </c:pt>
                <c:pt idx="454">
                  <c:v>0.60694444444417694</c:v>
                </c:pt>
                <c:pt idx="455">
                  <c:v>0.60763888888862105</c:v>
                </c:pt>
                <c:pt idx="456">
                  <c:v>0.60833333333306505</c:v>
                </c:pt>
                <c:pt idx="457">
                  <c:v>0.60902777777750905</c:v>
                </c:pt>
                <c:pt idx="458">
                  <c:v>0.60972222222195305</c:v>
                </c:pt>
                <c:pt idx="459">
                  <c:v>0.61041666666639705</c:v>
                </c:pt>
                <c:pt idx="460">
                  <c:v>0.61111111111084104</c:v>
                </c:pt>
                <c:pt idx="461">
                  <c:v>0.61180555555528504</c:v>
                </c:pt>
                <c:pt idx="462">
                  <c:v>0.61249999999972904</c:v>
                </c:pt>
                <c:pt idx="463">
                  <c:v>0.61319444444417304</c:v>
                </c:pt>
                <c:pt idx="464">
                  <c:v>0.61388888888861703</c:v>
                </c:pt>
                <c:pt idx="465">
                  <c:v>0.61458333333306103</c:v>
                </c:pt>
                <c:pt idx="466">
                  <c:v>0.61527777777750503</c:v>
                </c:pt>
                <c:pt idx="467">
                  <c:v>0.61597222222194903</c:v>
                </c:pt>
                <c:pt idx="468">
                  <c:v>0.61666666666639303</c:v>
                </c:pt>
                <c:pt idx="469">
                  <c:v>0.61736111111083702</c:v>
                </c:pt>
                <c:pt idx="470">
                  <c:v>0.61805555555528102</c:v>
                </c:pt>
                <c:pt idx="471">
                  <c:v>0.61874999999972502</c:v>
                </c:pt>
                <c:pt idx="472">
                  <c:v>0.61944444444416902</c:v>
                </c:pt>
                <c:pt idx="473">
                  <c:v>0.62013888888861302</c:v>
                </c:pt>
                <c:pt idx="474">
                  <c:v>0.62083333333305701</c:v>
                </c:pt>
                <c:pt idx="475">
                  <c:v>0.62152777777750101</c:v>
                </c:pt>
                <c:pt idx="476">
                  <c:v>0.62222222222194501</c:v>
                </c:pt>
                <c:pt idx="477">
                  <c:v>0.62291666666638901</c:v>
                </c:pt>
                <c:pt idx="478">
                  <c:v>0.62361111111083301</c:v>
                </c:pt>
                <c:pt idx="479">
                  <c:v>0.624305555555277</c:v>
                </c:pt>
                <c:pt idx="480">
                  <c:v>0.624999999999721</c:v>
                </c:pt>
                <c:pt idx="481">
                  <c:v>0.625694444444165</c:v>
                </c:pt>
                <c:pt idx="482">
                  <c:v>0.626388888888609</c:v>
                </c:pt>
                <c:pt idx="483">
                  <c:v>0.62708333333305299</c:v>
                </c:pt>
                <c:pt idx="484">
                  <c:v>0.62777777777749699</c:v>
                </c:pt>
                <c:pt idx="485">
                  <c:v>0.62847222222194099</c:v>
                </c:pt>
                <c:pt idx="486">
                  <c:v>0.62916666666638499</c:v>
                </c:pt>
                <c:pt idx="487">
                  <c:v>0.62986111111082899</c:v>
                </c:pt>
                <c:pt idx="488">
                  <c:v>0.63055555555527298</c:v>
                </c:pt>
                <c:pt idx="489">
                  <c:v>0.63124999999971698</c:v>
                </c:pt>
                <c:pt idx="490">
                  <c:v>0.63194444444416098</c:v>
                </c:pt>
                <c:pt idx="491">
                  <c:v>0.63263888888860498</c:v>
                </c:pt>
                <c:pt idx="492">
                  <c:v>0.63333333333304898</c:v>
                </c:pt>
                <c:pt idx="493">
                  <c:v>0.63402777777749297</c:v>
                </c:pt>
                <c:pt idx="494">
                  <c:v>0.63472222222193697</c:v>
                </c:pt>
                <c:pt idx="495">
                  <c:v>0.63541666666638097</c:v>
                </c:pt>
                <c:pt idx="496">
                  <c:v>0.63611111111082497</c:v>
                </c:pt>
                <c:pt idx="497">
                  <c:v>0.63680555555526897</c:v>
                </c:pt>
                <c:pt idx="498">
                  <c:v>0.63749999999971296</c:v>
                </c:pt>
                <c:pt idx="499">
                  <c:v>0.63819444444415696</c:v>
                </c:pt>
                <c:pt idx="500">
                  <c:v>0.63888888888860096</c:v>
                </c:pt>
                <c:pt idx="501">
                  <c:v>0.63958333333304496</c:v>
                </c:pt>
                <c:pt idx="502">
                  <c:v>0.64027777777748895</c:v>
                </c:pt>
                <c:pt idx="503">
                  <c:v>0.64097222222193295</c:v>
                </c:pt>
                <c:pt idx="504">
                  <c:v>0.64166666666637695</c:v>
                </c:pt>
                <c:pt idx="505">
                  <c:v>0.64236111111082095</c:v>
                </c:pt>
                <c:pt idx="506">
                  <c:v>0.64305555555526495</c:v>
                </c:pt>
                <c:pt idx="507">
                  <c:v>0.64374999999970905</c:v>
                </c:pt>
                <c:pt idx="508">
                  <c:v>0.64444444444415305</c:v>
                </c:pt>
                <c:pt idx="509">
                  <c:v>0.64513888888859705</c:v>
                </c:pt>
                <c:pt idx="510">
                  <c:v>0.64583333333304105</c:v>
                </c:pt>
                <c:pt idx="511">
                  <c:v>0.64652777777748505</c:v>
                </c:pt>
                <c:pt idx="512">
                  <c:v>0.64722222222192904</c:v>
                </c:pt>
                <c:pt idx="513">
                  <c:v>0.64791666666637304</c:v>
                </c:pt>
                <c:pt idx="514">
                  <c:v>0.64861111111081704</c:v>
                </c:pt>
                <c:pt idx="515">
                  <c:v>0.64930555555526104</c:v>
                </c:pt>
                <c:pt idx="516">
                  <c:v>0.64999999999970504</c:v>
                </c:pt>
                <c:pt idx="517">
                  <c:v>0.65069444444414903</c:v>
                </c:pt>
                <c:pt idx="518">
                  <c:v>0.65138888888859303</c:v>
                </c:pt>
                <c:pt idx="519">
                  <c:v>0.65208333333303703</c:v>
                </c:pt>
                <c:pt idx="520">
                  <c:v>0.65277777777748103</c:v>
                </c:pt>
                <c:pt idx="521">
                  <c:v>0.65347222222192503</c:v>
                </c:pt>
                <c:pt idx="522">
                  <c:v>0.65416666666636902</c:v>
                </c:pt>
                <c:pt idx="523">
                  <c:v>0.65486111111081302</c:v>
                </c:pt>
                <c:pt idx="524">
                  <c:v>0.65555555555525702</c:v>
                </c:pt>
                <c:pt idx="525">
                  <c:v>0.65624999999970102</c:v>
                </c:pt>
                <c:pt idx="526">
                  <c:v>0.65694444444414501</c:v>
                </c:pt>
                <c:pt idx="527">
                  <c:v>0.65763888888858901</c:v>
                </c:pt>
                <c:pt idx="528">
                  <c:v>0.65833333333303301</c:v>
                </c:pt>
                <c:pt idx="529">
                  <c:v>0.65902777777747701</c:v>
                </c:pt>
                <c:pt idx="530">
                  <c:v>0.65972222222192101</c:v>
                </c:pt>
                <c:pt idx="531">
                  <c:v>0.660416666666365</c:v>
                </c:pt>
                <c:pt idx="532">
                  <c:v>0.661111111110809</c:v>
                </c:pt>
                <c:pt idx="533">
                  <c:v>0.661805555555253</c:v>
                </c:pt>
                <c:pt idx="534">
                  <c:v>0.662499999999697</c:v>
                </c:pt>
                <c:pt idx="535">
                  <c:v>0.663194444444141</c:v>
                </c:pt>
                <c:pt idx="536">
                  <c:v>0.66388888888858499</c:v>
                </c:pt>
                <c:pt idx="537">
                  <c:v>0.66458333333302899</c:v>
                </c:pt>
                <c:pt idx="538">
                  <c:v>0.66527777777747299</c:v>
                </c:pt>
                <c:pt idx="539">
                  <c:v>0.66597222222191699</c:v>
                </c:pt>
                <c:pt idx="540">
                  <c:v>0.66666666666636099</c:v>
                </c:pt>
              </c:numCache>
            </c:numRef>
          </c:cat>
          <c:val>
            <c:numRef>
              <c:f>'Slavkov-nová b.'!$E$427:$E$967</c:f>
              <c:numCache>
                <c:formatCode>General</c:formatCode>
                <c:ptCount val="541"/>
                <c:pt idx="0">
                  <c:v>792</c:v>
                </c:pt>
                <c:pt idx="1">
                  <c:v>792</c:v>
                </c:pt>
                <c:pt idx="2">
                  <c:v>792</c:v>
                </c:pt>
                <c:pt idx="3">
                  <c:v>797</c:v>
                </c:pt>
                <c:pt idx="4">
                  <c:v>822</c:v>
                </c:pt>
                <c:pt idx="5">
                  <c:v>822</c:v>
                </c:pt>
                <c:pt idx="6">
                  <c:v>822</c:v>
                </c:pt>
                <c:pt idx="7">
                  <c:v>809</c:v>
                </c:pt>
                <c:pt idx="8">
                  <c:v>791</c:v>
                </c:pt>
                <c:pt idx="9">
                  <c:v>791</c:v>
                </c:pt>
                <c:pt idx="10">
                  <c:v>784</c:v>
                </c:pt>
                <c:pt idx="11">
                  <c:v>784</c:v>
                </c:pt>
                <c:pt idx="12">
                  <c:v>784</c:v>
                </c:pt>
                <c:pt idx="13">
                  <c:v>784</c:v>
                </c:pt>
                <c:pt idx="14">
                  <c:v>790</c:v>
                </c:pt>
                <c:pt idx="15">
                  <c:v>827</c:v>
                </c:pt>
                <c:pt idx="16">
                  <c:v>827</c:v>
                </c:pt>
                <c:pt idx="17">
                  <c:v>827</c:v>
                </c:pt>
                <c:pt idx="18">
                  <c:v>827</c:v>
                </c:pt>
                <c:pt idx="19">
                  <c:v>799</c:v>
                </c:pt>
                <c:pt idx="20">
                  <c:v>824</c:v>
                </c:pt>
                <c:pt idx="21">
                  <c:v>824</c:v>
                </c:pt>
                <c:pt idx="22">
                  <c:v>809</c:v>
                </c:pt>
                <c:pt idx="23">
                  <c:v>825</c:v>
                </c:pt>
                <c:pt idx="24">
                  <c:v>825</c:v>
                </c:pt>
                <c:pt idx="25">
                  <c:v>804</c:v>
                </c:pt>
                <c:pt idx="26">
                  <c:v>794</c:v>
                </c:pt>
                <c:pt idx="27">
                  <c:v>794</c:v>
                </c:pt>
                <c:pt idx="28">
                  <c:v>808</c:v>
                </c:pt>
                <c:pt idx="29">
                  <c:v>817</c:v>
                </c:pt>
                <c:pt idx="30">
                  <c:v>817</c:v>
                </c:pt>
                <c:pt idx="31">
                  <c:v>784</c:v>
                </c:pt>
                <c:pt idx="32">
                  <c:v>784</c:v>
                </c:pt>
                <c:pt idx="33">
                  <c:v>794</c:v>
                </c:pt>
                <c:pt idx="34">
                  <c:v>794</c:v>
                </c:pt>
                <c:pt idx="35">
                  <c:v>841</c:v>
                </c:pt>
                <c:pt idx="36">
                  <c:v>841</c:v>
                </c:pt>
                <c:pt idx="37">
                  <c:v>827</c:v>
                </c:pt>
                <c:pt idx="38">
                  <c:v>795</c:v>
                </c:pt>
                <c:pt idx="39">
                  <c:v>795</c:v>
                </c:pt>
                <c:pt idx="40">
                  <c:v>795</c:v>
                </c:pt>
                <c:pt idx="41">
                  <c:v>805</c:v>
                </c:pt>
                <c:pt idx="42">
                  <c:v>819</c:v>
                </c:pt>
                <c:pt idx="43">
                  <c:v>847</c:v>
                </c:pt>
                <c:pt idx="44">
                  <c:v>847</c:v>
                </c:pt>
                <c:pt idx="45">
                  <c:v>847</c:v>
                </c:pt>
                <c:pt idx="46">
                  <c:v>847</c:v>
                </c:pt>
                <c:pt idx="47">
                  <c:v>836</c:v>
                </c:pt>
                <c:pt idx="48">
                  <c:v>836</c:v>
                </c:pt>
                <c:pt idx="49">
                  <c:v>836</c:v>
                </c:pt>
                <c:pt idx="50">
                  <c:v>842</c:v>
                </c:pt>
                <c:pt idx="51">
                  <c:v>820</c:v>
                </c:pt>
                <c:pt idx="52">
                  <c:v>820</c:v>
                </c:pt>
                <c:pt idx="53">
                  <c:v>832</c:v>
                </c:pt>
                <c:pt idx="54">
                  <c:v>791</c:v>
                </c:pt>
                <c:pt idx="55">
                  <c:v>796</c:v>
                </c:pt>
                <c:pt idx="56">
                  <c:v>796</c:v>
                </c:pt>
                <c:pt idx="57">
                  <c:v>802</c:v>
                </c:pt>
                <c:pt idx="58">
                  <c:v>813</c:v>
                </c:pt>
                <c:pt idx="59">
                  <c:v>806</c:v>
                </c:pt>
                <c:pt idx="60">
                  <c:v>806</c:v>
                </c:pt>
                <c:pt idx="61">
                  <c:v>806</c:v>
                </c:pt>
                <c:pt idx="62">
                  <c:v>806</c:v>
                </c:pt>
                <c:pt idx="63">
                  <c:v>797</c:v>
                </c:pt>
                <c:pt idx="64">
                  <c:v>797</c:v>
                </c:pt>
                <c:pt idx="65">
                  <c:v>806</c:v>
                </c:pt>
                <c:pt idx="66">
                  <c:v>835</c:v>
                </c:pt>
                <c:pt idx="67">
                  <c:v>835</c:v>
                </c:pt>
                <c:pt idx="68">
                  <c:v>835</c:v>
                </c:pt>
                <c:pt idx="69">
                  <c:v>835</c:v>
                </c:pt>
                <c:pt idx="70">
                  <c:v>803</c:v>
                </c:pt>
                <c:pt idx="71">
                  <c:v>821</c:v>
                </c:pt>
                <c:pt idx="72">
                  <c:v>844</c:v>
                </c:pt>
                <c:pt idx="73">
                  <c:v>844</c:v>
                </c:pt>
                <c:pt idx="74">
                  <c:v>807</c:v>
                </c:pt>
                <c:pt idx="75">
                  <c:v>826</c:v>
                </c:pt>
                <c:pt idx="76">
                  <c:v>820</c:v>
                </c:pt>
                <c:pt idx="77">
                  <c:v>820</c:v>
                </c:pt>
                <c:pt idx="78">
                  <c:v>799</c:v>
                </c:pt>
                <c:pt idx="79">
                  <c:v>799</c:v>
                </c:pt>
                <c:pt idx="80">
                  <c:v>859</c:v>
                </c:pt>
                <c:pt idx="81">
                  <c:v>845</c:v>
                </c:pt>
                <c:pt idx="82">
                  <c:v>845</c:v>
                </c:pt>
                <c:pt idx="83">
                  <c:v>821</c:v>
                </c:pt>
                <c:pt idx="84">
                  <c:v>821</c:v>
                </c:pt>
                <c:pt idx="85">
                  <c:v>821</c:v>
                </c:pt>
                <c:pt idx="86">
                  <c:v>821</c:v>
                </c:pt>
                <c:pt idx="87">
                  <c:v>821</c:v>
                </c:pt>
                <c:pt idx="88">
                  <c:v>806</c:v>
                </c:pt>
                <c:pt idx="89">
                  <c:v>806</c:v>
                </c:pt>
                <c:pt idx="90">
                  <c:v>806</c:v>
                </c:pt>
                <c:pt idx="91">
                  <c:v>836</c:v>
                </c:pt>
                <c:pt idx="92">
                  <c:v>828</c:v>
                </c:pt>
                <c:pt idx="93">
                  <c:v>828</c:v>
                </c:pt>
                <c:pt idx="94">
                  <c:v>819</c:v>
                </c:pt>
                <c:pt idx="95">
                  <c:v>819</c:v>
                </c:pt>
                <c:pt idx="96">
                  <c:v>819</c:v>
                </c:pt>
                <c:pt idx="97">
                  <c:v>819</c:v>
                </c:pt>
                <c:pt idx="98">
                  <c:v>819</c:v>
                </c:pt>
                <c:pt idx="99">
                  <c:v>811</c:v>
                </c:pt>
                <c:pt idx="100">
                  <c:v>825</c:v>
                </c:pt>
                <c:pt idx="101">
                  <c:v>825</c:v>
                </c:pt>
                <c:pt idx="102">
                  <c:v>825</c:v>
                </c:pt>
                <c:pt idx="103">
                  <c:v>825</c:v>
                </c:pt>
                <c:pt idx="104">
                  <c:v>814</c:v>
                </c:pt>
                <c:pt idx="105">
                  <c:v>798</c:v>
                </c:pt>
                <c:pt idx="106">
                  <c:v>798</c:v>
                </c:pt>
                <c:pt idx="107">
                  <c:v>793</c:v>
                </c:pt>
                <c:pt idx="108">
                  <c:v>793</c:v>
                </c:pt>
                <c:pt idx="109">
                  <c:v>829</c:v>
                </c:pt>
                <c:pt idx="110">
                  <c:v>801</c:v>
                </c:pt>
                <c:pt idx="111">
                  <c:v>801</c:v>
                </c:pt>
                <c:pt idx="112">
                  <c:v>814</c:v>
                </c:pt>
                <c:pt idx="113">
                  <c:v>804</c:v>
                </c:pt>
                <c:pt idx="114">
                  <c:v>804</c:v>
                </c:pt>
                <c:pt idx="115">
                  <c:v>826</c:v>
                </c:pt>
                <c:pt idx="116">
                  <c:v>831</c:v>
                </c:pt>
                <c:pt idx="117">
                  <c:v>831</c:v>
                </c:pt>
                <c:pt idx="118">
                  <c:v>831</c:v>
                </c:pt>
                <c:pt idx="119">
                  <c:v>825</c:v>
                </c:pt>
                <c:pt idx="120">
                  <c:v>834</c:v>
                </c:pt>
                <c:pt idx="121">
                  <c:v>834</c:v>
                </c:pt>
                <c:pt idx="122">
                  <c:v>819</c:v>
                </c:pt>
                <c:pt idx="123">
                  <c:v>819</c:v>
                </c:pt>
                <c:pt idx="124">
                  <c:v>802</c:v>
                </c:pt>
                <c:pt idx="125">
                  <c:v>802</c:v>
                </c:pt>
                <c:pt idx="126">
                  <c:v>802</c:v>
                </c:pt>
                <c:pt idx="127">
                  <c:v>815</c:v>
                </c:pt>
                <c:pt idx="128">
                  <c:v>815</c:v>
                </c:pt>
                <c:pt idx="129">
                  <c:v>815</c:v>
                </c:pt>
                <c:pt idx="130">
                  <c:v>803</c:v>
                </c:pt>
                <c:pt idx="131">
                  <c:v>803</c:v>
                </c:pt>
                <c:pt idx="132">
                  <c:v>803</c:v>
                </c:pt>
                <c:pt idx="133">
                  <c:v>803</c:v>
                </c:pt>
                <c:pt idx="134">
                  <c:v>821</c:v>
                </c:pt>
                <c:pt idx="135">
                  <c:v>828</c:v>
                </c:pt>
                <c:pt idx="136">
                  <c:v>828</c:v>
                </c:pt>
                <c:pt idx="137">
                  <c:v>828</c:v>
                </c:pt>
                <c:pt idx="138">
                  <c:v>828</c:v>
                </c:pt>
                <c:pt idx="139">
                  <c:v>828</c:v>
                </c:pt>
                <c:pt idx="140">
                  <c:v>822</c:v>
                </c:pt>
                <c:pt idx="141">
                  <c:v>815</c:v>
                </c:pt>
                <c:pt idx="142">
                  <c:v>791</c:v>
                </c:pt>
                <c:pt idx="143">
                  <c:v>791</c:v>
                </c:pt>
                <c:pt idx="144">
                  <c:v>797</c:v>
                </c:pt>
                <c:pt idx="145">
                  <c:v>814</c:v>
                </c:pt>
                <c:pt idx="146">
                  <c:v>821</c:v>
                </c:pt>
                <c:pt idx="147">
                  <c:v>821</c:v>
                </c:pt>
                <c:pt idx="148">
                  <c:v>840</c:v>
                </c:pt>
                <c:pt idx="149">
                  <c:v>821</c:v>
                </c:pt>
                <c:pt idx="150">
                  <c:v>837</c:v>
                </c:pt>
                <c:pt idx="151">
                  <c:v>848</c:v>
                </c:pt>
                <c:pt idx="152">
                  <c:v>848</c:v>
                </c:pt>
                <c:pt idx="153">
                  <c:v>831</c:v>
                </c:pt>
                <c:pt idx="154">
                  <c:v>824</c:v>
                </c:pt>
                <c:pt idx="155">
                  <c:v>824</c:v>
                </c:pt>
                <c:pt idx="156">
                  <c:v>784</c:v>
                </c:pt>
                <c:pt idx="157">
                  <c:v>791</c:v>
                </c:pt>
                <c:pt idx="158">
                  <c:v>784</c:v>
                </c:pt>
                <c:pt idx="159">
                  <c:v>793</c:v>
                </c:pt>
                <c:pt idx="160">
                  <c:v>817</c:v>
                </c:pt>
                <c:pt idx="161">
                  <c:v>817</c:v>
                </c:pt>
                <c:pt idx="162">
                  <c:v>817</c:v>
                </c:pt>
                <c:pt idx="163">
                  <c:v>826</c:v>
                </c:pt>
                <c:pt idx="164">
                  <c:v>832</c:v>
                </c:pt>
                <c:pt idx="165">
                  <c:v>832</c:v>
                </c:pt>
                <c:pt idx="166">
                  <c:v>820</c:v>
                </c:pt>
                <c:pt idx="167">
                  <c:v>820</c:v>
                </c:pt>
                <c:pt idx="168">
                  <c:v>820</c:v>
                </c:pt>
                <c:pt idx="169">
                  <c:v>831</c:v>
                </c:pt>
                <c:pt idx="170">
                  <c:v>831</c:v>
                </c:pt>
                <c:pt idx="171">
                  <c:v>831</c:v>
                </c:pt>
                <c:pt idx="172">
                  <c:v>831</c:v>
                </c:pt>
                <c:pt idx="173">
                  <c:v>810</c:v>
                </c:pt>
                <c:pt idx="174">
                  <c:v>810</c:v>
                </c:pt>
                <c:pt idx="175">
                  <c:v>810</c:v>
                </c:pt>
                <c:pt idx="176">
                  <c:v>818</c:v>
                </c:pt>
                <c:pt idx="177">
                  <c:v>793</c:v>
                </c:pt>
                <c:pt idx="178">
                  <c:v>793</c:v>
                </c:pt>
                <c:pt idx="179">
                  <c:v>803</c:v>
                </c:pt>
                <c:pt idx="180">
                  <c:v>825</c:v>
                </c:pt>
                <c:pt idx="181">
                  <c:v>854</c:v>
                </c:pt>
                <c:pt idx="182">
                  <c:v>971</c:v>
                </c:pt>
                <c:pt idx="183">
                  <c:v>1058</c:v>
                </c:pt>
                <c:pt idx="184">
                  <c:v>1103</c:v>
                </c:pt>
                <c:pt idx="185">
                  <c:v>1192</c:v>
                </c:pt>
                <c:pt idx="186">
                  <c:v>1192</c:v>
                </c:pt>
                <c:pt idx="187">
                  <c:v>1253</c:v>
                </c:pt>
                <c:pt idx="188">
                  <c:v>1304</c:v>
                </c:pt>
                <c:pt idx="189">
                  <c:v>1304</c:v>
                </c:pt>
                <c:pt idx="190">
                  <c:v>1369</c:v>
                </c:pt>
                <c:pt idx="191">
                  <c:v>1384</c:v>
                </c:pt>
                <c:pt idx="192">
                  <c:v>1384</c:v>
                </c:pt>
                <c:pt idx="193">
                  <c:v>1384</c:v>
                </c:pt>
                <c:pt idx="194">
                  <c:v>1488</c:v>
                </c:pt>
                <c:pt idx="195">
                  <c:v>1554</c:v>
                </c:pt>
                <c:pt idx="196">
                  <c:v>1571</c:v>
                </c:pt>
                <c:pt idx="197">
                  <c:v>1571</c:v>
                </c:pt>
                <c:pt idx="198">
                  <c:v>1571</c:v>
                </c:pt>
                <c:pt idx="199">
                  <c:v>1571</c:v>
                </c:pt>
                <c:pt idx="200">
                  <c:v>1670</c:v>
                </c:pt>
                <c:pt idx="201">
                  <c:v>1631</c:v>
                </c:pt>
                <c:pt idx="202">
                  <c:v>1682</c:v>
                </c:pt>
                <c:pt idx="203">
                  <c:v>1682</c:v>
                </c:pt>
                <c:pt idx="204">
                  <c:v>1718</c:v>
                </c:pt>
                <c:pt idx="205">
                  <c:v>1756</c:v>
                </c:pt>
                <c:pt idx="206">
                  <c:v>1807</c:v>
                </c:pt>
                <c:pt idx="207">
                  <c:v>1828</c:v>
                </c:pt>
                <c:pt idx="208">
                  <c:v>1828</c:v>
                </c:pt>
                <c:pt idx="209">
                  <c:v>1880</c:v>
                </c:pt>
                <c:pt idx="210">
                  <c:v>1880</c:v>
                </c:pt>
                <c:pt idx="211">
                  <c:v>1926</c:v>
                </c:pt>
                <c:pt idx="212">
                  <c:v>1952</c:v>
                </c:pt>
                <c:pt idx="213">
                  <c:v>1999</c:v>
                </c:pt>
                <c:pt idx="214">
                  <c:v>2018</c:v>
                </c:pt>
                <c:pt idx="215">
                  <c:v>2018</c:v>
                </c:pt>
                <c:pt idx="216">
                  <c:v>2018</c:v>
                </c:pt>
                <c:pt idx="217">
                  <c:v>2018</c:v>
                </c:pt>
                <c:pt idx="218">
                  <c:v>2098</c:v>
                </c:pt>
                <c:pt idx="219">
                  <c:v>2114</c:v>
                </c:pt>
                <c:pt idx="220">
                  <c:v>2177</c:v>
                </c:pt>
                <c:pt idx="221">
                  <c:v>2177</c:v>
                </c:pt>
                <c:pt idx="222">
                  <c:v>2162</c:v>
                </c:pt>
                <c:pt idx="223">
                  <c:v>2209</c:v>
                </c:pt>
                <c:pt idx="224">
                  <c:v>2263</c:v>
                </c:pt>
                <c:pt idx="225">
                  <c:v>2263</c:v>
                </c:pt>
                <c:pt idx="226">
                  <c:v>2273</c:v>
                </c:pt>
                <c:pt idx="227">
                  <c:v>2316</c:v>
                </c:pt>
                <c:pt idx="228">
                  <c:v>2316</c:v>
                </c:pt>
                <c:pt idx="229">
                  <c:v>2325</c:v>
                </c:pt>
                <c:pt idx="230">
                  <c:v>2352</c:v>
                </c:pt>
                <c:pt idx="231">
                  <c:v>2352</c:v>
                </c:pt>
                <c:pt idx="232">
                  <c:v>2346</c:v>
                </c:pt>
                <c:pt idx="233">
                  <c:v>2436</c:v>
                </c:pt>
                <c:pt idx="234">
                  <c:v>2425</c:v>
                </c:pt>
                <c:pt idx="235">
                  <c:v>2370</c:v>
                </c:pt>
                <c:pt idx="236">
                  <c:v>2335</c:v>
                </c:pt>
                <c:pt idx="237">
                  <c:v>2335</c:v>
                </c:pt>
                <c:pt idx="238">
                  <c:v>2217</c:v>
                </c:pt>
                <c:pt idx="239">
                  <c:v>2262</c:v>
                </c:pt>
                <c:pt idx="240">
                  <c:v>2233</c:v>
                </c:pt>
                <c:pt idx="241">
                  <c:v>2281</c:v>
                </c:pt>
                <c:pt idx="242">
                  <c:v>2234</c:v>
                </c:pt>
                <c:pt idx="243">
                  <c:v>2211</c:v>
                </c:pt>
                <c:pt idx="244">
                  <c:v>2241</c:v>
                </c:pt>
                <c:pt idx="245">
                  <c:v>2241</c:v>
                </c:pt>
                <c:pt idx="246">
                  <c:v>2241</c:v>
                </c:pt>
                <c:pt idx="247">
                  <c:v>2221</c:v>
                </c:pt>
                <c:pt idx="248">
                  <c:v>2233</c:v>
                </c:pt>
                <c:pt idx="249">
                  <c:v>2233</c:v>
                </c:pt>
                <c:pt idx="250">
                  <c:v>2233</c:v>
                </c:pt>
                <c:pt idx="251">
                  <c:v>2185</c:v>
                </c:pt>
                <c:pt idx="252">
                  <c:v>2166</c:v>
                </c:pt>
                <c:pt idx="253">
                  <c:v>2208</c:v>
                </c:pt>
                <c:pt idx="254">
                  <c:v>2208</c:v>
                </c:pt>
                <c:pt idx="255">
                  <c:v>2159</c:v>
                </c:pt>
                <c:pt idx="256">
                  <c:v>2159</c:v>
                </c:pt>
                <c:pt idx="257">
                  <c:v>2150</c:v>
                </c:pt>
                <c:pt idx="258">
                  <c:v>2160</c:v>
                </c:pt>
                <c:pt idx="259">
                  <c:v>2160</c:v>
                </c:pt>
                <c:pt idx="260">
                  <c:v>2175</c:v>
                </c:pt>
                <c:pt idx="261">
                  <c:v>2175</c:v>
                </c:pt>
                <c:pt idx="262">
                  <c:v>2162</c:v>
                </c:pt>
                <c:pt idx="263">
                  <c:v>2162</c:v>
                </c:pt>
                <c:pt idx="264">
                  <c:v>2169</c:v>
                </c:pt>
                <c:pt idx="265">
                  <c:v>2178</c:v>
                </c:pt>
                <c:pt idx="266">
                  <c:v>2171</c:v>
                </c:pt>
                <c:pt idx="267">
                  <c:v>2165</c:v>
                </c:pt>
                <c:pt idx="268">
                  <c:v>2165</c:v>
                </c:pt>
                <c:pt idx="269">
                  <c:v>2132</c:v>
                </c:pt>
                <c:pt idx="270">
                  <c:v>2116</c:v>
                </c:pt>
                <c:pt idx="271">
                  <c:v>2116</c:v>
                </c:pt>
                <c:pt idx="272">
                  <c:v>2140</c:v>
                </c:pt>
                <c:pt idx="273">
                  <c:v>2167</c:v>
                </c:pt>
                <c:pt idx="274">
                  <c:v>2167</c:v>
                </c:pt>
                <c:pt idx="275">
                  <c:v>2156</c:v>
                </c:pt>
                <c:pt idx="276">
                  <c:v>2156</c:v>
                </c:pt>
                <c:pt idx="277">
                  <c:v>2145</c:v>
                </c:pt>
                <c:pt idx="278">
                  <c:v>2158</c:v>
                </c:pt>
                <c:pt idx="279">
                  <c:v>2127</c:v>
                </c:pt>
                <c:pt idx="280">
                  <c:v>2111</c:v>
                </c:pt>
                <c:pt idx="281">
                  <c:v>2073</c:v>
                </c:pt>
                <c:pt idx="282">
                  <c:v>2101</c:v>
                </c:pt>
                <c:pt idx="283">
                  <c:v>2144</c:v>
                </c:pt>
                <c:pt idx="284">
                  <c:v>2144</c:v>
                </c:pt>
                <c:pt idx="285">
                  <c:v>2164</c:v>
                </c:pt>
                <c:pt idx="286">
                  <c:v>2164</c:v>
                </c:pt>
                <c:pt idx="287">
                  <c:v>2164</c:v>
                </c:pt>
                <c:pt idx="288">
                  <c:v>2164</c:v>
                </c:pt>
                <c:pt idx="289">
                  <c:v>2150</c:v>
                </c:pt>
                <c:pt idx="290">
                  <c:v>2150</c:v>
                </c:pt>
                <c:pt idx="291">
                  <c:v>2150</c:v>
                </c:pt>
                <c:pt idx="292">
                  <c:v>2150</c:v>
                </c:pt>
                <c:pt idx="293">
                  <c:v>2285</c:v>
                </c:pt>
                <c:pt idx="294">
                  <c:v>2285</c:v>
                </c:pt>
                <c:pt idx="295">
                  <c:v>2318</c:v>
                </c:pt>
                <c:pt idx="296">
                  <c:v>2311</c:v>
                </c:pt>
                <c:pt idx="297">
                  <c:v>2317</c:v>
                </c:pt>
                <c:pt idx="298">
                  <c:v>2317</c:v>
                </c:pt>
                <c:pt idx="299">
                  <c:v>2322</c:v>
                </c:pt>
                <c:pt idx="300">
                  <c:v>2334</c:v>
                </c:pt>
                <c:pt idx="301">
                  <c:v>2352</c:v>
                </c:pt>
                <c:pt idx="302">
                  <c:v>2352</c:v>
                </c:pt>
                <c:pt idx="303">
                  <c:v>2364</c:v>
                </c:pt>
                <c:pt idx="304">
                  <c:v>2345</c:v>
                </c:pt>
                <c:pt idx="305">
                  <c:v>2345</c:v>
                </c:pt>
                <c:pt idx="306">
                  <c:v>2357</c:v>
                </c:pt>
                <c:pt idx="307">
                  <c:v>2413</c:v>
                </c:pt>
                <c:pt idx="308">
                  <c:v>2413</c:v>
                </c:pt>
                <c:pt idx="309">
                  <c:v>2413</c:v>
                </c:pt>
                <c:pt idx="310">
                  <c:v>2423</c:v>
                </c:pt>
                <c:pt idx="311">
                  <c:v>2404</c:v>
                </c:pt>
                <c:pt idx="312">
                  <c:v>2404</c:v>
                </c:pt>
                <c:pt idx="313">
                  <c:v>2363</c:v>
                </c:pt>
                <c:pt idx="314">
                  <c:v>2306</c:v>
                </c:pt>
                <c:pt idx="315">
                  <c:v>2322</c:v>
                </c:pt>
                <c:pt idx="316">
                  <c:v>2367</c:v>
                </c:pt>
                <c:pt idx="317">
                  <c:v>2414</c:v>
                </c:pt>
                <c:pt idx="318">
                  <c:v>2414</c:v>
                </c:pt>
                <c:pt idx="319">
                  <c:v>2414</c:v>
                </c:pt>
                <c:pt idx="320">
                  <c:v>2351</c:v>
                </c:pt>
                <c:pt idx="321">
                  <c:v>2365</c:v>
                </c:pt>
                <c:pt idx="322">
                  <c:v>2365</c:v>
                </c:pt>
                <c:pt idx="323">
                  <c:v>2401</c:v>
                </c:pt>
                <c:pt idx="324">
                  <c:v>2401</c:v>
                </c:pt>
                <c:pt idx="325">
                  <c:v>2342</c:v>
                </c:pt>
                <c:pt idx="326">
                  <c:v>2392</c:v>
                </c:pt>
                <c:pt idx="327">
                  <c:v>2392</c:v>
                </c:pt>
                <c:pt idx="328">
                  <c:v>2392</c:v>
                </c:pt>
                <c:pt idx="329">
                  <c:v>2384</c:v>
                </c:pt>
                <c:pt idx="330">
                  <c:v>2384</c:v>
                </c:pt>
                <c:pt idx="331">
                  <c:v>2389</c:v>
                </c:pt>
                <c:pt idx="332">
                  <c:v>2400</c:v>
                </c:pt>
                <c:pt idx="333">
                  <c:v>2451</c:v>
                </c:pt>
                <c:pt idx="334">
                  <c:v>2451</c:v>
                </c:pt>
                <c:pt idx="335">
                  <c:v>2451</c:v>
                </c:pt>
                <c:pt idx="336">
                  <c:v>2451</c:v>
                </c:pt>
                <c:pt idx="337">
                  <c:v>2385</c:v>
                </c:pt>
                <c:pt idx="338">
                  <c:v>2403</c:v>
                </c:pt>
                <c:pt idx="339">
                  <c:v>2442</c:v>
                </c:pt>
                <c:pt idx="340">
                  <c:v>2442</c:v>
                </c:pt>
                <c:pt idx="341">
                  <c:v>2442</c:v>
                </c:pt>
                <c:pt idx="342">
                  <c:v>2442</c:v>
                </c:pt>
                <c:pt idx="343">
                  <c:v>2431</c:v>
                </c:pt>
                <c:pt idx="344">
                  <c:v>2431</c:v>
                </c:pt>
                <c:pt idx="345">
                  <c:v>2431</c:v>
                </c:pt>
                <c:pt idx="346">
                  <c:v>2339</c:v>
                </c:pt>
                <c:pt idx="347">
                  <c:v>2266</c:v>
                </c:pt>
                <c:pt idx="348">
                  <c:v>2266</c:v>
                </c:pt>
                <c:pt idx="349">
                  <c:v>2256</c:v>
                </c:pt>
                <c:pt idx="350">
                  <c:v>2282</c:v>
                </c:pt>
                <c:pt idx="351">
                  <c:v>2282</c:v>
                </c:pt>
                <c:pt idx="352">
                  <c:v>2273</c:v>
                </c:pt>
                <c:pt idx="353">
                  <c:v>2287</c:v>
                </c:pt>
                <c:pt idx="354">
                  <c:v>2287</c:v>
                </c:pt>
                <c:pt idx="355">
                  <c:v>2328</c:v>
                </c:pt>
                <c:pt idx="356">
                  <c:v>2321</c:v>
                </c:pt>
                <c:pt idx="357">
                  <c:v>2321</c:v>
                </c:pt>
                <c:pt idx="358">
                  <c:v>2334</c:v>
                </c:pt>
                <c:pt idx="359">
                  <c:v>2362</c:v>
                </c:pt>
                <c:pt idx="360">
                  <c:v>2348</c:v>
                </c:pt>
                <c:pt idx="361">
                  <c:v>2318</c:v>
                </c:pt>
                <c:pt idx="362">
                  <c:v>2318</c:v>
                </c:pt>
                <c:pt idx="363">
                  <c:v>2318</c:v>
                </c:pt>
                <c:pt idx="364">
                  <c:v>2318</c:v>
                </c:pt>
                <c:pt idx="365">
                  <c:v>2347</c:v>
                </c:pt>
                <c:pt idx="366">
                  <c:v>2364</c:v>
                </c:pt>
                <c:pt idx="367">
                  <c:v>2323</c:v>
                </c:pt>
                <c:pt idx="368">
                  <c:v>2323</c:v>
                </c:pt>
                <c:pt idx="369">
                  <c:v>2323</c:v>
                </c:pt>
                <c:pt idx="370">
                  <c:v>2314</c:v>
                </c:pt>
                <c:pt idx="371">
                  <c:v>2266</c:v>
                </c:pt>
                <c:pt idx="372">
                  <c:v>2266</c:v>
                </c:pt>
                <c:pt idx="373">
                  <c:v>2296</c:v>
                </c:pt>
                <c:pt idx="374">
                  <c:v>2306</c:v>
                </c:pt>
                <c:pt idx="375">
                  <c:v>2290</c:v>
                </c:pt>
                <c:pt idx="376">
                  <c:v>2275</c:v>
                </c:pt>
                <c:pt idx="377">
                  <c:v>2326</c:v>
                </c:pt>
                <c:pt idx="378">
                  <c:v>2307</c:v>
                </c:pt>
                <c:pt idx="379">
                  <c:v>2307</c:v>
                </c:pt>
                <c:pt idx="380">
                  <c:v>2251</c:v>
                </c:pt>
                <c:pt idx="381">
                  <c:v>2336</c:v>
                </c:pt>
                <c:pt idx="382">
                  <c:v>2336</c:v>
                </c:pt>
                <c:pt idx="383">
                  <c:v>2265</c:v>
                </c:pt>
                <c:pt idx="384">
                  <c:v>2265</c:v>
                </c:pt>
                <c:pt idx="385">
                  <c:v>2272</c:v>
                </c:pt>
                <c:pt idx="386">
                  <c:v>2296</c:v>
                </c:pt>
                <c:pt idx="387">
                  <c:v>2243</c:v>
                </c:pt>
                <c:pt idx="388">
                  <c:v>2264</c:v>
                </c:pt>
                <c:pt idx="389">
                  <c:v>2264</c:v>
                </c:pt>
                <c:pt idx="390">
                  <c:v>2302</c:v>
                </c:pt>
                <c:pt idx="391">
                  <c:v>2314</c:v>
                </c:pt>
                <c:pt idx="392">
                  <c:v>2261</c:v>
                </c:pt>
                <c:pt idx="393">
                  <c:v>2261</c:v>
                </c:pt>
                <c:pt idx="394">
                  <c:v>2247</c:v>
                </c:pt>
                <c:pt idx="395">
                  <c:v>2266</c:v>
                </c:pt>
                <c:pt idx="396">
                  <c:v>2294</c:v>
                </c:pt>
                <c:pt idx="397">
                  <c:v>2238</c:v>
                </c:pt>
                <c:pt idx="398">
                  <c:v>2227</c:v>
                </c:pt>
                <c:pt idx="399">
                  <c:v>2227</c:v>
                </c:pt>
                <c:pt idx="400">
                  <c:v>2232</c:v>
                </c:pt>
                <c:pt idx="401">
                  <c:v>2215</c:v>
                </c:pt>
                <c:pt idx="402">
                  <c:v>2210</c:v>
                </c:pt>
                <c:pt idx="403">
                  <c:v>2210</c:v>
                </c:pt>
                <c:pt idx="404">
                  <c:v>2204</c:v>
                </c:pt>
                <c:pt idx="405">
                  <c:v>2197</c:v>
                </c:pt>
                <c:pt idx="406">
                  <c:v>2223</c:v>
                </c:pt>
                <c:pt idx="407">
                  <c:v>2223</c:v>
                </c:pt>
                <c:pt idx="408">
                  <c:v>2213</c:v>
                </c:pt>
                <c:pt idx="409">
                  <c:v>2185</c:v>
                </c:pt>
                <c:pt idx="410">
                  <c:v>2229</c:v>
                </c:pt>
                <c:pt idx="411">
                  <c:v>2229</c:v>
                </c:pt>
                <c:pt idx="412">
                  <c:v>2229</c:v>
                </c:pt>
                <c:pt idx="413">
                  <c:v>2190</c:v>
                </c:pt>
                <c:pt idx="414">
                  <c:v>2190</c:v>
                </c:pt>
                <c:pt idx="415">
                  <c:v>2213</c:v>
                </c:pt>
                <c:pt idx="416">
                  <c:v>2171</c:v>
                </c:pt>
                <c:pt idx="417">
                  <c:v>2171</c:v>
                </c:pt>
                <c:pt idx="418">
                  <c:v>2191</c:v>
                </c:pt>
                <c:pt idx="419">
                  <c:v>2191</c:v>
                </c:pt>
                <c:pt idx="420">
                  <c:v>2191</c:v>
                </c:pt>
                <c:pt idx="421">
                  <c:v>2191</c:v>
                </c:pt>
                <c:pt idx="422">
                  <c:v>2191</c:v>
                </c:pt>
                <c:pt idx="423">
                  <c:v>2199</c:v>
                </c:pt>
                <c:pt idx="424">
                  <c:v>2199</c:v>
                </c:pt>
                <c:pt idx="425">
                  <c:v>2167</c:v>
                </c:pt>
                <c:pt idx="426">
                  <c:v>2175</c:v>
                </c:pt>
                <c:pt idx="427">
                  <c:v>2175</c:v>
                </c:pt>
                <c:pt idx="428">
                  <c:v>2146</c:v>
                </c:pt>
                <c:pt idx="429">
                  <c:v>2141</c:v>
                </c:pt>
                <c:pt idx="430">
                  <c:v>2141</c:v>
                </c:pt>
                <c:pt idx="431">
                  <c:v>2141</c:v>
                </c:pt>
                <c:pt idx="432">
                  <c:v>2141</c:v>
                </c:pt>
                <c:pt idx="433">
                  <c:v>2158</c:v>
                </c:pt>
                <c:pt idx="434">
                  <c:v>2168</c:v>
                </c:pt>
                <c:pt idx="435">
                  <c:v>2178</c:v>
                </c:pt>
                <c:pt idx="436">
                  <c:v>2178</c:v>
                </c:pt>
                <c:pt idx="437">
                  <c:v>2178</c:v>
                </c:pt>
                <c:pt idx="438">
                  <c:v>2178</c:v>
                </c:pt>
                <c:pt idx="439">
                  <c:v>2156</c:v>
                </c:pt>
                <c:pt idx="440">
                  <c:v>2140</c:v>
                </c:pt>
                <c:pt idx="441">
                  <c:v>2092</c:v>
                </c:pt>
                <c:pt idx="442">
                  <c:v>2140</c:v>
                </c:pt>
                <c:pt idx="443">
                  <c:v>2131</c:v>
                </c:pt>
                <c:pt idx="444">
                  <c:v>2131</c:v>
                </c:pt>
                <c:pt idx="445">
                  <c:v>2116</c:v>
                </c:pt>
                <c:pt idx="446">
                  <c:v>2134</c:v>
                </c:pt>
                <c:pt idx="447">
                  <c:v>2164</c:v>
                </c:pt>
                <c:pt idx="448">
                  <c:v>2157</c:v>
                </c:pt>
                <c:pt idx="449">
                  <c:v>2119</c:v>
                </c:pt>
                <c:pt idx="450">
                  <c:v>2105</c:v>
                </c:pt>
                <c:pt idx="451">
                  <c:v>2095</c:v>
                </c:pt>
                <c:pt idx="452">
                  <c:v>2095</c:v>
                </c:pt>
                <c:pt idx="453">
                  <c:v>2108</c:v>
                </c:pt>
                <c:pt idx="454">
                  <c:v>2108</c:v>
                </c:pt>
                <c:pt idx="455">
                  <c:v>2122</c:v>
                </c:pt>
                <c:pt idx="456">
                  <c:v>2136</c:v>
                </c:pt>
                <c:pt idx="457">
                  <c:v>2136</c:v>
                </c:pt>
                <c:pt idx="458">
                  <c:v>2116</c:v>
                </c:pt>
                <c:pt idx="459">
                  <c:v>2116</c:v>
                </c:pt>
                <c:pt idx="460">
                  <c:v>2093</c:v>
                </c:pt>
                <c:pt idx="461">
                  <c:v>2103</c:v>
                </c:pt>
                <c:pt idx="462">
                  <c:v>2082</c:v>
                </c:pt>
                <c:pt idx="463">
                  <c:v>2082</c:v>
                </c:pt>
                <c:pt idx="464">
                  <c:v>2087</c:v>
                </c:pt>
                <c:pt idx="465">
                  <c:v>2097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EDD-45EE-A092-B915CE292A2E}"/>
            </c:ext>
          </c:extLst>
        </c:ser>
        <c:ser>
          <c:idx val="4"/>
          <c:order val="4"/>
          <c:tx>
            <c:strRef>
              <c:f>'Slavkov-nová b.'!$F$6</c:f>
              <c:strCache>
                <c:ptCount val="1"/>
                <c:pt idx="0">
                  <c:v>LIMIT KONCENTRACE ppm</c:v>
                </c:pt>
              </c:strCache>
            </c:strRef>
          </c:tx>
          <c:spPr>
            <a:ln w="508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'Slavkov-nová b.'!$A$427:$A$967</c:f>
              <c:numCache>
                <c:formatCode>h:mm</c:formatCode>
                <c:ptCount val="541"/>
                <c:pt idx="0">
                  <c:v>0.29166666666660201</c:v>
                </c:pt>
                <c:pt idx="1">
                  <c:v>0.29236111111104601</c:v>
                </c:pt>
                <c:pt idx="2">
                  <c:v>0.29305555555549001</c:v>
                </c:pt>
                <c:pt idx="3">
                  <c:v>0.29374999999993401</c:v>
                </c:pt>
                <c:pt idx="4">
                  <c:v>0.29444444444437801</c:v>
                </c:pt>
                <c:pt idx="5">
                  <c:v>0.295138888888822</c:v>
                </c:pt>
                <c:pt idx="6">
                  <c:v>0.295833333333266</c:v>
                </c:pt>
                <c:pt idx="7">
                  <c:v>0.29652777777771</c:v>
                </c:pt>
                <c:pt idx="8">
                  <c:v>0.297222222222154</c:v>
                </c:pt>
                <c:pt idx="9">
                  <c:v>0.297916666666598</c:v>
                </c:pt>
                <c:pt idx="10">
                  <c:v>0.29861111111104199</c:v>
                </c:pt>
                <c:pt idx="11">
                  <c:v>0.29930555555548599</c:v>
                </c:pt>
                <c:pt idx="12">
                  <c:v>0.29999999999992999</c:v>
                </c:pt>
                <c:pt idx="13">
                  <c:v>0.30069444444437399</c:v>
                </c:pt>
                <c:pt idx="14">
                  <c:v>0.30138888888881799</c:v>
                </c:pt>
                <c:pt idx="15">
                  <c:v>0.30208333333326198</c:v>
                </c:pt>
                <c:pt idx="16">
                  <c:v>0.30277777777770598</c:v>
                </c:pt>
                <c:pt idx="17">
                  <c:v>0.30347222222214998</c:v>
                </c:pt>
                <c:pt idx="18">
                  <c:v>0.30416666666659398</c:v>
                </c:pt>
                <c:pt idx="19">
                  <c:v>0.30486111111103797</c:v>
                </c:pt>
                <c:pt idx="20">
                  <c:v>0.30555555555548197</c:v>
                </c:pt>
                <c:pt idx="21">
                  <c:v>0.30624999999992603</c:v>
                </c:pt>
                <c:pt idx="22">
                  <c:v>0.30694444444437002</c:v>
                </c:pt>
                <c:pt idx="23">
                  <c:v>0.30763888888881402</c:v>
                </c:pt>
                <c:pt idx="24">
                  <c:v>0.30833333333325802</c:v>
                </c:pt>
                <c:pt idx="25">
                  <c:v>0.30902777777770202</c:v>
                </c:pt>
                <c:pt idx="26">
                  <c:v>0.30972222222214602</c:v>
                </c:pt>
                <c:pt idx="27">
                  <c:v>0.31041666666659001</c:v>
                </c:pt>
                <c:pt idx="28">
                  <c:v>0.31111111111103401</c:v>
                </c:pt>
                <c:pt idx="29">
                  <c:v>0.31180555555547801</c:v>
                </c:pt>
                <c:pt idx="30">
                  <c:v>0.31249999999992201</c:v>
                </c:pt>
                <c:pt idx="31">
                  <c:v>0.313194444444366</c:v>
                </c:pt>
                <c:pt idx="32">
                  <c:v>0.31388888888881</c:v>
                </c:pt>
                <c:pt idx="33">
                  <c:v>0.314583333333254</c:v>
                </c:pt>
                <c:pt idx="34">
                  <c:v>0.315277777777698</c:v>
                </c:pt>
                <c:pt idx="35">
                  <c:v>0.315972222222142</c:v>
                </c:pt>
                <c:pt idx="36">
                  <c:v>0.31666666666658599</c:v>
                </c:pt>
                <c:pt idx="37">
                  <c:v>0.31736111111102999</c:v>
                </c:pt>
                <c:pt idx="38">
                  <c:v>0.31805555555547399</c:v>
                </c:pt>
                <c:pt idx="39">
                  <c:v>0.31874999999991799</c:v>
                </c:pt>
                <c:pt idx="40">
                  <c:v>0.31944444444436199</c:v>
                </c:pt>
                <c:pt idx="41">
                  <c:v>0.32013888888880598</c:v>
                </c:pt>
                <c:pt idx="42">
                  <c:v>0.32083333333324998</c:v>
                </c:pt>
                <c:pt idx="43">
                  <c:v>0.32152777777769398</c:v>
                </c:pt>
                <c:pt idx="44">
                  <c:v>0.32222222222213798</c:v>
                </c:pt>
                <c:pt idx="45">
                  <c:v>0.32291666666658198</c:v>
                </c:pt>
                <c:pt idx="46">
                  <c:v>0.32361111111102597</c:v>
                </c:pt>
                <c:pt idx="47">
                  <c:v>0.32430555555547003</c:v>
                </c:pt>
                <c:pt idx="48">
                  <c:v>0.32499999999991402</c:v>
                </c:pt>
                <c:pt idx="49">
                  <c:v>0.32569444444435802</c:v>
                </c:pt>
                <c:pt idx="50">
                  <c:v>0.32638888888880202</c:v>
                </c:pt>
                <c:pt idx="51">
                  <c:v>0.32708333333324602</c:v>
                </c:pt>
                <c:pt idx="52">
                  <c:v>0.32777777777769002</c:v>
                </c:pt>
                <c:pt idx="53">
                  <c:v>0.32847222222213401</c:v>
                </c:pt>
                <c:pt idx="54">
                  <c:v>0.32916666666657801</c:v>
                </c:pt>
                <c:pt idx="55">
                  <c:v>0.32986111111102201</c:v>
                </c:pt>
                <c:pt idx="56">
                  <c:v>0.33055555555546601</c:v>
                </c:pt>
                <c:pt idx="57">
                  <c:v>0.33124999999991001</c:v>
                </c:pt>
                <c:pt idx="58">
                  <c:v>0.331944444444354</c:v>
                </c:pt>
                <c:pt idx="59">
                  <c:v>0.332638888888798</c:v>
                </c:pt>
                <c:pt idx="60">
                  <c:v>0.333333333333242</c:v>
                </c:pt>
                <c:pt idx="61">
                  <c:v>0.334027777777686</c:v>
                </c:pt>
                <c:pt idx="62">
                  <c:v>0.33472222222212999</c:v>
                </c:pt>
                <c:pt idx="63">
                  <c:v>0.33541666666657399</c:v>
                </c:pt>
                <c:pt idx="64">
                  <c:v>0.33611111111101799</c:v>
                </c:pt>
                <c:pt idx="65">
                  <c:v>0.33680555555546199</c:v>
                </c:pt>
                <c:pt idx="66">
                  <c:v>0.33749999999990599</c:v>
                </c:pt>
                <c:pt idx="67">
                  <c:v>0.33819444444434998</c:v>
                </c:pt>
                <c:pt idx="68">
                  <c:v>0.33888888888879398</c:v>
                </c:pt>
                <c:pt idx="69">
                  <c:v>0.33958333333323798</c:v>
                </c:pt>
                <c:pt idx="70">
                  <c:v>0.34027777777768198</c:v>
                </c:pt>
                <c:pt idx="71">
                  <c:v>0.34097222222212598</c:v>
                </c:pt>
                <c:pt idx="72">
                  <c:v>0.34166666666656997</c:v>
                </c:pt>
                <c:pt idx="73">
                  <c:v>0.34236111111101403</c:v>
                </c:pt>
                <c:pt idx="74">
                  <c:v>0.34305555555545802</c:v>
                </c:pt>
                <c:pt idx="75">
                  <c:v>0.34374999999990202</c:v>
                </c:pt>
                <c:pt idx="76">
                  <c:v>0.34444444444434602</c:v>
                </c:pt>
                <c:pt idx="77">
                  <c:v>0.34513888888879002</c:v>
                </c:pt>
                <c:pt idx="78">
                  <c:v>0.34583333333323402</c:v>
                </c:pt>
                <c:pt idx="79">
                  <c:v>0.34652777777767801</c:v>
                </c:pt>
                <c:pt idx="80">
                  <c:v>0.34722222222212201</c:v>
                </c:pt>
                <c:pt idx="81">
                  <c:v>0.34791666666656601</c:v>
                </c:pt>
                <c:pt idx="82">
                  <c:v>0.34861111111101001</c:v>
                </c:pt>
                <c:pt idx="83">
                  <c:v>0.34930555555545401</c:v>
                </c:pt>
                <c:pt idx="84">
                  <c:v>0.349999999999898</c:v>
                </c:pt>
                <c:pt idx="85">
                  <c:v>0.350694444444342</c:v>
                </c:pt>
                <c:pt idx="86">
                  <c:v>0.351388888888786</c:v>
                </c:pt>
                <c:pt idx="87">
                  <c:v>0.35208333333323</c:v>
                </c:pt>
                <c:pt idx="88">
                  <c:v>0.352777777777674</c:v>
                </c:pt>
                <c:pt idx="89">
                  <c:v>0.35347222222211799</c:v>
                </c:pt>
                <c:pt idx="90">
                  <c:v>0.35416666666656199</c:v>
                </c:pt>
                <c:pt idx="91">
                  <c:v>0.35486111111100499</c:v>
                </c:pt>
                <c:pt idx="92">
                  <c:v>0.35555555555544899</c:v>
                </c:pt>
                <c:pt idx="93">
                  <c:v>0.35624999999989299</c:v>
                </c:pt>
                <c:pt idx="94">
                  <c:v>0.35694444444433698</c:v>
                </c:pt>
                <c:pt idx="95">
                  <c:v>0.35763888888878098</c:v>
                </c:pt>
                <c:pt idx="96">
                  <c:v>0.35833333333322498</c:v>
                </c:pt>
                <c:pt idx="97">
                  <c:v>0.35902777777766898</c:v>
                </c:pt>
                <c:pt idx="98">
                  <c:v>0.35972222222211298</c:v>
                </c:pt>
                <c:pt idx="99">
                  <c:v>0.36041666666655697</c:v>
                </c:pt>
                <c:pt idx="100">
                  <c:v>0.36111111111100103</c:v>
                </c:pt>
                <c:pt idx="101">
                  <c:v>0.36180555555544502</c:v>
                </c:pt>
                <c:pt idx="102">
                  <c:v>0.36249999999988902</c:v>
                </c:pt>
                <c:pt idx="103">
                  <c:v>0.36319444444433302</c:v>
                </c:pt>
                <c:pt idx="104">
                  <c:v>0.36388888888877702</c:v>
                </c:pt>
                <c:pt idx="105">
                  <c:v>0.36458333333322102</c:v>
                </c:pt>
                <c:pt idx="106">
                  <c:v>0.36527777777766501</c:v>
                </c:pt>
                <c:pt idx="107">
                  <c:v>0.36597222222210901</c:v>
                </c:pt>
                <c:pt idx="108">
                  <c:v>0.36666666666655301</c:v>
                </c:pt>
                <c:pt idx="109">
                  <c:v>0.36736111111099701</c:v>
                </c:pt>
                <c:pt idx="110">
                  <c:v>0.36805555555544101</c:v>
                </c:pt>
                <c:pt idx="111">
                  <c:v>0.368749999999885</c:v>
                </c:pt>
                <c:pt idx="112">
                  <c:v>0.369444444444329</c:v>
                </c:pt>
                <c:pt idx="113">
                  <c:v>0.370138888888773</c:v>
                </c:pt>
                <c:pt idx="114">
                  <c:v>0.370833333333217</c:v>
                </c:pt>
                <c:pt idx="115">
                  <c:v>0.37152777777766099</c:v>
                </c:pt>
                <c:pt idx="116">
                  <c:v>0.37222222222210499</c:v>
                </c:pt>
                <c:pt idx="117">
                  <c:v>0.37291666666654899</c:v>
                </c:pt>
                <c:pt idx="118">
                  <c:v>0.37361111111099299</c:v>
                </c:pt>
                <c:pt idx="119">
                  <c:v>0.37430555555543699</c:v>
                </c:pt>
                <c:pt idx="120">
                  <c:v>0.37499999999988098</c:v>
                </c:pt>
                <c:pt idx="121">
                  <c:v>0.37569444444432498</c:v>
                </c:pt>
                <c:pt idx="122">
                  <c:v>0.37638888888876898</c:v>
                </c:pt>
                <c:pt idx="123">
                  <c:v>0.37708333333321298</c:v>
                </c:pt>
                <c:pt idx="124">
                  <c:v>0.37777777777765698</c:v>
                </c:pt>
                <c:pt idx="125">
                  <c:v>0.37847222222210097</c:v>
                </c:pt>
                <c:pt idx="126">
                  <c:v>0.37916666666654503</c:v>
                </c:pt>
                <c:pt idx="127">
                  <c:v>0.37986111111098902</c:v>
                </c:pt>
                <c:pt idx="128">
                  <c:v>0.38055555555543302</c:v>
                </c:pt>
                <c:pt idx="129">
                  <c:v>0.38124999999987702</c:v>
                </c:pt>
                <c:pt idx="130">
                  <c:v>0.38194444444432102</c:v>
                </c:pt>
                <c:pt idx="131">
                  <c:v>0.38263888888876502</c:v>
                </c:pt>
                <c:pt idx="132">
                  <c:v>0.38333333333320901</c:v>
                </c:pt>
                <c:pt idx="133">
                  <c:v>0.38402777777765301</c:v>
                </c:pt>
                <c:pt idx="134">
                  <c:v>0.38472222222209701</c:v>
                </c:pt>
                <c:pt idx="135">
                  <c:v>0.38541666666654101</c:v>
                </c:pt>
                <c:pt idx="136">
                  <c:v>0.38611111111098501</c:v>
                </c:pt>
                <c:pt idx="137">
                  <c:v>0.386805555555429</c:v>
                </c:pt>
                <c:pt idx="138">
                  <c:v>0.387499999999873</c:v>
                </c:pt>
                <c:pt idx="139">
                  <c:v>0.388194444444317</c:v>
                </c:pt>
                <c:pt idx="140">
                  <c:v>0.388888888888761</c:v>
                </c:pt>
                <c:pt idx="141">
                  <c:v>0.389583333333205</c:v>
                </c:pt>
                <c:pt idx="142">
                  <c:v>0.39027777777764899</c:v>
                </c:pt>
                <c:pt idx="143">
                  <c:v>0.39097222222209299</c:v>
                </c:pt>
                <c:pt idx="144">
                  <c:v>0.39166666666653699</c:v>
                </c:pt>
                <c:pt idx="145">
                  <c:v>0.39236111111098099</c:v>
                </c:pt>
                <c:pt idx="146">
                  <c:v>0.39305555555542498</c:v>
                </c:pt>
                <c:pt idx="147">
                  <c:v>0.39374999999986898</c:v>
                </c:pt>
                <c:pt idx="148">
                  <c:v>0.39444444444431298</c:v>
                </c:pt>
                <c:pt idx="149">
                  <c:v>0.39513888888875698</c:v>
                </c:pt>
                <c:pt idx="150">
                  <c:v>0.39583333333320098</c:v>
                </c:pt>
                <c:pt idx="151">
                  <c:v>0.39652777777764497</c:v>
                </c:pt>
                <c:pt idx="152">
                  <c:v>0.39722222222208903</c:v>
                </c:pt>
                <c:pt idx="153">
                  <c:v>0.39791666666653303</c:v>
                </c:pt>
                <c:pt idx="154">
                  <c:v>0.39861111111097702</c:v>
                </c:pt>
                <c:pt idx="155">
                  <c:v>0.39930555555542102</c:v>
                </c:pt>
                <c:pt idx="156">
                  <c:v>0.39999999999986502</c:v>
                </c:pt>
                <c:pt idx="157">
                  <c:v>0.40069444444430902</c:v>
                </c:pt>
                <c:pt idx="158">
                  <c:v>0.40138888888875301</c:v>
                </c:pt>
                <c:pt idx="159">
                  <c:v>0.40208333333319701</c:v>
                </c:pt>
                <c:pt idx="160">
                  <c:v>0.40277777777764101</c:v>
                </c:pt>
                <c:pt idx="161">
                  <c:v>0.40347222222208501</c:v>
                </c:pt>
                <c:pt idx="162">
                  <c:v>0.40416666666652901</c:v>
                </c:pt>
                <c:pt idx="163">
                  <c:v>0.404861111110973</c:v>
                </c:pt>
                <c:pt idx="164">
                  <c:v>0.405555555555417</c:v>
                </c:pt>
                <c:pt idx="165">
                  <c:v>0.406249999999861</c:v>
                </c:pt>
                <c:pt idx="166">
                  <c:v>0.406944444444305</c:v>
                </c:pt>
                <c:pt idx="167">
                  <c:v>0.407638888888749</c:v>
                </c:pt>
                <c:pt idx="168">
                  <c:v>0.40833333333319299</c:v>
                </c:pt>
                <c:pt idx="169">
                  <c:v>0.40902777777763699</c:v>
                </c:pt>
                <c:pt idx="170">
                  <c:v>0.40972222222208099</c:v>
                </c:pt>
                <c:pt idx="171">
                  <c:v>0.41041666666652499</c:v>
                </c:pt>
                <c:pt idx="172">
                  <c:v>0.41111111111096899</c:v>
                </c:pt>
                <c:pt idx="173">
                  <c:v>0.41180555555541298</c:v>
                </c:pt>
                <c:pt idx="174">
                  <c:v>0.41249999999985698</c:v>
                </c:pt>
                <c:pt idx="175">
                  <c:v>0.41319444444430098</c:v>
                </c:pt>
                <c:pt idx="176">
                  <c:v>0.41388888888874498</c:v>
                </c:pt>
                <c:pt idx="177">
                  <c:v>0.41458333333318897</c:v>
                </c:pt>
                <c:pt idx="178">
                  <c:v>0.41527777777763297</c:v>
                </c:pt>
                <c:pt idx="179">
                  <c:v>0.41597222222207703</c:v>
                </c:pt>
                <c:pt idx="180">
                  <c:v>0.41666666666652102</c:v>
                </c:pt>
                <c:pt idx="181">
                  <c:v>0.41736111111096502</c:v>
                </c:pt>
                <c:pt idx="182">
                  <c:v>0.41805555555540902</c:v>
                </c:pt>
                <c:pt idx="183">
                  <c:v>0.41874999999985302</c:v>
                </c:pt>
                <c:pt idx="184">
                  <c:v>0.41944444444429702</c:v>
                </c:pt>
                <c:pt idx="185">
                  <c:v>0.42013888888874101</c:v>
                </c:pt>
                <c:pt idx="186">
                  <c:v>0.42083333333318501</c:v>
                </c:pt>
                <c:pt idx="187">
                  <c:v>0.42152777777762901</c:v>
                </c:pt>
                <c:pt idx="188">
                  <c:v>0.42222222222207301</c:v>
                </c:pt>
                <c:pt idx="189">
                  <c:v>0.422916666666517</c:v>
                </c:pt>
                <c:pt idx="190">
                  <c:v>0.423611111110961</c:v>
                </c:pt>
                <c:pt idx="191">
                  <c:v>0.424305555555405</c:v>
                </c:pt>
                <c:pt idx="192">
                  <c:v>0.424999999999849</c:v>
                </c:pt>
                <c:pt idx="193">
                  <c:v>0.425694444444293</c:v>
                </c:pt>
                <c:pt idx="194">
                  <c:v>0.42638888888873699</c:v>
                </c:pt>
                <c:pt idx="195">
                  <c:v>0.42708333333318099</c:v>
                </c:pt>
                <c:pt idx="196">
                  <c:v>0.42777777777762499</c:v>
                </c:pt>
                <c:pt idx="197">
                  <c:v>0.42847222222206899</c:v>
                </c:pt>
                <c:pt idx="198">
                  <c:v>0.42916666666651299</c:v>
                </c:pt>
                <c:pt idx="199">
                  <c:v>0.42986111111095698</c:v>
                </c:pt>
                <c:pt idx="200">
                  <c:v>0.43055555555540098</c:v>
                </c:pt>
                <c:pt idx="201">
                  <c:v>0.43124999999984498</c:v>
                </c:pt>
                <c:pt idx="202">
                  <c:v>0.43194444444428898</c:v>
                </c:pt>
                <c:pt idx="203">
                  <c:v>0.43263888888873298</c:v>
                </c:pt>
                <c:pt idx="204">
                  <c:v>0.43333333333317697</c:v>
                </c:pt>
                <c:pt idx="205">
                  <c:v>0.43402777777762103</c:v>
                </c:pt>
                <c:pt idx="206">
                  <c:v>0.43472222222206502</c:v>
                </c:pt>
                <c:pt idx="207">
                  <c:v>0.43541666666650902</c:v>
                </c:pt>
                <c:pt idx="208">
                  <c:v>0.43611111111095302</c:v>
                </c:pt>
                <c:pt idx="209">
                  <c:v>0.43680555555539702</c:v>
                </c:pt>
                <c:pt idx="210">
                  <c:v>0.43749999999984102</c:v>
                </c:pt>
                <c:pt idx="211">
                  <c:v>0.43819444444428501</c:v>
                </c:pt>
                <c:pt idx="212">
                  <c:v>0.43888888888872901</c:v>
                </c:pt>
                <c:pt idx="213">
                  <c:v>0.43958333333317301</c:v>
                </c:pt>
                <c:pt idx="214">
                  <c:v>0.44027777777761701</c:v>
                </c:pt>
                <c:pt idx="215">
                  <c:v>0.44097222222206101</c:v>
                </c:pt>
                <c:pt idx="216">
                  <c:v>0.441666666666505</c:v>
                </c:pt>
                <c:pt idx="217">
                  <c:v>0.442361111110949</c:v>
                </c:pt>
                <c:pt idx="218">
                  <c:v>0.443055555555393</c:v>
                </c:pt>
                <c:pt idx="219">
                  <c:v>0.443749999999837</c:v>
                </c:pt>
                <c:pt idx="220">
                  <c:v>0.44444444444428099</c:v>
                </c:pt>
                <c:pt idx="221">
                  <c:v>0.44513888888872499</c:v>
                </c:pt>
                <c:pt idx="222">
                  <c:v>0.44583333333316899</c:v>
                </c:pt>
                <c:pt idx="223">
                  <c:v>0.44652777777761299</c:v>
                </c:pt>
                <c:pt idx="224">
                  <c:v>0.44722222222205699</c:v>
                </c:pt>
                <c:pt idx="225">
                  <c:v>0.44791666666650098</c:v>
                </c:pt>
                <c:pt idx="226">
                  <c:v>0.44861111111094498</c:v>
                </c:pt>
                <c:pt idx="227">
                  <c:v>0.44930555555538898</c:v>
                </c:pt>
                <c:pt idx="228">
                  <c:v>0.44999999999983298</c:v>
                </c:pt>
                <c:pt idx="229">
                  <c:v>0.45069444444427698</c:v>
                </c:pt>
                <c:pt idx="230">
                  <c:v>0.45138888888872097</c:v>
                </c:pt>
                <c:pt idx="231">
                  <c:v>0.45208333333316503</c:v>
                </c:pt>
                <c:pt idx="232">
                  <c:v>0.45277777777760903</c:v>
                </c:pt>
                <c:pt idx="233">
                  <c:v>0.45347222222205302</c:v>
                </c:pt>
                <c:pt idx="234">
                  <c:v>0.45416666666649702</c:v>
                </c:pt>
                <c:pt idx="235">
                  <c:v>0.45486111111094102</c:v>
                </c:pt>
                <c:pt idx="236">
                  <c:v>0.45555555555538502</c:v>
                </c:pt>
                <c:pt idx="237">
                  <c:v>0.45624999999982901</c:v>
                </c:pt>
                <c:pt idx="238">
                  <c:v>0.45694444444427301</c:v>
                </c:pt>
                <c:pt idx="239">
                  <c:v>0.45763888888871701</c:v>
                </c:pt>
                <c:pt idx="240">
                  <c:v>0.45833333333316101</c:v>
                </c:pt>
                <c:pt idx="241">
                  <c:v>0.45902777777760501</c:v>
                </c:pt>
                <c:pt idx="242">
                  <c:v>0.459722222222049</c:v>
                </c:pt>
                <c:pt idx="243">
                  <c:v>0.460416666666493</c:v>
                </c:pt>
                <c:pt idx="244">
                  <c:v>0.461111111110937</c:v>
                </c:pt>
                <c:pt idx="245">
                  <c:v>0.461805555555381</c:v>
                </c:pt>
                <c:pt idx="246">
                  <c:v>0.462499999999825</c:v>
                </c:pt>
                <c:pt idx="247">
                  <c:v>0.46319444444426899</c:v>
                </c:pt>
                <c:pt idx="248">
                  <c:v>0.46388888888871299</c:v>
                </c:pt>
                <c:pt idx="249">
                  <c:v>0.46458333333315699</c:v>
                </c:pt>
                <c:pt idx="250">
                  <c:v>0.46527777777760099</c:v>
                </c:pt>
                <c:pt idx="251">
                  <c:v>0.46597222222204498</c:v>
                </c:pt>
                <c:pt idx="252">
                  <c:v>0.46666666666648898</c:v>
                </c:pt>
                <c:pt idx="253">
                  <c:v>0.46736111111093298</c:v>
                </c:pt>
                <c:pt idx="254">
                  <c:v>0.46805555555537698</c:v>
                </c:pt>
                <c:pt idx="255">
                  <c:v>0.46874999999982098</c:v>
                </c:pt>
                <c:pt idx="256">
                  <c:v>0.46944444444426497</c:v>
                </c:pt>
                <c:pt idx="257">
                  <c:v>0.47013888888870897</c:v>
                </c:pt>
                <c:pt idx="258">
                  <c:v>0.47083333333315303</c:v>
                </c:pt>
                <c:pt idx="259">
                  <c:v>0.47152777777759702</c:v>
                </c:pt>
                <c:pt idx="260">
                  <c:v>0.47222222222204102</c:v>
                </c:pt>
                <c:pt idx="261">
                  <c:v>0.47291666666648502</c:v>
                </c:pt>
                <c:pt idx="262">
                  <c:v>0.47361111111092902</c:v>
                </c:pt>
                <c:pt idx="263">
                  <c:v>0.47430555555537302</c:v>
                </c:pt>
                <c:pt idx="264">
                  <c:v>0.47499999999981701</c:v>
                </c:pt>
                <c:pt idx="265">
                  <c:v>0.47569444444426101</c:v>
                </c:pt>
                <c:pt idx="266">
                  <c:v>0.47638888888870501</c:v>
                </c:pt>
                <c:pt idx="267">
                  <c:v>0.47708333333314901</c:v>
                </c:pt>
                <c:pt idx="268">
                  <c:v>0.477777777777593</c:v>
                </c:pt>
                <c:pt idx="269">
                  <c:v>0.478472222222037</c:v>
                </c:pt>
                <c:pt idx="270">
                  <c:v>0.479166666666481</c:v>
                </c:pt>
                <c:pt idx="271">
                  <c:v>0.479861111110925</c:v>
                </c:pt>
                <c:pt idx="272">
                  <c:v>0.480555555555369</c:v>
                </c:pt>
                <c:pt idx="273">
                  <c:v>0.48124999999981299</c:v>
                </c:pt>
                <c:pt idx="274">
                  <c:v>0.48194444444425699</c:v>
                </c:pt>
                <c:pt idx="275">
                  <c:v>0.48263888888870099</c:v>
                </c:pt>
                <c:pt idx="276">
                  <c:v>0.48333333333314499</c:v>
                </c:pt>
                <c:pt idx="277">
                  <c:v>0.48402777777758899</c:v>
                </c:pt>
                <c:pt idx="278">
                  <c:v>0.48472222222203298</c:v>
                </c:pt>
                <c:pt idx="279">
                  <c:v>0.48541666666647698</c:v>
                </c:pt>
                <c:pt idx="280">
                  <c:v>0.48611111111092098</c:v>
                </c:pt>
                <c:pt idx="281">
                  <c:v>0.48680555555536498</c:v>
                </c:pt>
                <c:pt idx="282">
                  <c:v>0.48749999999980898</c:v>
                </c:pt>
                <c:pt idx="283">
                  <c:v>0.48819444444425297</c:v>
                </c:pt>
                <c:pt idx="284">
                  <c:v>0.48888888888869703</c:v>
                </c:pt>
                <c:pt idx="285">
                  <c:v>0.48958333333314102</c:v>
                </c:pt>
                <c:pt idx="286">
                  <c:v>0.49027777777758502</c:v>
                </c:pt>
                <c:pt idx="287">
                  <c:v>0.49097222222202902</c:v>
                </c:pt>
                <c:pt idx="288">
                  <c:v>0.49166666666647302</c:v>
                </c:pt>
                <c:pt idx="289">
                  <c:v>0.49236111111091702</c:v>
                </c:pt>
                <c:pt idx="290">
                  <c:v>0.49305555555536101</c:v>
                </c:pt>
                <c:pt idx="291">
                  <c:v>0.49374999999980501</c:v>
                </c:pt>
                <c:pt idx="292">
                  <c:v>0.49444444444424901</c:v>
                </c:pt>
                <c:pt idx="293">
                  <c:v>0.49513888888869301</c:v>
                </c:pt>
                <c:pt idx="294">
                  <c:v>0.49583333333313701</c:v>
                </c:pt>
                <c:pt idx="295">
                  <c:v>0.496527777777581</c:v>
                </c:pt>
                <c:pt idx="296">
                  <c:v>0.497222222222025</c:v>
                </c:pt>
                <c:pt idx="297">
                  <c:v>0.497916666666469</c:v>
                </c:pt>
                <c:pt idx="298">
                  <c:v>0.498611111110913</c:v>
                </c:pt>
                <c:pt idx="299">
                  <c:v>0.49930555555535699</c:v>
                </c:pt>
                <c:pt idx="300">
                  <c:v>0.49999999999980099</c:v>
                </c:pt>
                <c:pt idx="301">
                  <c:v>0.50069444444424505</c:v>
                </c:pt>
                <c:pt idx="302">
                  <c:v>0.50138888888868904</c:v>
                </c:pt>
                <c:pt idx="303">
                  <c:v>0.50208333333313304</c:v>
                </c:pt>
                <c:pt idx="304">
                  <c:v>0.50277777777757704</c:v>
                </c:pt>
                <c:pt idx="305">
                  <c:v>0.50347222222202104</c:v>
                </c:pt>
                <c:pt idx="306">
                  <c:v>0.50416666666646504</c:v>
                </c:pt>
                <c:pt idx="307">
                  <c:v>0.50486111111090903</c:v>
                </c:pt>
                <c:pt idx="308">
                  <c:v>0.50555555555535303</c:v>
                </c:pt>
                <c:pt idx="309">
                  <c:v>0.50624999999979703</c:v>
                </c:pt>
                <c:pt idx="310">
                  <c:v>0.50694444444424103</c:v>
                </c:pt>
                <c:pt idx="311">
                  <c:v>0.50763888888868502</c:v>
                </c:pt>
                <c:pt idx="312">
                  <c:v>0.50833333333312902</c:v>
                </c:pt>
                <c:pt idx="313">
                  <c:v>0.50902777777757302</c:v>
                </c:pt>
                <c:pt idx="314">
                  <c:v>0.50972222222201702</c:v>
                </c:pt>
                <c:pt idx="315">
                  <c:v>0.51041666666646102</c:v>
                </c:pt>
                <c:pt idx="316">
                  <c:v>0.51111111111090501</c:v>
                </c:pt>
                <c:pt idx="317">
                  <c:v>0.51180555555534901</c:v>
                </c:pt>
                <c:pt idx="318">
                  <c:v>0.51249999999979301</c:v>
                </c:pt>
                <c:pt idx="319">
                  <c:v>0.51319444444423701</c:v>
                </c:pt>
                <c:pt idx="320">
                  <c:v>0.51388888888868101</c:v>
                </c:pt>
                <c:pt idx="321">
                  <c:v>0.514583333333125</c:v>
                </c:pt>
                <c:pt idx="322">
                  <c:v>0.515277777777569</c:v>
                </c:pt>
                <c:pt idx="323">
                  <c:v>0.515972222222013</c:v>
                </c:pt>
                <c:pt idx="324">
                  <c:v>0.516666666666457</c:v>
                </c:pt>
                <c:pt idx="325">
                  <c:v>0.517361111110901</c:v>
                </c:pt>
                <c:pt idx="326">
                  <c:v>0.51805555555534499</c:v>
                </c:pt>
                <c:pt idx="327">
                  <c:v>0.51874999999978899</c:v>
                </c:pt>
                <c:pt idx="328">
                  <c:v>0.51944444444423299</c:v>
                </c:pt>
                <c:pt idx="329">
                  <c:v>0.52013888888867699</c:v>
                </c:pt>
                <c:pt idx="330">
                  <c:v>0.52083333333312098</c:v>
                </c:pt>
                <c:pt idx="331">
                  <c:v>0.52152777777756498</c:v>
                </c:pt>
                <c:pt idx="332">
                  <c:v>0.52222222222200898</c:v>
                </c:pt>
                <c:pt idx="333">
                  <c:v>0.52291666666645298</c:v>
                </c:pt>
                <c:pt idx="334">
                  <c:v>0.52361111111089698</c:v>
                </c:pt>
                <c:pt idx="335">
                  <c:v>0.52430555555534097</c:v>
                </c:pt>
                <c:pt idx="336">
                  <c:v>0.52499999999978497</c:v>
                </c:pt>
                <c:pt idx="337">
                  <c:v>0.52569444444422897</c:v>
                </c:pt>
                <c:pt idx="338">
                  <c:v>0.52638888888867297</c:v>
                </c:pt>
                <c:pt idx="339">
                  <c:v>0.52708333333311697</c:v>
                </c:pt>
                <c:pt idx="340">
                  <c:v>0.52777777777756096</c:v>
                </c:pt>
                <c:pt idx="341">
                  <c:v>0.52847222222200496</c:v>
                </c:pt>
                <c:pt idx="342">
                  <c:v>0.52916666666644896</c:v>
                </c:pt>
                <c:pt idx="343">
                  <c:v>0.52986111111089296</c:v>
                </c:pt>
                <c:pt idx="344">
                  <c:v>0.53055555555533696</c:v>
                </c:pt>
                <c:pt idx="345">
                  <c:v>0.53124999999978095</c:v>
                </c:pt>
                <c:pt idx="346">
                  <c:v>0.53194444444422495</c:v>
                </c:pt>
                <c:pt idx="347">
                  <c:v>0.53263888888866895</c:v>
                </c:pt>
                <c:pt idx="348">
                  <c:v>0.53333333333311295</c:v>
                </c:pt>
                <c:pt idx="349">
                  <c:v>0.53402777777755694</c:v>
                </c:pt>
                <c:pt idx="350">
                  <c:v>0.53472222222200105</c:v>
                </c:pt>
                <c:pt idx="351">
                  <c:v>0.53541666666644505</c:v>
                </c:pt>
                <c:pt idx="352">
                  <c:v>0.53611111111088905</c:v>
                </c:pt>
                <c:pt idx="353">
                  <c:v>0.53680555555533305</c:v>
                </c:pt>
                <c:pt idx="354">
                  <c:v>0.53749999999977705</c:v>
                </c:pt>
                <c:pt idx="355">
                  <c:v>0.53819444444422104</c:v>
                </c:pt>
                <c:pt idx="356">
                  <c:v>0.53888888888866504</c:v>
                </c:pt>
                <c:pt idx="357">
                  <c:v>0.53958333333310904</c:v>
                </c:pt>
                <c:pt idx="358">
                  <c:v>0.54027777777755304</c:v>
                </c:pt>
                <c:pt idx="359">
                  <c:v>0.54097222222199703</c:v>
                </c:pt>
                <c:pt idx="360">
                  <c:v>0.54166666666644103</c:v>
                </c:pt>
                <c:pt idx="361">
                  <c:v>0.54236111111088503</c:v>
                </c:pt>
                <c:pt idx="362">
                  <c:v>0.54305555555532903</c:v>
                </c:pt>
                <c:pt idx="363">
                  <c:v>0.54374999999977303</c:v>
                </c:pt>
                <c:pt idx="364">
                  <c:v>0.54444444444421702</c:v>
                </c:pt>
                <c:pt idx="365">
                  <c:v>0.54513888888866102</c:v>
                </c:pt>
                <c:pt idx="366">
                  <c:v>0.54583333333310502</c:v>
                </c:pt>
                <c:pt idx="367">
                  <c:v>0.54652777777754902</c:v>
                </c:pt>
                <c:pt idx="368">
                  <c:v>0.54722222222199302</c:v>
                </c:pt>
                <c:pt idx="369">
                  <c:v>0.54791666666643701</c:v>
                </c:pt>
                <c:pt idx="370">
                  <c:v>0.54861111111088101</c:v>
                </c:pt>
                <c:pt idx="371">
                  <c:v>0.54930555555532501</c:v>
                </c:pt>
                <c:pt idx="372">
                  <c:v>0.54999999999976901</c:v>
                </c:pt>
                <c:pt idx="373">
                  <c:v>0.550694444444213</c:v>
                </c:pt>
                <c:pt idx="374">
                  <c:v>0.551388888888657</c:v>
                </c:pt>
                <c:pt idx="375">
                  <c:v>0.552083333333101</c:v>
                </c:pt>
                <c:pt idx="376">
                  <c:v>0.552777777777545</c:v>
                </c:pt>
                <c:pt idx="377">
                  <c:v>0.553472222221989</c:v>
                </c:pt>
                <c:pt idx="378">
                  <c:v>0.55416666666643299</c:v>
                </c:pt>
                <c:pt idx="379">
                  <c:v>0.55486111111087699</c:v>
                </c:pt>
                <c:pt idx="380">
                  <c:v>0.55555555555532099</c:v>
                </c:pt>
                <c:pt idx="381">
                  <c:v>0.55624999999976499</c:v>
                </c:pt>
                <c:pt idx="382">
                  <c:v>0.55694444444420899</c:v>
                </c:pt>
                <c:pt idx="383">
                  <c:v>0.55763888888865298</c:v>
                </c:pt>
                <c:pt idx="384">
                  <c:v>0.55833333333309698</c:v>
                </c:pt>
                <c:pt idx="385">
                  <c:v>0.55902777777754098</c:v>
                </c:pt>
                <c:pt idx="386">
                  <c:v>0.55972222222198498</c:v>
                </c:pt>
                <c:pt idx="387">
                  <c:v>0.56041666666642898</c:v>
                </c:pt>
                <c:pt idx="388">
                  <c:v>0.56111111111087297</c:v>
                </c:pt>
                <c:pt idx="389">
                  <c:v>0.56180555555531697</c:v>
                </c:pt>
                <c:pt idx="390">
                  <c:v>0.56249999999976097</c:v>
                </c:pt>
                <c:pt idx="391">
                  <c:v>0.56319444444420497</c:v>
                </c:pt>
                <c:pt idx="392">
                  <c:v>0.56388888888864896</c:v>
                </c:pt>
                <c:pt idx="393">
                  <c:v>0.56458333333309296</c:v>
                </c:pt>
                <c:pt idx="394">
                  <c:v>0.56527777777753696</c:v>
                </c:pt>
                <c:pt idx="395">
                  <c:v>0.56597222222198096</c:v>
                </c:pt>
                <c:pt idx="396">
                  <c:v>0.56666666666642496</c:v>
                </c:pt>
                <c:pt idx="397">
                  <c:v>0.56736111111086895</c:v>
                </c:pt>
                <c:pt idx="398">
                  <c:v>0.56805555555531295</c:v>
                </c:pt>
                <c:pt idx="399">
                  <c:v>0.56874999999975695</c:v>
                </c:pt>
                <c:pt idx="400">
                  <c:v>0.56944444444420095</c:v>
                </c:pt>
                <c:pt idx="401">
                  <c:v>0.57013888888864495</c:v>
                </c:pt>
                <c:pt idx="402">
                  <c:v>0.57083333333308905</c:v>
                </c:pt>
                <c:pt idx="403">
                  <c:v>0.57152777777753305</c:v>
                </c:pt>
                <c:pt idx="404">
                  <c:v>0.57222222222197705</c:v>
                </c:pt>
                <c:pt idx="405">
                  <c:v>0.57291666666642105</c:v>
                </c:pt>
                <c:pt idx="406">
                  <c:v>0.57361111111086505</c:v>
                </c:pt>
                <c:pt idx="407">
                  <c:v>0.57430555555530904</c:v>
                </c:pt>
                <c:pt idx="408">
                  <c:v>0.57499999999975304</c:v>
                </c:pt>
                <c:pt idx="409">
                  <c:v>0.57569444444419704</c:v>
                </c:pt>
                <c:pt idx="410">
                  <c:v>0.57638888888864104</c:v>
                </c:pt>
                <c:pt idx="411">
                  <c:v>0.57708333333308504</c:v>
                </c:pt>
                <c:pt idx="412">
                  <c:v>0.57777777777752903</c:v>
                </c:pt>
                <c:pt idx="413">
                  <c:v>0.57847222222197303</c:v>
                </c:pt>
                <c:pt idx="414">
                  <c:v>0.57916666666641703</c:v>
                </c:pt>
                <c:pt idx="415">
                  <c:v>0.57986111111086103</c:v>
                </c:pt>
                <c:pt idx="416">
                  <c:v>0.58055555555530503</c:v>
                </c:pt>
                <c:pt idx="417">
                  <c:v>0.58124999999974902</c:v>
                </c:pt>
                <c:pt idx="418">
                  <c:v>0.58194444444419302</c:v>
                </c:pt>
                <c:pt idx="419">
                  <c:v>0.58263888888863702</c:v>
                </c:pt>
                <c:pt idx="420">
                  <c:v>0.58333333333308102</c:v>
                </c:pt>
                <c:pt idx="421">
                  <c:v>0.58402777777752501</c:v>
                </c:pt>
                <c:pt idx="422">
                  <c:v>0.58472222222196901</c:v>
                </c:pt>
                <c:pt idx="423">
                  <c:v>0.58541666666641301</c:v>
                </c:pt>
                <c:pt idx="424">
                  <c:v>0.58611111111085701</c:v>
                </c:pt>
                <c:pt idx="425">
                  <c:v>0.58680555555530101</c:v>
                </c:pt>
                <c:pt idx="426">
                  <c:v>0.587499999999745</c:v>
                </c:pt>
                <c:pt idx="427">
                  <c:v>0.588194444444189</c:v>
                </c:pt>
                <c:pt idx="428">
                  <c:v>0.588888888888633</c:v>
                </c:pt>
                <c:pt idx="429">
                  <c:v>0.589583333333077</c:v>
                </c:pt>
                <c:pt idx="430">
                  <c:v>0.590277777777521</c:v>
                </c:pt>
                <c:pt idx="431">
                  <c:v>0.59097222222196499</c:v>
                </c:pt>
                <c:pt idx="432">
                  <c:v>0.59166666666640899</c:v>
                </c:pt>
                <c:pt idx="433">
                  <c:v>0.59236111111085299</c:v>
                </c:pt>
                <c:pt idx="434">
                  <c:v>0.59305555555529699</c:v>
                </c:pt>
                <c:pt idx="435">
                  <c:v>0.59374999999974098</c:v>
                </c:pt>
                <c:pt idx="436">
                  <c:v>0.59444444444418498</c:v>
                </c:pt>
                <c:pt idx="437">
                  <c:v>0.59513888888862898</c:v>
                </c:pt>
                <c:pt idx="438">
                  <c:v>0.59583333333307298</c:v>
                </c:pt>
                <c:pt idx="439">
                  <c:v>0.59652777777751698</c:v>
                </c:pt>
                <c:pt idx="440">
                  <c:v>0.59722222222196097</c:v>
                </c:pt>
                <c:pt idx="441">
                  <c:v>0.59791666666640497</c:v>
                </c:pt>
                <c:pt idx="442">
                  <c:v>0.59861111111084897</c:v>
                </c:pt>
                <c:pt idx="443">
                  <c:v>0.59930555555529297</c:v>
                </c:pt>
                <c:pt idx="444">
                  <c:v>0.59999999999973697</c:v>
                </c:pt>
                <c:pt idx="445">
                  <c:v>0.60069444444418096</c:v>
                </c:pt>
                <c:pt idx="446">
                  <c:v>0.60138888888862496</c:v>
                </c:pt>
                <c:pt idx="447">
                  <c:v>0.60208333333306896</c:v>
                </c:pt>
                <c:pt idx="448">
                  <c:v>0.60277777777751296</c:v>
                </c:pt>
                <c:pt idx="449">
                  <c:v>0.60347222222195696</c:v>
                </c:pt>
                <c:pt idx="450">
                  <c:v>0.60416666666640095</c:v>
                </c:pt>
                <c:pt idx="451">
                  <c:v>0.60486111111084495</c:v>
                </c:pt>
                <c:pt idx="452">
                  <c:v>0.60555555555528895</c:v>
                </c:pt>
                <c:pt idx="453">
                  <c:v>0.60624999999973295</c:v>
                </c:pt>
                <c:pt idx="454">
                  <c:v>0.60694444444417694</c:v>
                </c:pt>
                <c:pt idx="455">
                  <c:v>0.60763888888862105</c:v>
                </c:pt>
                <c:pt idx="456">
                  <c:v>0.60833333333306505</c:v>
                </c:pt>
                <c:pt idx="457">
                  <c:v>0.60902777777750905</c:v>
                </c:pt>
                <c:pt idx="458">
                  <c:v>0.60972222222195305</c:v>
                </c:pt>
                <c:pt idx="459">
                  <c:v>0.61041666666639705</c:v>
                </c:pt>
                <c:pt idx="460">
                  <c:v>0.61111111111084104</c:v>
                </c:pt>
                <c:pt idx="461">
                  <c:v>0.61180555555528504</c:v>
                </c:pt>
                <c:pt idx="462">
                  <c:v>0.61249999999972904</c:v>
                </c:pt>
                <c:pt idx="463">
                  <c:v>0.61319444444417304</c:v>
                </c:pt>
                <c:pt idx="464">
                  <c:v>0.61388888888861703</c:v>
                </c:pt>
                <c:pt idx="465">
                  <c:v>0.61458333333306103</c:v>
                </c:pt>
                <c:pt idx="466">
                  <c:v>0.61527777777750503</c:v>
                </c:pt>
                <c:pt idx="467">
                  <c:v>0.61597222222194903</c:v>
                </c:pt>
                <c:pt idx="468">
                  <c:v>0.61666666666639303</c:v>
                </c:pt>
                <c:pt idx="469">
                  <c:v>0.61736111111083702</c:v>
                </c:pt>
                <c:pt idx="470">
                  <c:v>0.61805555555528102</c:v>
                </c:pt>
                <c:pt idx="471">
                  <c:v>0.61874999999972502</c:v>
                </c:pt>
                <c:pt idx="472">
                  <c:v>0.61944444444416902</c:v>
                </c:pt>
                <c:pt idx="473">
                  <c:v>0.62013888888861302</c:v>
                </c:pt>
                <c:pt idx="474">
                  <c:v>0.62083333333305701</c:v>
                </c:pt>
                <c:pt idx="475">
                  <c:v>0.62152777777750101</c:v>
                </c:pt>
                <c:pt idx="476">
                  <c:v>0.62222222222194501</c:v>
                </c:pt>
                <c:pt idx="477">
                  <c:v>0.62291666666638901</c:v>
                </c:pt>
                <c:pt idx="478">
                  <c:v>0.62361111111083301</c:v>
                </c:pt>
                <c:pt idx="479">
                  <c:v>0.624305555555277</c:v>
                </c:pt>
                <c:pt idx="480">
                  <c:v>0.624999999999721</c:v>
                </c:pt>
                <c:pt idx="481">
                  <c:v>0.625694444444165</c:v>
                </c:pt>
                <c:pt idx="482">
                  <c:v>0.626388888888609</c:v>
                </c:pt>
                <c:pt idx="483">
                  <c:v>0.62708333333305299</c:v>
                </c:pt>
                <c:pt idx="484">
                  <c:v>0.62777777777749699</c:v>
                </c:pt>
                <c:pt idx="485">
                  <c:v>0.62847222222194099</c:v>
                </c:pt>
                <c:pt idx="486">
                  <c:v>0.62916666666638499</c:v>
                </c:pt>
                <c:pt idx="487">
                  <c:v>0.62986111111082899</c:v>
                </c:pt>
                <c:pt idx="488">
                  <c:v>0.63055555555527298</c:v>
                </c:pt>
                <c:pt idx="489">
                  <c:v>0.63124999999971698</c:v>
                </c:pt>
                <c:pt idx="490">
                  <c:v>0.63194444444416098</c:v>
                </c:pt>
                <c:pt idx="491">
                  <c:v>0.63263888888860498</c:v>
                </c:pt>
                <c:pt idx="492">
                  <c:v>0.63333333333304898</c:v>
                </c:pt>
                <c:pt idx="493">
                  <c:v>0.63402777777749297</c:v>
                </c:pt>
                <c:pt idx="494">
                  <c:v>0.63472222222193697</c:v>
                </c:pt>
                <c:pt idx="495">
                  <c:v>0.63541666666638097</c:v>
                </c:pt>
                <c:pt idx="496">
                  <c:v>0.63611111111082497</c:v>
                </c:pt>
                <c:pt idx="497">
                  <c:v>0.63680555555526897</c:v>
                </c:pt>
                <c:pt idx="498">
                  <c:v>0.63749999999971296</c:v>
                </c:pt>
                <c:pt idx="499">
                  <c:v>0.63819444444415696</c:v>
                </c:pt>
                <c:pt idx="500">
                  <c:v>0.63888888888860096</c:v>
                </c:pt>
                <c:pt idx="501">
                  <c:v>0.63958333333304496</c:v>
                </c:pt>
                <c:pt idx="502">
                  <c:v>0.64027777777748895</c:v>
                </c:pt>
                <c:pt idx="503">
                  <c:v>0.64097222222193295</c:v>
                </c:pt>
                <c:pt idx="504">
                  <c:v>0.64166666666637695</c:v>
                </c:pt>
                <c:pt idx="505">
                  <c:v>0.64236111111082095</c:v>
                </c:pt>
                <c:pt idx="506">
                  <c:v>0.64305555555526495</c:v>
                </c:pt>
                <c:pt idx="507">
                  <c:v>0.64374999999970905</c:v>
                </c:pt>
                <c:pt idx="508">
                  <c:v>0.64444444444415305</c:v>
                </c:pt>
                <c:pt idx="509">
                  <c:v>0.64513888888859705</c:v>
                </c:pt>
                <c:pt idx="510">
                  <c:v>0.64583333333304105</c:v>
                </c:pt>
                <c:pt idx="511">
                  <c:v>0.64652777777748505</c:v>
                </c:pt>
                <c:pt idx="512">
                  <c:v>0.64722222222192904</c:v>
                </c:pt>
                <c:pt idx="513">
                  <c:v>0.64791666666637304</c:v>
                </c:pt>
                <c:pt idx="514">
                  <c:v>0.64861111111081704</c:v>
                </c:pt>
                <c:pt idx="515">
                  <c:v>0.64930555555526104</c:v>
                </c:pt>
                <c:pt idx="516">
                  <c:v>0.64999999999970504</c:v>
                </c:pt>
                <c:pt idx="517">
                  <c:v>0.65069444444414903</c:v>
                </c:pt>
                <c:pt idx="518">
                  <c:v>0.65138888888859303</c:v>
                </c:pt>
                <c:pt idx="519">
                  <c:v>0.65208333333303703</c:v>
                </c:pt>
                <c:pt idx="520">
                  <c:v>0.65277777777748103</c:v>
                </c:pt>
                <c:pt idx="521">
                  <c:v>0.65347222222192503</c:v>
                </c:pt>
                <c:pt idx="522">
                  <c:v>0.65416666666636902</c:v>
                </c:pt>
                <c:pt idx="523">
                  <c:v>0.65486111111081302</c:v>
                </c:pt>
                <c:pt idx="524">
                  <c:v>0.65555555555525702</c:v>
                </c:pt>
                <c:pt idx="525">
                  <c:v>0.65624999999970102</c:v>
                </c:pt>
                <c:pt idx="526">
                  <c:v>0.65694444444414501</c:v>
                </c:pt>
                <c:pt idx="527">
                  <c:v>0.65763888888858901</c:v>
                </c:pt>
                <c:pt idx="528">
                  <c:v>0.65833333333303301</c:v>
                </c:pt>
                <c:pt idx="529">
                  <c:v>0.65902777777747701</c:v>
                </c:pt>
                <c:pt idx="530">
                  <c:v>0.65972222222192101</c:v>
                </c:pt>
                <c:pt idx="531">
                  <c:v>0.660416666666365</c:v>
                </c:pt>
                <c:pt idx="532">
                  <c:v>0.661111111110809</c:v>
                </c:pt>
                <c:pt idx="533">
                  <c:v>0.661805555555253</c:v>
                </c:pt>
                <c:pt idx="534">
                  <c:v>0.662499999999697</c:v>
                </c:pt>
                <c:pt idx="535">
                  <c:v>0.663194444444141</c:v>
                </c:pt>
                <c:pt idx="536">
                  <c:v>0.66388888888858499</c:v>
                </c:pt>
                <c:pt idx="537">
                  <c:v>0.66458333333302899</c:v>
                </c:pt>
                <c:pt idx="538">
                  <c:v>0.66527777777747299</c:v>
                </c:pt>
                <c:pt idx="539">
                  <c:v>0.66597222222191699</c:v>
                </c:pt>
                <c:pt idx="540">
                  <c:v>0.66666666666636099</c:v>
                </c:pt>
              </c:numCache>
            </c:numRef>
          </c:cat>
          <c:val>
            <c:numRef>
              <c:f>'Slavkov-nová b.'!$F$427:$F$967</c:f>
              <c:numCache>
                <c:formatCode>General</c:formatCode>
                <c:ptCount val="541"/>
                <c:pt idx="0">
                  <c:v>1500</c:v>
                </c:pt>
                <c:pt idx="1">
                  <c:v>1500</c:v>
                </c:pt>
                <c:pt idx="2">
                  <c:v>1500</c:v>
                </c:pt>
                <c:pt idx="3">
                  <c:v>1500</c:v>
                </c:pt>
                <c:pt idx="4">
                  <c:v>1500</c:v>
                </c:pt>
                <c:pt idx="5">
                  <c:v>1500</c:v>
                </c:pt>
                <c:pt idx="6">
                  <c:v>1500</c:v>
                </c:pt>
                <c:pt idx="7">
                  <c:v>1500</c:v>
                </c:pt>
                <c:pt idx="8">
                  <c:v>1500</c:v>
                </c:pt>
                <c:pt idx="9">
                  <c:v>1500</c:v>
                </c:pt>
                <c:pt idx="10">
                  <c:v>1500</c:v>
                </c:pt>
                <c:pt idx="11">
                  <c:v>1500</c:v>
                </c:pt>
                <c:pt idx="12">
                  <c:v>1500</c:v>
                </c:pt>
                <c:pt idx="13">
                  <c:v>1500</c:v>
                </c:pt>
                <c:pt idx="14">
                  <c:v>1500</c:v>
                </c:pt>
                <c:pt idx="15">
                  <c:v>1500</c:v>
                </c:pt>
                <c:pt idx="16">
                  <c:v>1500</c:v>
                </c:pt>
                <c:pt idx="17">
                  <c:v>1500</c:v>
                </c:pt>
                <c:pt idx="18">
                  <c:v>1500</c:v>
                </c:pt>
                <c:pt idx="19">
                  <c:v>1500</c:v>
                </c:pt>
                <c:pt idx="20">
                  <c:v>1500</c:v>
                </c:pt>
                <c:pt idx="21">
                  <c:v>1500</c:v>
                </c:pt>
                <c:pt idx="22">
                  <c:v>1500</c:v>
                </c:pt>
                <c:pt idx="23">
                  <c:v>1500</c:v>
                </c:pt>
                <c:pt idx="24">
                  <c:v>1500</c:v>
                </c:pt>
                <c:pt idx="25">
                  <c:v>1500</c:v>
                </c:pt>
                <c:pt idx="26">
                  <c:v>1500</c:v>
                </c:pt>
                <c:pt idx="27">
                  <c:v>1500</c:v>
                </c:pt>
                <c:pt idx="28">
                  <c:v>1500</c:v>
                </c:pt>
                <c:pt idx="29">
                  <c:v>1500</c:v>
                </c:pt>
                <c:pt idx="30">
                  <c:v>1500</c:v>
                </c:pt>
                <c:pt idx="31">
                  <c:v>1500</c:v>
                </c:pt>
                <c:pt idx="32">
                  <c:v>1500</c:v>
                </c:pt>
                <c:pt idx="33">
                  <c:v>1500</c:v>
                </c:pt>
                <c:pt idx="34">
                  <c:v>1500</c:v>
                </c:pt>
                <c:pt idx="35">
                  <c:v>1500</c:v>
                </c:pt>
                <c:pt idx="36">
                  <c:v>1500</c:v>
                </c:pt>
                <c:pt idx="37">
                  <c:v>1500</c:v>
                </c:pt>
                <c:pt idx="38">
                  <c:v>1500</c:v>
                </c:pt>
                <c:pt idx="39">
                  <c:v>1500</c:v>
                </c:pt>
                <c:pt idx="40">
                  <c:v>1500</c:v>
                </c:pt>
                <c:pt idx="41">
                  <c:v>1500</c:v>
                </c:pt>
                <c:pt idx="42">
                  <c:v>1500</c:v>
                </c:pt>
                <c:pt idx="43">
                  <c:v>1500</c:v>
                </c:pt>
                <c:pt idx="44">
                  <c:v>1500</c:v>
                </c:pt>
                <c:pt idx="45">
                  <c:v>1500</c:v>
                </c:pt>
                <c:pt idx="46">
                  <c:v>1500</c:v>
                </c:pt>
                <c:pt idx="47">
                  <c:v>1500</c:v>
                </c:pt>
                <c:pt idx="48">
                  <c:v>1500</c:v>
                </c:pt>
                <c:pt idx="49">
                  <c:v>1500</c:v>
                </c:pt>
                <c:pt idx="50">
                  <c:v>1500</c:v>
                </c:pt>
                <c:pt idx="51">
                  <c:v>1500</c:v>
                </c:pt>
                <c:pt idx="52">
                  <c:v>1500</c:v>
                </c:pt>
                <c:pt idx="53">
                  <c:v>1500</c:v>
                </c:pt>
                <c:pt idx="54">
                  <c:v>1500</c:v>
                </c:pt>
                <c:pt idx="55">
                  <c:v>1500</c:v>
                </c:pt>
                <c:pt idx="56">
                  <c:v>1500</c:v>
                </c:pt>
                <c:pt idx="57">
                  <c:v>1500</c:v>
                </c:pt>
                <c:pt idx="58">
                  <c:v>1500</c:v>
                </c:pt>
                <c:pt idx="59">
                  <c:v>1500</c:v>
                </c:pt>
                <c:pt idx="60">
                  <c:v>1500</c:v>
                </c:pt>
                <c:pt idx="61">
                  <c:v>1500</c:v>
                </c:pt>
                <c:pt idx="62">
                  <c:v>1500</c:v>
                </c:pt>
                <c:pt idx="63">
                  <c:v>1500</c:v>
                </c:pt>
                <c:pt idx="64">
                  <c:v>1500</c:v>
                </c:pt>
                <c:pt idx="65">
                  <c:v>1500</c:v>
                </c:pt>
                <c:pt idx="66">
                  <c:v>1500</c:v>
                </c:pt>
                <c:pt idx="67">
                  <c:v>1500</c:v>
                </c:pt>
                <c:pt idx="68">
                  <c:v>1500</c:v>
                </c:pt>
                <c:pt idx="69">
                  <c:v>1500</c:v>
                </c:pt>
                <c:pt idx="70">
                  <c:v>1500</c:v>
                </c:pt>
                <c:pt idx="71">
                  <c:v>1500</c:v>
                </c:pt>
                <c:pt idx="72">
                  <c:v>1500</c:v>
                </c:pt>
                <c:pt idx="73">
                  <c:v>1500</c:v>
                </c:pt>
                <c:pt idx="74">
                  <c:v>1500</c:v>
                </c:pt>
                <c:pt idx="75">
                  <c:v>1500</c:v>
                </c:pt>
                <c:pt idx="76">
                  <c:v>1500</c:v>
                </c:pt>
                <c:pt idx="77">
                  <c:v>1500</c:v>
                </c:pt>
                <c:pt idx="78">
                  <c:v>1500</c:v>
                </c:pt>
                <c:pt idx="79">
                  <c:v>1500</c:v>
                </c:pt>
                <c:pt idx="80">
                  <c:v>1500</c:v>
                </c:pt>
                <c:pt idx="81">
                  <c:v>1500</c:v>
                </c:pt>
                <c:pt idx="82">
                  <c:v>1500</c:v>
                </c:pt>
                <c:pt idx="83">
                  <c:v>1500</c:v>
                </c:pt>
                <c:pt idx="84">
                  <c:v>1500</c:v>
                </c:pt>
                <c:pt idx="85">
                  <c:v>1500</c:v>
                </c:pt>
                <c:pt idx="86">
                  <c:v>1500</c:v>
                </c:pt>
                <c:pt idx="87">
                  <c:v>1500</c:v>
                </c:pt>
                <c:pt idx="88">
                  <c:v>1500</c:v>
                </c:pt>
                <c:pt idx="89">
                  <c:v>1500</c:v>
                </c:pt>
                <c:pt idx="90">
                  <c:v>1500</c:v>
                </c:pt>
                <c:pt idx="91">
                  <c:v>1500</c:v>
                </c:pt>
                <c:pt idx="92">
                  <c:v>1500</c:v>
                </c:pt>
                <c:pt idx="93">
                  <c:v>1500</c:v>
                </c:pt>
                <c:pt idx="94">
                  <c:v>1500</c:v>
                </c:pt>
                <c:pt idx="95">
                  <c:v>1500</c:v>
                </c:pt>
                <c:pt idx="96">
                  <c:v>1500</c:v>
                </c:pt>
                <c:pt idx="97">
                  <c:v>1500</c:v>
                </c:pt>
                <c:pt idx="98">
                  <c:v>1500</c:v>
                </c:pt>
                <c:pt idx="99">
                  <c:v>1500</c:v>
                </c:pt>
                <c:pt idx="100">
                  <c:v>1500</c:v>
                </c:pt>
                <c:pt idx="101">
                  <c:v>1500</c:v>
                </c:pt>
                <c:pt idx="102">
                  <c:v>1500</c:v>
                </c:pt>
                <c:pt idx="103">
                  <c:v>1500</c:v>
                </c:pt>
                <c:pt idx="104">
                  <c:v>1500</c:v>
                </c:pt>
                <c:pt idx="105">
                  <c:v>1500</c:v>
                </c:pt>
                <c:pt idx="106">
                  <c:v>1500</c:v>
                </c:pt>
                <c:pt idx="107">
                  <c:v>1500</c:v>
                </c:pt>
                <c:pt idx="108">
                  <c:v>1500</c:v>
                </c:pt>
                <c:pt idx="109">
                  <c:v>1500</c:v>
                </c:pt>
                <c:pt idx="110">
                  <c:v>1500</c:v>
                </c:pt>
                <c:pt idx="111">
                  <c:v>1500</c:v>
                </c:pt>
                <c:pt idx="112">
                  <c:v>1500</c:v>
                </c:pt>
                <c:pt idx="113">
                  <c:v>1500</c:v>
                </c:pt>
                <c:pt idx="114">
                  <c:v>1500</c:v>
                </c:pt>
                <c:pt idx="115">
                  <c:v>1500</c:v>
                </c:pt>
                <c:pt idx="116">
                  <c:v>1500</c:v>
                </c:pt>
                <c:pt idx="117">
                  <c:v>1500</c:v>
                </c:pt>
                <c:pt idx="118">
                  <c:v>1500</c:v>
                </c:pt>
                <c:pt idx="119">
                  <c:v>1500</c:v>
                </c:pt>
                <c:pt idx="120">
                  <c:v>1500</c:v>
                </c:pt>
                <c:pt idx="121">
                  <c:v>1500</c:v>
                </c:pt>
                <c:pt idx="122">
                  <c:v>1500</c:v>
                </c:pt>
                <c:pt idx="123">
                  <c:v>1500</c:v>
                </c:pt>
                <c:pt idx="124">
                  <c:v>1500</c:v>
                </c:pt>
                <c:pt idx="125">
                  <c:v>1500</c:v>
                </c:pt>
                <c:pt idx="126">
                  <c:v>1500</c:v>
                </c:pt>
                <c:pt idx="127">
                  <c:v>1500</c:v>
                </c:pt>
                <c:pt idx="128">
                  <c:v>1500</c:v>
                </c:pt>
                <c:pt idx="129">
                  <c:v>1500</c:v>
                </c:pt>
                <c:pt idx="130">
                  <c:v>1500</c:v>
                </c:pt>
                <c:pt idx="131">
                  <c:v>1500</c:v>
                </c:pt>
                <c:pt idx="132">
                  <c:v>1500</c:v>
                </c:pt>
                <c:pt idx="133">
                  <c:v>1500</c:v>
                </c:pt>
                <c:pt idx="134">
                  <c:v>1500</c:v>
                </c:pt>
                <c:pt idx="135">
                  <c:v>1500</c:v>
                </c:pt>
                <c:pt idx="136">
                  <c:v>1500</c:v>
                </c:pt>
                <c:pt idx="137">
                  <c:v>1500</c:v>
                </c:pt>
                <c:pt idx="138">
                  <c:v>1500</c:v>
                </c:pt>
                <c:pt idx="139">
                  <c:v>1500</c:v>
                </c:pt>
                <c:pt idx="140">
                  <c:v>1500</c:v>
                </c:pt>
                <c:pt idx="141">
                  <c:v>1500</c:v>
                </c:pt>
                <c:pt idx="142">
                  <c:v>1500</c:v>
                </c:pt>
                <c:pt idx="143">
                  <c:v>1500</c:v>
                </c:pt>
                <c:pt idx="144">
                  <c:v>1500</c:v>
                </c:pt>
                <c:pt idx="145">
                  <c:v>1500</c:v>
                </c:pt>
                <c:pt idx="146">
                  <c:v>1500</c:v>
                </c:pt>
                <c:pt idx="147">
                  <c:v>1500</c:v>
                </c:pt>
                <c:pt idx="148">
                  <c:v>1500</c:v>
                </c:pt>
                <c:pt idx="149">
                  <c:v>1500</c:v>
                </c:pt>
                <c:pt idx="150">
                  <c:v>1500</c:v>
                </c:pt>
                <c:pt idx="151">
                  <c:v>1500</c:v>
                </c:pt>
                <c:pt idx="152">
                  <c:v>1500</c:v>
                </c:pt>
                <c:pt idx="153">
                  <c:v>1500</c:v>
                </c:pt>
                <c:pt idx="154">
                  <c:v>1500</c:v>
                </c:pt>
                <c:pt idx="155">
                  <c:v>1500</c:v>
                </c:pt>
                <c:pt idx="156">
                  <c:v>1500</c:v>
                </c:pt>
                <c:pt idx="157">
                  <c:v>1500</c:v>
                </c:pt>
                <c:pt idx="158">
                  <c:v>1500</c:v>
                </c:pt>
                <c:pt idx="159">
                  <c:v>1500</c:v>
                </c:pt>
                <c:pt idx="160">
                  <c:v>1500</c:v>
                </c:pt>
                <c:pt idx="161">
                  <c:v>1500</c:v>
                </c:pt>
                <c:pt idx="162">
                  <c:v>1500</c:v>
                </c:pt>
                <c:pt idx="163">
                  <c:v>1500</c:v>
                </c:pt>
                <c:pt idx="164">
                  <c:v>1500</c:v>
                </c:pt>
                <c:pt idx="165">
                  <c:v>1500</c:v>
                </c:pt>
                <c:pt idx="166">
                  <c:v>1500</c:v>
                </c:pt>
                <c:pt idx="167">
                  <c:v>1500</c:v>
                </c:pt>
                <c:pt idx="168">
                  <c:v>1500</c:v>
                </c:pt>
                <c:pt idx="169">
                  <c:v>1500</c:v>
                </c:pt>
                <c:pt idx="170">
                  <c:v>1500</c:v>
                </c:pt>
                <c:pt idx="171">
                  <c:v>1500</c:v>
                </c:pt>
                <c:pt idx="172">
                  <c:v>1500</c:v>
                </c:pt>
                <c:pt idx="173">
                  <c:v>1500</c:v>
                </c:pt>
                <c:pt idx="174">
                  <c:v>1500</c:v>
                </c:pt>
                <c:pt idx="175">
                  <c:v>1500</c:v>
                </c:pt>
                <c:pt idx="176">
                  <c:v>1500</c:v>
                </c:pt>
                <c:pt idx="177">
                  <c:v>1500</c:v>
                </c:pt>
                <c:pt idx="178">
                  <c:v>1500</c:v>
                </c:pt>
                <c:pt idx="179">
                  <c:v>1500</c:v>
                </c:pt>
                <c:pt idx="180">
                  <c:v>1500</c:v>
                </c:pt>
                <c:pt idx="181">
                  <c:v>1500</c:v>
                </c:pt>
                <c:pt idx="182">
                  <c:v>1500</c:v>
                </c:pt>
                <c:pt idx="183">
                  <c:v>1500</c:v>
                </c:pt>
                <c:pt idx="184">
                  <c:v>1500</c:v>
                </c:pt>
                <c:pt idx="185">
                  <c:v>1500</c:v>
                </c:pt>
                <c:pt idx="186">
                  <c:v>1500</c:v>
                </c:pt>
                <c:pt idx="187">
                  <c:v>1500</c:v>
                </c:pt>
                <c:pt idx="188">
                  <c:v>1500</c:v>
                </c:pt>
                <c:pt idx="189">
                  <c:v>1500</c:v>
                </c:pt>
                <c:pt idx="190">
                  <c:v>1500</c:v>
                </c:pt>
                <c:pt idx="191">
                  <c:v>1500</c:v>
                </c:pt>
                <c:pt idx="192">
                  <c:v>1500</c:v>
                </c:pt>
                <c:pt idx="193">
                  <c:v>1500</c:v>
                </c:pt>
                <c:pt idx="194">
                  <c:v>1500</c:v>
                </c:pt>
                <c:pt idx="195">
                  <c:v>1500</c:v>
                </c:pt>
                <c:pt idx="196">
                  <c:v>1500</c:v>
                </c:pt>
                <c:pt idx="197">
                  <c:v>1500</c:v>
                </c:pt>
                <c:pt idx="198">
                  <c:v>1500</c:v>
                </c:pt>
                <c:pt idx="199">
                  <c:v>1500</c:v>
                </c:pt>
                <c:pt idx="200">
                  <c:v>1500</c:v>
                </c:pt>
                <c:pt idx="201">
                  <c:v>1500</c:v>
                </c:pt>
                <c:pt idx="202">
                  <c:v>1500</c:v>
                </c:pt>
                <c:pt idx="203">
                  <c:v>1500</c:v>
                </c:pt>
                <c:pt idx="204">
                  <c:v>1500</c:v>
                </c:pt>
                <c:pt idx="205">
                  <c:v>1500</c:v>
                </c:pt>
                <c:pt idx="206">
                  <c:v>1500</c:v>
                </c:pt>
                <c:pt idx="207">
                  <c:v>1500</c:v>
                </c:pt>
                <c:pt idx="208">
                  <c:v>1500</c:v>
                </c:pt>
                <c:pt idx="209">
                  <c:v>1500</c:v>
                </c:pt>
                <c:pt idx="210">
                  <c:v>1500</c:v>
                </c:pt>
                <c:pt idx="211">
                  <c:v>1500</c:v>
                </c:pt>
                <c:pt idx="212">
                  <c:v>1500</c:v>
                </c:pt>
                <c:pt idx="213">
                  <c:v>1500</c:v>
                </c:pt>
                <c:pt idx="214">
                  <c:v>1500</c:v>
                </c:pt>
                <c:pt idx="215">
                  <c:v>1500</c:v>
                </c:pt>
                <c:pt idx="216">
                  <c:v>1500</c:v>
                </c:pt>
                <c:pt idx="217">
                  <c:v>1500</c:v>
                </c:pt>
                <c:pt idx="218">
                  <c:v>1500</c:v>
                </c:pt>
                <c:pt idx="219">
                  <c:v>1500</c:v>
                </c:pt>
                <c:pt idx="220">
                  <c:v>1500</c:v>
                </c:pt>
                <c:pt idx="221">
                  <c:v>1500</c:v>
                </c:pt>
                <c:pt idx="222">
                  <c:v>1500</c:v>
                </c:pt>
                <c:pt idx="223">
                  <c:v>1500</c:v>
                </c:pt>
                <c:pt idx="224">
                  <c:v>1500</c:v>
                </c:pt>
                <c:pt idx="225">
                  <c:v>1500</c:v>
                </c:pt>
                <c:pt idx="226">
                  <c:v>1500</c:v>
                </c:pt>
                <c:pt idx="227">
                  <c:v>1500</c:v>
                </c:pt>
                <c:pt idx="228">
                  <c:v>1500</c:v>
                </c:pt>
                <c:pt idx="229">
                  <c:v>1500</c:v>
                </c:pt>
                <c:pt idx="230">
                  <c:v>1500</c:v>
                </c:pt>
                <c:pt idx="231">
                  <c:v>1500</c:v>
                </c:pt>
                <c:pt idx="232">
                  <c:v>1500</c:v>
                </c:pt>
                <c:pt idx="233">
                  <c:v>1500</c:v>
                </c:pt>
                <c:pt idx="234">
                  <c:v>1500</c:v>
                </c:pt>
                <c:pt idx="235">
                  <c:v>1500</c:v>
                </c:pt>
                <c:pt idx="236">
                  <c:v>1500</c:v>
                </c:pt>
                <c:pt idx="237">
                  <c:v>1500</c:v>
                </c:pt>
                <c:pt idx="238">
                  <c:v>1500</c:v>
                </c:pt>
                <c:pt idx="239">
                  <c:v>1500</c:v>
                </c:pt>
                <c:pt idx="240">
                  <c:v>1500</c:v>
                </c:pt>
                <c:pt idx="241">
                  <c:v>1500</c:v>
                </c:pt>
                <c:pt idx="242">
                  <c:v>1500</c:v>
                </c:pt>
                <c:pt idx="243">
                  <c:v>1500</c:v>
                </c:pt>
                <c:pt idx="244">
                  <c:v>1500</c:v>
                </c:pt>
                <c:pt idx="245">
                  <c:v>1500</c:v>
                </c:pt>
                <c:pt idx="246">
                  <c:v>1500</c:v>
                </c:pt>
                <c:pt idx="247">
                  <c:v>1500</c:v>
                </c:pt>
                <c:pt idx="248">
                  <c:v>1500</c:v>
                </c:pt>
                <c:pt idx="249">
                  <c:v>1500</c:v>
                </c:pt>
                <c:pt idx="250">
                  <c:v>1500</c:v>
                </c:pt>
                <c:pt idx="251">
                  <c:v>1500</c:v>
                </c:pt>
                <c:pt idx="252">
                  <c:v>1500</c:v>
                </c:pt>
                <c:pt idx="253">
                  <c:v>1500</c:v>
                </c:pt>
                <c:pt idx="254">
                  <c:v>1500</c:v>
                </c:pt>
                <c:pt idx="255">
                  <c:v>1500</c:v>
                </c:pt>
                <c:pt idx="256">
                  <c:v>1500</c:v>
                </c:pt>
                <c:pt idx="257">
                  <c:v>1500</c:v>
                </c:pt>
                <c:pt idx="258">
                  <c:v>1500</c:v>
                </c:pt>
                <c:pt idx="259">
                  <c:v>1500</c:v>
                </c:pt>
                <c:pt idx="260">
                  <c:v>1500</c:v>
                </c:pt>
                <c:pt idx="261">
                  <c:v>1500</c:v>
                </c:pt>
                <c:pt idx="262">
                  <c:v>1500</c:v>
                </c:pt>
                <c:pt idx="263">
                  <c:v>1500</c:v>
                </c:pt>
                <c:pt idx="264">
                  <c:v>1500</c:v>
                </c:pt>
                <c:pt idx="265">
                  <c:v>1500</c:v>
                </c:pt>
                <c:pt idx="266">
                  <c:v>1500</c:v>
                </c:pt>
                <c:pt idx="267">
                  <c:v>1500</c:v>
                </c:pt>
                <c:pt idx="268">
                  <c:v>1500</c:v>
                </c:pt>
                <c:pt idx="269">
                  <c:v>1500</c:v>
                </c:pt>
                <c:pt idx="270">
                  <c:v>1500</c:v>
                </c:pt>
                <c:pt idx="271">
                  <c:v>1500</c:v>
                </c:pt>
                <c:pt idx="272">
                  <c:v>1500</c:v>
                </c:pt>
                <c:pt idx="273">
                  <c:v>1500</c:v>
                </c:pt>
                <c:pt idx="274">
                  <c:v>1500</c:v>
                </c:pt>
                <c:pt idx="275">
                  <c:v>1500</c:v>
                </c:pt>
                <c:pt idx="276">
                  <c:v>1500</c:v>
                </c:pt>
                <c:pt idx="277">
                  <c:v>1500</c:v>
                </c:pt>
                <c:pt idx="278">
                  <c:v>1500</c:v>
                </c:pt>
                <c:pt idx="279">
                  <c:v>1500</c:v>
                </c:pt>
                <c:pt idx="280">
                  <c:v>1500</c:v>
                </c:pt>
                <c:pt idx="281">
                  <c:v>1500</c:v>
                </c:pt>
                <c:pt idx="282">
                  <c:v>1500</c:v>
                </c:pt>
                <c:pt idx="283">
                  <c:v>1500</c:v>
                </c:pt>
                <c:pt idx="284">
                  <c:v>1500</c:v>
                </c:pt>
                <c:pt idx="285">
                  <c:v>1500</c:v>
                </c:pt>
                <c:pt idx="286">
                  <c:v>1500</c:v>
                </c:pt>
                <c:pt idx="287">
                  <c:v>1500</c:v>
                </c:pt>
                <c:pt idx="288">
                  <c:v>1500</c:v>
                </c:pt>
                <c:pt idx="289">
                  <c:v>1500</c:v>
                </c:pt>
                <c:pt idx="290">
                  <c:v>1500</c:v>
                </c:pt>
                <c:pt idx="291">
                  <c:v>1500</c:v>
                </c:pt>
                <c:pt idx="292">
                  <c:v>1500</c:v>
                </c:pt>
                <c:pt idx="293">
                  <c:v>1500</c:v>
                </c:pt>
                <c:pt idx="294">
                  <c:v>1500</c:v>
                </c:pt>
                <c:pt idx="295">
                  <c:v>1500</c:v>
                </c:pt>
                <c:pt idx="296">
                  <c:v>1500</c:v>
                </c:pt>
                <c:pt idx="297">
                  <c:v>1500</c:v>
                </c:pt>
                <c:pt idx="298">
                  <c:v>1500</c:v>
                </c:pt>
                <c:pt idx="299">
                  <c:v>1500</c:v>
                </c:pt>
                <c:pt idx="300">
                  <c:v>1500</c:v>
                </c:pt>
                <c:pt idx="301">
                  <c:v>1500</c:v>
                </c:pt>
                <c:pt idx="302">
                  <c:v>1500</c:v>
                </c:pt>
                <c:pt idx="303">
                  <c:v>1500</c:v>
                </c:pt>
                <c:pt idx="304">
                  <c:v>1500</c:v>
                </c:pt>
                <c:pt idx="305">
                  <c:v>1500</c:v>
                </c:pt>
                <c:pt idx="306">
                  <c:v>1500</c:v>
                </c:pt>
                <c:pt idx="307">
                  <c:v>1500</c:v>
                </c:pt>
                <c:pt idx="308">
                  <c:v>1500</c:v>
                </c:pt>
                <c:pt idx="309">
                  <c:v>1500</c:v>
                </c:pt>
                <c:pt idx="310">
                  <c:v>1500</c:v>
                </c:pt>
                <c:pt idx="311">
                  <c:v>1500</c:v>
                </c:pt>
                <c:pt idx="312">
                  <c:v>1500</c:v>
                </c:pt>
                <c:pt idx="313">
                  <c:v>1500</c:v>
                </c:pt>
                <c:pt idx="314">
                  <c:v>1500</c:v>
                </c:pt>
                <c:pt idx="315">
                  <c:v>1500</c:v>
                </c:pt>
                <c:pt idx="316">
                  <c:v>1500</c:v>
                </c:pt>
                <c:pt idx="317">
                  <c:v>1500</c:v>
                </c:pt>
                <c:pt idx="318">
                  <c:v>1500</c:v>
                </c:pt>
                <c:pt idx="319">
                  <c:v>1500</c:v>
                </c:pt>
                <c:pt idx="320">
                  <c:v>1500</c:v>
                </c:pt>
                <c:pt idx="321">
                  <c:v>1500</c:v>
                </c:pt>
                <c:pt idx="322">
                  <c:v>1500</c:v>
                </c:pt>
                <c:pt idx="323">
                  <c:v>1500</c:v>
                </c:pt>
                <c:pt idx="324">
                  <c:v>1500</c:v>
                </c:pt>
                <c:pt idx="325">
                  <c:v>1500</c:v>
                </c:pt>
                <c:pt idx="326">
                  <c:v>1500</c:v>
                </c:pt>
                <c:pt idx="327">
                  <c:v>1500</c:v>
                </c:pt>
                <c:pt idx="328">
                  <c:v>1500</c:v>
                </c:pt>
                <c:pt idx="329">
                  <c:v>1500</c:v>
                </c:pt>
                <c:pt idx="330">
                  <c:v>1500</c:v>
                </c:pt>
                <c:pt idx="331">
                  <c:v>1500</c:v>
                </c:pt>
                <c:pt idx="332">
                  <c:v>1500</c:v>
                </c:pt>
                <c:pt idx="333">
                  <c:v>1500</c:v>
                </c:pt>
                <c:pt idx="334">
                  <c:v>1500</c:v>
                </c:pt>
                <c:pt idx="335">
                  <c:v>1500</c:v>
                </c:pt>
                <c:pt idx="336">
                  <c:v>1500</c:v>
                </c:pt>
                <c:pt idx="337">
                  <c:v>1500</c:v>
                </c:pt>
                <c:pt idx="338">
                  <c:v>1500</c:v>
                </c:pt>
                <c:pt idx="339">
                  <c:v>1500</c:v>
                </c:pt>
                <c:pt idx="340">
                  <c:v>1500</c:v>
                </c:pt>
                <c:pt idx="341">
                  <c:v>1500</c:v>
                </c:pt>
                <c:pt idx="342">
                  <c:v>1500</c:v>
                </c:pt>
                <c:pt idx="343">
                  <c:v>1500</c:v>
                </c:pt>
                <c:pt idx="344">
                  <c:v>1500</c:v>
                </c:pt>
                <c:pt idx="345">
                  <c:v>1500</c:v>
                </c:pt>
                <c:pt idx="346">
                  <c:v>1500</c:v>
                </c:pt>
                <c:pt idx="347">
                  <c:v>1500</c:v>
                </c:pt>
                <c:pt idx="348">
                  <c:v>1500</c:v>
                </c:pt>
                <c:pt idx="349">
                  <c:v>1500</c:v>
                </c:pt>
                <c:pt idx="350">
                  <c:v>1500</c:v>
                </c:pt>
                <c:pt idx="351">
                  <c:v>1500</c:v>
                </c:pt>
                <c:pt idx="352">
                  <c:v>1500</c:v>
                </c:pt>
                <c:pt idx="353">
                  <c:v>1500</c:v>
                </c:pt>
                <c:pt idx="354">
                  <c:v>1500</c:v>
                </c:pt>
                <c:pt idx="355">
                  <c:v>1500</c:v>
                </c:pt>
                <c:pt idx="356">
                  <c:v>1500</c:v>
                </c:pt>
                <c:pt idx="357">
                  <c:v>1500</c:v>
                </c:pt>
                <c:pt idx="358">
                  <c:v>1500</c:v>
                </c:pt>
                <c:pt idx="359">
                  <c:v>1500</c:v>
                </c:pt>
                <c:pt idx="360">
                  <c:v>1500</c:v>
                </c:pt>
                <c:pt idx="361">
                  <c:v>1500</c:v>
                </c:pt>
                <c:pt idx="362">
                  <c:v>1500</c:v>
                </c:pt>
                <c:pt idx="363">
                  <c:v>1500</c:v>
                </c:pt>
                <c:pt idx="364">
                  <c:v>1500</c:v>
                </c:pt>
                <c:pt idx="365">
                  <c:v>1500</c:v>
                </c:pt>
                <c:pt idx="366">
                  <c:v>1500</c:v>
                </c:pt>
                <c:pt idx="367">
                  <c:v>1500</c:v>
                </c:pt>
                <c:pt idx="368">
                  <c:v>1500</c:v>
                </c:pt>
                <c:pt idx="369">
                  <c:v>1500</c:v>
                </c:pt>
                <c:pt idx="370">
                  <c:v>1500</c:v>
                </c:pt>
                <c:pt idx="371">
                  <c:v>1500</c:v>
                </c:pt>
                <c:pt idx="372">
                  <c:v>1500</c:v>
                </c:pt>
                <c:pt idx="373">
                  <c:v>1500</c:v>
                </c:pt>
                <c:pt idx="374">
                  <c:v>1500</c:v>
                </c:pt>
                <c:pt idx="375">
                  <c:v>1500</c:v>
                </c:pt>
                <c:pt idx="376">
                  <c:v>1500</c:v>
                </c:pt>
                <c:pt idx="377">
                  <c:v>1500</c:v>
                </c:pt>
                <c:pt idx="378">
                  <c:v>1500</c:v>
                </c:pt>
                <c:pt idx="379">
                  <c:v>1500</c:v>
                </c:pt>
                <c:pt idx="380">
                  <c:v>1500</c:v>
                </c:pt>
                <c:pt idx="381">
                  <c:v>1500</c:v>
                </c:pt>
                <c:pt idx="382">
                  <c:v>1500</c:v>
                </c:pt>
                <c:pt idx="383">
                  <c:v>1500</c:v>
                </c:pt>
                <c:pt idx="384">
                  <c:v>1500</c:v>
                </c:pt>
                <c:pt idx="385">
                  <c:v>1500</c:v>
                </c:pt>
                <c:pt idx="386">
                  <c:v>1500</c:v>
                </c:pt>
                <c:pt idx="387">
                  <c:v>1500</c:v>
                </c:pt>
                <c:pt idx="388">
                  <c:v>1500</c:v>
                </c:pt>
                <c:pt idx="389">
                  <c:v>1500</c:v>
                </c:pt>
                <c:pt idx="390">
                  <c:v>1500</c:v>
                </c:pt>
                <c:pt idx="391">
                  <c:v>1500</c:v>
                </c:pt>
                <c:pt idx="392">
                  <c:v>1500</c:v>
                </c:pt>
                <c:pt idx="393">
                  <c:v>1500</c:v>
                </c:pt>
                <c:pt idx="394">
                  <c:v>1500</c:v>
                </c:pt>
                <c:pt idx="395">
                  <c:v>1500</c:v>
                </c:pt>
                <c:pt idx="396">
                  <c:v>1500</c:v>
                </c:pt>
                <c:pt idx="397">
                  <c:v>1500</c:v>
                </c:pt>
                <c:pt idx="398">
                  <c:v>1500</c:v>
                </c:pt>
                <c:pt idx="399">
                  <c:v>1500</c:v>
                </c:pt>
                <c:pt idx="400">
                  <c:v>1500</c:v>
                </c:pt>
                <c:pt idx="401">
                  <c:v>1500</c:v>
                </c:pt>
                <c:pt idx="402">
                  <c:v>1500</c:v>
                </c:pt>
                <c:pt idx="403">
                  <c:v>1500</c:v>
                </c:pt>
                <c:pt idx="404">
                  <c:v>1500</c:v>
                </c:pt>
                <c:pt idx="405">
                  <c:v>1500</c:v>
                </c:pt>
                <c:pt idx="406">
                  <c:v>1500</c:v>
                </c:pt>
                <c:pt idx="407">
                  <c:v>1500</c:v>
                </c:pt>
                <c:pt idx="408">
                  <c:v>1500</c:v>
                </c:pt>
                <c:pt idx="409">
                  <c:v>1500</c:v>
                </c:pt>
                <c:pt idx="410">
                  <c:v>1500</c:v>
                </c:pt>
                <c:pt idx="411">
                  <c:v>1500</c:v>
                </c:pt>
                <c:pt idx="412">
                  <c:v>1500</c:v>
                </c:pt>
                <c:pt idx="413">
                  <c:v>1500</c:v>
                </c:pt>
                <c:pt idx="414">
                  <c:v>1500</c:v>
                </c:pt>
                <c:pt idx="415">
                  <c:v>1500</c:v>
                </c:pt>
                <c:pt idx="416">
                  <c:v>1500</c:v>
                </c:pt>
                <c:pt idx="417">
                  <c:v>1500</c:v>
                </c:pt>
                <c:pt idx="418">
                  <c:v>1500</c:v>
                </c:pt>
                <c:pt idx="419">
                  <c:v>1500</c:v>
                </c:pt>
                <c:pt idx="420">
                  <c:v>1500</c:v>
                </c:pt>
                <c:pt idx="421">
                  <c:v>1500</c:v>
                </c:pt>
                <c:pt idx="422">
                  <c:v>1500</c:v>
                </c:pt>
                <c:pt idx="423">
                  <c:v>1500</c:v>
                </c:pt>
                <c:pt idx="424">
                  <c:v>1500</c:v>
                </c:pt>
                <c:pt idx="425">
                  <c:v>1500</c:v>
                </c:pt>
                <c:pt idx="426">
                  <c:v>1500</c:v>
                </c:pt>
                <c:pt idx="427">
                  <c:v>1500</c:v>
                </c:pt>
                <c:pt idx="428">
                  <c:v>1500</c:v>
                </c:pt>
                <c:pt idx="429">
                  <c:v>1500</c:v>
                </c:pt>
                <c:pt idx="430">
                  <c:v>1500</c:v>
                </c:pt>
                <c:pt idx="431">
                  <c:v>1500</c:v>
                </c:pt>
                <c:pt idx="432">
                  <c:v>1500</c:v>
                </c:pt>
                <c:pt idx="433">
                  <c:v>1500</c:v>
                </c:pt>
                <c:pt idx="434">
                  <c:v>1500</c:v>
                </c:pt>
                <c:pt idx="435">
                  <c:v>1500</c:v>
                </c:pt>
                <c:pt idx="436">
                  <c:v>1500</c:v>
                </c:pt>
                <c:pt idx="437">
                  <c:v>1500</c:v>
                </c:pt>
                <c:pt idx="438">
                  <c:v>1500</c:v>
                </c:pt>
                <c:pt idx="439">
                  <c:v>1500</c:v>
                </c:pt>
                <c:pt idx="440">
                  <c:v>1500</c:v>
                </c:pt>
                <c:pt idx="441">
                  <c:v>1500</c:v>
                </c:pt>
                <c:pt idx="442">
                  <c:v>1500</c:v>
                </c:pt>
                <c:pt idx="443">
                  <c:v>1500</c:v>
                </c:pt>
                <c:pt idx="444">
                  <c:v>1500</c:v>
                </c:pt>
                <c:pt idx="445">
                  <c:v>1500</c:v>
                </c:pt>
                <c:pt idx="446">
                  <c:v>1500</c:v>
                </c:pt>
                <c:pt idx="447">
                  <c:v>1500</c:v>
                </c:pt>
                <c:pt idx="448">
                  <c:v>1500</c:v>
                </c:pt>
                <c:pt idx="449">
                  <c:v>1500</c:v>
                </c:pt>
                <c:pt idx="450">
                  <c:v>1500</c:v>
                </c:pt>
                <c:pt idx="451">
                  <c:v>1500</c:v>
                </c:pt>
                <c:pt idx="452">
                  <c:v>1500</c:v>
                </c:pt>
                <c:pt idx="453">
                  <c:v>1500</c:v>
                </c:pt>
                <c:pt idx="454">
                  <c:v>1500</c:v>
                </c:pt>
                <c:pt idx="455">
                  <c:v>1500</c:v>
                </c:pt>
                <c:pt idx="456">
                  <c:v>1500</c:v>
                </c:pt>
                <c:pt idx="457">
                  <c:v>1500</c:v>
                </c:pt>
                <c:pt idx="458">
                  <c:v>1500</c:v>
                </c:pt>
                <c:pt idx="459">
                  <c:v>1500</c:v>
                </c:pt>
                <c:pt idx="460">
                  <c:v>1500</c:v>
                </c:pt>
                <c:pt idx="461">
                  <c:v>1500</c:v>
                </c:pt>
                <c:pt idx="462">
                  <c:v>1500</c:v>
                </c:pt>
                <c:pt idx="463">
                  <c:v>1500</c:v>
                </c:pt>
                <c:pt idx="464">
                  <c:v>1500</c:v>
                </c:pt>
                <c:pt idx="465">
                  <c:v>1500</c:v>
                </c:pt>
                <c:pt idx="466">
                  <c:v>1500</c:v>
                </c:pt>
                <c:pt idx="467">
                  <c:v>1500</c:v>
                </c:pt>
                <c:pt idx="468">
                  <c:v>1500</c:v>
                </c:pt>
                <c:pt idx="469">
                  <c:v>1500</c:v>
                </c:pt>
                <c:pt idx="470">
                  <c:v>1500</c:v>
                </c:pt>
                <c:pt idx="471">
                  <c:v>1500</c:v>
                </c:pt>
                <c:pt idx="472">
                  <c:v>1500</c:v>
                </c:pt>
                <c:pt idx="473">
                  <c:v>1500</c:v>
                </c:pt>
                <c:pt idx="474">
                  <c:v>1500</c:v>
                </c:pt>
                <c:pt idx="475">
                  <c:v>1500</c:v>
                </c:pt>
                <c:pt idx="476">
                  <c:v>1500</c:v>
                </c:pt>
                <c:pt idx="477">
                  <c:v>1500</c:v>
                </c:pt>
                <c:pt idx="478">
                  <c:v>1500</c:v>
                </c:pt>
                <c:pt idx="479">
                  <c:v>1500</c:v>
                </c:pt>
                <c:pt idx="480">
                  <c:v>1500</c:v>
                </c:pt>
                <c:pt idx="481">
                  <c:v>1500</c:v>
                </c:pt>
                <c:pt idx="482">
                  <c:v>1500</c:v>
                </c:pt>
                <c:pt idx="483">
                  <c:v>1500</c:v>
                </c:pt>
                <c:pt idx="484">
                  <c:v>1500</c:v>
                </c:pt>
                <c:pt idx="485">
                  <c:v>1500</c:v>
                </c:pt>
                <c:pt idx="486">
                  <c:v>1500</c:v>
                </c:pt>
                <c:pt idx="487">
                  <c:v>1500</c:v>
                </c:pt>
                <c:pt idx="488">
                  <c:v>1500</c:v>
                </c:pt>
                <c:pt idx="489">
                  <c:v>1500</c:v>
                </c:pt>
                <c:pt idx="490">
                  <c:v>1500</c:v>
                </c:pt>
                <c:pt idx="491">
                  <c:v>1500</c:v>
                </c:pt>
                <c:pt idx="492">
                  <c:v>1500</c:v>
                </c:pt>
                <c:pt idx="493">
                  <c:v>1500</c:v>
                </c:pt>
                <c:pt idx="494">
                  <c:v>1500</c:v>
                </c:pt>
                <c:pt idx="495">
                  <c:v>1500</c:v>
                </c:pt>
                <c:pt idx="496">
                  <c:v>1500</c:v>
                </c:pt>
                <c:pt idx="497">
                  <c:v>1500</c:v>
                </c:pt>
                <c:pt idx="498">
                  <c:v>1500</c:v>
                </c:pt>
                <c:pt idx="499">
                  <c:v>1500</c:v>
                </c:pt>
                <c:pt idx="500">
                  <c:v>1500</c:v>
                </c:pt>
                <c:pt idx="501">
                  <c:v>1500</c:v>
                </c:pt>
                <c:pt idx="502">
                  <c:v>1500</c:v>
                </c:pt>
                <c:pt idx="503">
                  <c:v>1500</c:v>
                </c:pt>
                <c:pt idx="504">
                  <c:v>1500</c:v>
                </c:pt>
                <c:pt idx="505">
                  <c:v>1500</c:v>
                </c:pt>
                <c:pt idx="506">
                  <c:v>1500</c:v>
                </c:pt>
                <c:pt idx="507">
                  <c:v>1500</c:v>
                </c:pt>
                <c:pt idx="508">
                  <c:v>1500</c:v>
                </c:pt>
                <c:pt idx="509">
                  <c:v>1500</c:v>
                </c:pt>
                <c:pt idx="510">
                  <c:v>1500</c:v>
                </c:pt>
                <c:pt idx="511">
                  <c:v>1500</c:v>
                </c:pt>
                <c:pt idx="512">
                  <c:v>1500</c:v>
                </c:pt>
                <c:pt idx="513">
                  <c:v>1500</c:v>
                </c:pt>
                <c:pt idx="514">
                  <c:v>1500</c:v>
                </c:pt>
                <c:pt idx="515">
                  <c:v>1500</c:v>
                </c:pt>
                <c:pt idx="516">
                  <c:v>1500</c:v>
                </c:pt>
                <c:pt idx="517">
                  <c:v>1500</c:v>
                </c:pt>
                <c:pt idx="518">
                  <c:v>1500</c:v>
                </c:pt>
                <c:pt idx="519">
                  <c:v>1500</c:v>
                </c:pt>
                <c:pt idx="520">
                  <c:v>1500</c:v>
                </c:pt>
                <c:pt idx="521">
                  <c:v>1500</c:v>
                </c:pt>
                <c:pt idx="522">
                  <c:v>1500</c:v>
                </c:pt>
                <c:pt idx="523">
                  <c:v>1500</c:v>
                </c:pt>
                <c:pt idx="524">
                  <c:v>1500</c:v>
                </c:pt>
                <c:pt idx="525">
                  <c:v>1500</c:v>
                </c:pt>
                <c:pt idx="526">
                  <c:v>1500</c:v>
                </c:pt>
                <c:pt idx="527">
                  <c:v>1500</c:v>
                </c:pt>
                <c:pt idx="528">
                  <c:v>1500</c:v>
                </c:pt>
                <c:pt idx="529">
                  <c:v>1500</c:v>
                </c:pt>
                <c:pt idx="530">
                  <c:v>1500</c:v>
                </c:pt>
                <c:pt idx="531">
                  <c:v>1500</c:v>
                </c:pt>
                <c:pt idx="532">
                  <c:v>1500</c:v>
                </c:pt>
                <c:pt idx="533">
                  <c:v>1500</c:v>
                </c:pt>
                <c:pt idx="534">
                  <c:v>1500</c:v>
                </c:pt>
                <c:pt idx="535">
                  <c:v>1500</c:v>
                </c:pt>
                <c:pt idx="536">
                  <c:v>1500</c:v>
                </c:pt>
                <c:pt idx="537">
                  <c:v>1500</c:v>
                </c:pt>
                <c:pt idx="538">
                  <c:v>1500</c:v>
                </c:pt>
                <c:pt idx="539">
                  <c:v>1500</c:v>
                </c:pt>
                <c:pt idx="540">
                  <c:v>1500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EDD-45EE-A092-B915CE292A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9397416"/>
        <c:axId val="319398200"/>
      </c:lineChart>
      <c:catAx>
        <c:axId val="31939741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" cap="none" baseline="0">
                    <a:latin typeface="Calibri" panose="020F0502020204030204" pitchFamily="34" charset="0"/>
                  </a:rPr>
                  <a:t>Čas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19398200"/>
        <c:crosses val="autoZero"/>
        <c:auto val="1"/>
        <c:lblAlgn val="ctr"/>
        <c:lblOffset val="100"/>
        <c:noMultiLvlLbl val="0"/>
      </c:catAx>
      <c:valAx>
        <c:axId val="319398200"/>
        <c:scaling>
          <c:orientation val="minMax"/>
          <c:max val="30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00" b="0" i="0" u="none" strike="noStrike" cap="none" baseline="0">
                    <a:effectLst/>
                    <a:latin typeface="Calibri" panose="020F0502020204030204" pitchFamily="34" charset="0"/>
                  </a:rPr>
                  <a:t>Koncentrace CO2 (ppm)</a:t>
                </a:r>
                <a:endParaRPr lang="cs-CZ" sz="100" cap="none" baseline="0">
                  <a:latin typeface="Calibri" panose="020F050202020403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1939741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t"/>
      <c:layout>
        <c:manualLayout>
          <c:xMode val="edge"/>
          <c:yMode val="edge"/>
          <c:x val="7.5896183460813921E-2"/>
          <c:y val="7.7705556258864258E-2"/>
          <c:w val="0.84703044009185091"/>
          <c:h val="5.15286341332633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2200" dirty="0"/>
              <a:t>ZŠ M. Alše, Suchdol - Teplota a vlhkost</a:t>
            </a:r>
          </a:p>
        </c:rich>
      </c:tx>
      <c:layout>
        <c:manualLayout>
          <c:xMode val="edge"/>
          <c:yMode val="edge"/>
          <c:x val="0.17635312773403325"/>
          <c:y val="3.920868306003782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6.9084645669291345E-2"/>
          <c:y val="0.31007591103313165"/>
          <c:w val="0.3673862642169729"/>
          <c:h val="0.42136331648895653"/>
        </c:manualLayout>
      </c:layout>
      <c:lineChart>
        <c:grouping val="standard"/>
        <c:varyColors val="0"/>
        <c:ser>
          <c:idx val="0"/>
          <c:order val="0"/>
          <c:tx>
            <c:strRef>
              <c:f>'Suchdol-stará b.'!$I$6</c:f>
              <c:strCache>
                <c:ptCount val="1"/>
                <c:pt idx="0">
                  <c:v>Teplota ÚT 2.5.2017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'Suchdol-stará b.'!$H$427:$H$967</c:f>
              <c:numCache>
                <c:formatCode>h:mm</c:formatCode>
                <c:ptCount val="541"/>
                <c:pt idx="0">
                  <c:v>0.29166666666660201</c:v>
                </c:pt>
                <c:pt idx="1">
                  <c:v>0.29236111111104601</c:v>
                </c:pt>
                <c:pt idx="2">
                  <c:v>0.29305555555549001</c:v>
                </c:pt>
                <c:pt idx="3">
                  <c:v>0.29374999999993401</c:v>
                </c:pt>
                <c:pt idx="4">
                  <c:v>0.29444444444437801</c:v>
                </c:pt>
                <c:pt idx="5">
                  <c:v>0.295138888888822</c:v>
                </c:pt>
                <c:pt idx="6">
                  <c:v>0.295833333333266</c:v>
                </c:pt>
                <c:pt idx="7">
                  <c:v>0.29652777777771</c:v>
                </c:pt>
                <c:pt idx="8">
                  <c:v>0.297222222222154</c:v>
                </c:pt>
                <c:pt idx="9">
                  <c:v>0.297916666666598</c:v>
                </c:pt>
                <c:pt idx="10">
                  <c:v>0.29861111111104199</c:v>
                </c:pt>
                <c:pt idx="11">
                  <c:v>0.29930555555548599</c:v>
                </c:pt>
                <c:pt idx="12">
                  <c:v>0.29999999999992999</c:v>
                </c:pt>
                <c:pt idx="13">
                  <c:v>0.30069444444437399</c:v>
                </c:pt>
                <c:pt idx="14">
                  <c:v>0.30138888888881799</c:v>
                </c:pt>
                <c:pt idx="15">
                  <c:v>0.30208333333326198</c:v>
                </c:pt>
                <c:pt idx="16">
                  <c:v>0.30277777777770598</c:v>
                </c:pt>
                <c:pt idx="17">
                  <c:v>0.30347222222214998</c:v>
                </c:pt>
                <c:pt idx="18">
                  <c:v>0.30416666666659398</c:v>
                </c:pt>
                <c:pt idx="19">
                  <c:v>0.30486111111103797</c:v>
                </c:pt>
                <c:pt idx="20">
                  <c:v>0.30555555555548197</c:v>
                </c:pt>
                <c:pt idx="21">
                  <c:v>0.30624999999992603</c:v>
                </c:pt>
                <c:pt idx="22">
                  <c:v>0.30694444444437002</c:v>
                </c:pt>
                <c:pt idx="23">
                  <c:v>0.30763888888881402</c:v>
                </c:pt>
                <c:pt idx="24">
                  <c:v>0.30833333333325802</c:v>
                </c:pt>
                <c:pt idx="25">
                  <c:v>0.30902777777770202</c:v>
                </c:pt>
                <c:pt idx="26">
                  <c:v>0.30972222222214602</c:v>
                </c:pt>
                <c:pt idx="27">
                  <c:v>0.31041666666659001</c:v>
                </c:pt>
                <c:pt idx="28">
                  <c:v>0.31111111111103401</c:v>
                </c:pt>
                <c:pt idx="29">
                  <c:v>0.31180555555547801</c:v>
                </c:pt>
                <c:pt idx="30">
                  <c:v>0.31249999999992201</c:v>
                </c:pt>
                <c:pt idx="31">
                  <c:v>0.313194444444366</c:v>
                </c:pt>
                <c:pt idx="32">
                  <c:v>0.31388888888881</c:v>
                </c:pt>
                <c:pt idx="33">
                  <c:v>0.314583333333254</c:v>
                </c:pt>
                <c:pt idx="34">
                  <c:v>0.315277777777698</c:v>
                </c:pt>
                <c:pt idx="35">
                  <c:v>0.315972222222142</c:v>
                </c:pt>
                <c:pt idx="36">
                  <c:v>0.31666666666658599</c:v>
                </c:pt>
                <c:pt idx="37">
                  <c:v>0.31736111111102999</c:v>
                </c:pt>
                <c:pt idx="38">
                  <c:v>0.31805555555547399</c:v>
                </c:pt>
                <c:pt idx="39">
                  <c:v>0.31874999999991799</c:v>
                </c:pt>
                <c:pt idx="40">
                  <c:v>0.31944444444436199</c:v>
                </c:pt>
                <c:pt idx="41">
                  <c:v>0.32013888888880598</c:v>
                </c:pt>
                <c:pt idx="42">
                  <c:v>0.32083333333324998</c:v>
                </c:pt>
                <c:pt idx="43">
                  <c:v>0.32152777777769398</c:v>
                </c:pt>
                <c:pt idx="44">
                  <c:v>0.32222222222213798</c:v>
                </c:pt>
                <c:pt idx="45">
                  <c:v>0.32291666666658198</c:v>
                </c:pt>
                <c:pt idx="46">
                  <c:v>0.32361111111102597</c:v>
                </c:pt>
                <c:pt idx="47">
                  <c:v>0.32430555555547003</c:v>
                </c:pt>
                <c:pt idx="48">
                  <c:v>0.32499999999991402</c:v>
                </c:pt>
                <c:pt idx="49">
                  <c:v>0.32569444444435802</c:v>
                </c:pt>
                <c:pt idx="50">
                  <c:v>0.32638888888880202</c:v>
                </c:pt>
                <c:pt idx="51">
                  <c:v>0.32708333333324602</c:v>
                </c:pt>
                <c:pt idx="52">
                  <c:v>0.32777777777769002</c:v>
                </c:pt>
                <c:pt idx="53">
                  <c:v>0.32847222222213401</c:v>
                </c:pt>
                <c:pt idx="54">
                  <c:v>0.32916666666657801</c:v>
                </c:pt>
                <c:pt idx="55">
                  <c:v>0.32986111111102201</c:v>
                </c:pt>
                <c:pt idx="56">
                  <c:v>0.33055555555546601</c:v>
                </c:pt>
                <c:pt idx="57">
                  <c:v>0.33124999999991001</c:v>
                </c:pt>
                <c:pt idx="58">
                  <c:v>0.331944444444354</c:v>
                </c:pt>
                <c:pt idx="59">
                  <c:v>0.332638888888798</c:v>
                </c:pt>
                <c:pt idx="60">
                  <c:v>0.333333333333242</c:v>
                </c:pt>
                <c:pt idx="61">
                  <c:v>0.334027777777686</c:v>
                </c:pt>
                <c:pt idx="62">
                  <c:v>0.33472222222212999</c:v>
                </c:pt>
                <c:pt idx="63">
                  <c:v>0.33541666666657399</c:v>
                </c:pt>
                <c:pt idx="64">
                  <c:v>0.33611111111101799</c:v>
                </c:pt>
                <c:pt idx="65">
                  <c:v>0.33680555555546199</c:v>
                </c:pt>
                <c:pt idx="66">
                  <c:v>0.33749999999990599</c:v>
                </c:pt>
                <c:pt idx="67">
                  <c:v>0.33819444444434998</c:v>
                </c:pt>
                <c:pt idx="68">
                  <c:v>0.33888888888879398</c:v>
                </c:pt>
                <c:pt idx="69">
                  <c:v>0.33958333333323798</c:v>
                </c:pt>
                <c:pt idx="70">
                  <c:v>0.34027777777768198</c:v>
                </c:pt>
                <c:pt idx="71">
                  <c:v>0.34097222222212598</c:v>
                </c:pt>
                <c:pt idx="72">
                  <c:v>0.34166666666656997</c:v>
                </c:pt>
                <c:pt idx="73">
                  <c:v>0.34236111111101403</c:v>
                </c:pt>
                <c:pt idx="74">
                  <c:v>0.34305555555545802</c:v>
                </c:pt>
                <c:pt idx="75">
                  <c:v>0.34374999999990202</c:v>
                </c:pt>
                <c:pt idx="76">
                  <c:v>0.34444444444434602</c:v>
                </c:pt>
                <c:pt idx="77">
                  <c:v>0.34513888888879002</c:v>
                </c:pt>
                <c:pt idx="78">
                  <c:v>0.34583333333323402</c:v>
                </c:pt>
                <c:pt idx="79">
                  <c:v>0.34652777777767801</c:v>
                </c:pt>
                <c:pt idx="80">
                  <c:v>0.34722222222212201</c:v>
                </c:pt>
                <c:pt idx="81">
                  <c:v>0.34791666666656601</c:v>
                </c:pt>
                <c:pt idx="82">
                  <c:v>0.34861111111101001</c:v>
                </c:pt>
                <c:pt idx="83">
                  <c:v>0.34930555555545401</c:v>
                </c:pt>
                <c:pt idx="84">
                  <c:v>0.349999999999898</c:v>
                </c:pt>
                <c:pt idx="85">
                  <c:v>0.350694444444342</c:v>
                </c:pt>
                <c:pt idx="86">
                  <c:v>0.351388888888786</c:v>
                </c:pt>
                <c:pt idx="87">
                  <c:v>0.35208333333323</c:v>
                </c:pt>
                <c:pt idx="88">
                  <c:v>0.352777777777674</c:v>
                </c:pt>
                <c:pt idx="89">
                  <c:v>0.35347222222211799</c:v>
                </c:pt>
                <c:pt idx="90">
                  <c:v>0.35416666666656199</c:v>
                </c:pt>
                <c:pt idx="91">
                  <c:v>0.35486111111100499</c:v>
                </c:pt>
                <c:pt idx="92">
                  <c:v>0.35555555555544899</c:v>
                </c:pt>
                <c:pt idx="93">
                  <c:v>0.35624999999989299</c:v>
                </c:pt>
                <c:pt idx="94">
                  <c:v>0.35694444444433698</c:v>
                </c:pt>
                <c:pt idx="95">
                  <c:v>0.35763888888878098</c:v>
                </c:pt>
                <c:pt idx="96">
                  <c:v>0.35833333333322498</c:v>
                </c:pt>
                <c:pt idx="97">
                  <c:v>0.35902777777766898</c:v>
                </c:pt>
                <c:pt idx="98">
                  <c:v>0.35972222222211298</c:v>
                </c:pt>
                <c:pt idx="99">
                  <c:v>0.36041666666655697</c:v>
                </c:pt>
                <c:pt idx="100">
                  <c:v>0.36111111111100103</c:v>
                </c:pt>
                <c:pt idx="101">
                  <c:v>0.36180555555544502</c:v>
                </c:pt>
                <c:pt idx="102">
                  <c:v>0.36249999999988902</c:v>
                </c:pt>
                <c:pt idx="103">
                  <c:v>0.36319444444433302</c:v>
                </c:pt>
                <c:pt idx="104">
                  <c:v>0.36388888888877702</c:v>
                </c:pt>
                <c:pt idx="105">
                  <c:v>0.36458333333322102</c:v>
                </c:pt>
                <c:pt idx="106">
                  <c:v>0.36527777777766501</c:v>
                </c:pt>
                <c:pt idx="107">
                  <c:v>0.36597222222210901</c:v>
                </c:pt>
                <c:pt idx="108">
                  <c:v>0.36666666666655301</c:v>
                </c:pt>
                <c:pt idx="109">
                  <c:v>0.36736111111099701</c:v>
                </c:pt>
                <c:pt idx="110">
                  <c:v>0.36805555555544101</c:v>
                </c:pt>
                <c:pt idx="111">
                  <c:v>0.368749999999885</c:v>
                </c:pt>
                <c:pt idx="112">
                  <c:v>0.369444444444329</c:v>
                </c:pt>
                <c:pt idx="113">
                  <c:v>0.370138888888773</c:v>
                </c:pt>
                <c:pt idx="114">
                  <c:v>0.370833333333217</c:v>
                </c:pt>
                <c:pt idx="115">
                  <c:v>0.37152777777766099</c:v>
                </c:pt>
                <c:pt idx="116">
                  <c:v>0.37222222222210499</c:v>
                </c:pt>
                <c:pt idx="117">
                  <c:v>0.37291666666654899</c:v>
                </c:pt>
                <c:pt idx="118">
                  <c:v>0.37361111111099299</c:v>
                </c:pt>
                <c:pt idx="119">
                  <c:v>0.37430555555543699</c:v>
                </c:pt>
                <c:pt idx="120">
                  <c:v>0.37499999999988098</c:v>
                </c:pt>
                <c:pt idx="121">
                  <c:v>0.37569444444432498</c:v>
                </c:pt>
                <c:pt idx="122">
                  <c:v>0.37638888888876898</c:v>
                </c:pt>
                <c:pt idx="123">
                  <c:v>0.37708333333321298</c:v>
                </c:pt>
                <c:pt idx="124">
                  <c:v>0.37777777777765698</c:v>
                </c:pt>
                <c:pt idx="125">
                  <c:v>0.37847222222210097</c:v>
                </c:pt>
                <c:pt idx="126">
                  <c:v>0.37916666666654503</c:v>
                </c:pt>
                <c:pt idx="127">
                  <c:v>0.37986111111098902</c:v>
                </c:pt>
                <c:pt idx="128">
                  <c:v>0.38055555555543302</c:v>
                </c:pt>
                <c:pt idx="129">
                  <c:v>0.38124999999987702</c:v>
                </c:pt>
                <c:pt idx="130">
                  <c:v>0.38194444444432102</c:v>
                </c:pt>
                <c:pt idx="131">
                  <c:v>0.38263888888876502</c:v>
                </c:pt>
                <c:pt idx="132">
                  <c:v>0.38333333333320901</c:v>
                </c:pt>
                <c:pt idx="133">
                  <c:v>0.38402777777765301</c:v>
                </c:pt>
                <c:pt idx="134">
                  <c:v>0.38472222222209701</c:v>
                </c:pt>
                <c:pt idx="135">
                  <c:v>0.38541666666654101</c:v>
                </c:pt>
                <c:pt idx="136">
                  <c:v>0.38611111111098501</c:v>
                </c:pt>
                <c:pt idx="137">
                  <c:v>0.386805555555429</c:v>
                </c:pt>
                <c:pt idx="138">
                  <c:v>0.387499999999873</c:v>
                </c:pt>
                <c:pt idx="139">
                  <c:v>0.388194444444317</c:v>
                </c:pt>
                <c:pt idx="140">
                  <c:v>0.388888888888761</c:v>
                </c:pt>
                <c:pt idx="141">
                  <c:v>0.389583333333205</c:v>
                </c:pt>
                <c:pt idx="142">
                  <c:v>0.39027777777764899</c:v>
                </c:pt>
                <c:pt idx="143">
                  <c:v>0.39097222222209299</c:v>
                </c:pt>
                <c:pt idx="144">
                  <c:v>0.39166666666653699</c:v>
                </c:pt>
                <c:pt idx="145">
                  <c:v>0.39236111111098099</c:v>
                </c:pt>
                <c:pt idx="146">
                  <c:v>0.39305555555542498</c:v>
                </c:pt>
                <c:pt idx="147">
                  <c:v>0.39374999999986898</c:v>
                </c:pt>
                <c:pt idx="148">
                  <c:v>0.39444444444431298</c:v>
                </c:pt>
                <c:pt idx="149">
                  <c:v>0.39513888888875698</c:v>
                </c:pt>
                <c:pt idx="150">
                  <c:v>0.39583333333320098</c:v>
                </c:pt>
                <c:pt idx="151">
                  <c:v>0.39652777777764497</c:v>
                </c:pt>
                <c:pt idx="152">
                  <c:v>0.39722222222208903</c:v>
                </c:pt>
                <c:pt idx="153">
                  <c:v>0.39791666666653303</c:v>
                </c:pt>
                <c:pt idx="154">
                  <c:v>0.39861111111097702</c:v>
                </c:pt>
                <c:pt idx="155">
                  <c:v>0.39930555555542102</c:v>
                </c:pt>
                <c:pt idx="156">
                  <c:v>0.39999999999986502</c:v>
                </c:pt>
                <c:pt idx="157">
                  <c:v>0.40069444444430902</c:v>
                </c:pt>
                <c:pt idx="158">
                  <c:v>0.40138888888875301</c:v>
                </c:pt>
                <c:pt idx="159">
                  <c:v>0.40208333333319701</c:v>
                </c:pt>
                <c:pt idx="160">
                  <c:v>0.40277777777764101</c:v>
                </c:pt>
                <c:pt idx="161">
                  <c:v>0.40347222222208501</c:v>
                </c:pt>
                <c:pt idx="162">
                  <c:v>0.40416666666652901</c:v>
                </c:pt>
                <c:pt idx="163">
                  <c:v>0.404861111110973</c:v>
                </c:pt>
                <c:pt idx="164">
                  <c:v>0.405555555555417</c:v>
                </c:pt>
                <c:pt idx="165">
                  <c:v>0.406249999999861</c:v>
                </c:pt>
                <c:pt idx="166">
                  <c:v>0.406944444444305</c:v>
                </c:pt>
                <c:pt idx="167">
                  <c:v>0.407638888888749</c:v>
                </c:pt>
                <c:pt idx="168">
                  <c:v>0.40833333333319299</c:v>
                </c:pt>
                <c:pt idx="169">
                  <c:v>0.40902777777763699</c:v>
                </c:pt>
                <c:pt idx="170">
                  <c:v>0.40972222222208099</c:v>
                </c:pt>
                <c:pt idx="171">
                  <c:v>0.41041666666652499</c:v>
                </c:pt>
                <c:pt idx="172">
                  <c:v>0.41111111111096899</c:v>
                </c:pt>
                <c:pt idx="173">
                  <c:v>0.41180555555541298</c:v>
                </c:pt>
                <c:pt idx="174">
                  <c:v>0.41249999999985698</c:v>
                </c:pt>
                <c:pt idx="175">
                  <c:v>0.41319444444430098</c:v>
                </c:pt>
                <c:pt idx="176">
                  <c:v>0.41388888888874498</c:v>
                </c:pt>
                <c:pt idx="177">
                  <c:v>0.41458333333318897</c:v>
                </c:pt>
                <c:pt idx="178">
                  <c:v>0.41527777777763297</c:v>
                </c:pt>
                <c:pt idx="179">
                  <c:v>0.41597222222207703</c:v>
                </c:pt>
                <c:pt idx="180">
                  <c:v>0.41666666666652102</c:v>
                </c:pt>
                <c:pt idx="181">
                  <c:v>0.41736111111096502</c:v>
                </c:pt>
                <c:pt idx="182">
                  <c:v>0.41805555555540902</c:v>
                </c:pt>
                <c:pt idx="183">
                  <c:v>0.41874999999985302</c:v>
                </c:pt>
                <c:pt idx="184">
                  <c:v>0.41944444444429702</c:v>
                </c:pt>
                <c:pt idx="185">
                  <c:v>0.42013888888874101</c:v>
                </c:pt>
                <c:pt idx="186">
                  <c:v>0.42083333333318501</c:v>
                </c:pt>
                <c:pt idx="187">
                  <c:v>0.42152777777762901</c:v>
                </c:pt>
                <c:pt idx="188">
                  <c:v>0.42222222222207301</c:v>
                </c:pt>
                <c:pt idx="189">
                  <c:v>0.422916666666517</c:v>
                </c:pt>
                <c:pt idx="190">
                  <c:v>0.423611111110961</c:v>
                </c:pt>
                <c:pt idx="191">
                  <c:v>0.424305555555405</c:v>
                </c:pt>
                <c:pt idx="192">
                  <c:v>0.424999999999849</c:v>
                </c:pt>
                <c:pt idx="193">
                  <c:v>0.425694444444293</c:v>
                </c:pt>
                <c:pt idx="194">
                  <c:v>0.42638888888873699</c:v>
                </c:pt>
                <c:pt idx="195">
                  <c:v>0.42708333333318099</c:v>
                </c:pt>
                <c:pt idx="196">
                  <c:v>0.42777777777762499</c:v>
                </c:pt>
                <c:pt idx="197">
                  <c:v>0.42847222222206899</c:v>
                </c:pt>
                <c:pt idx="198">
                  <c:v>0.42916666666651299</c:v>
                </c:pt>
                <c:pt idx="199">
                  <c:v>0.42986111111095698</c:v>
                </c:pt>
                <c:pt idx="200">
                  <c:v>0.43055555555540098</c:v>
                </c:pt>
                <c:pt idx="201">
                  <c:v>0.43124999999984498</c:v>
                </c:pt>
                <c:pt idx="202">
                  <c:v>0.43194444444428898</c:v>
                </c:pt>
                <c:pt idx="203">
                  <c:v>0.43263888888873298</c:v>
                </c:pt>
                <c:pt idx="204">
                  <c:v>0.43333333333317697</c:v>
                </c:pt>
                <c:pt idx="205">
                  <c:v>0.43402777777762103</c:v>
                </c:pt>
                <c:pt idx="206">
                  <c:v>0.43472222222206502</c:v>
                </c:pt>
                <c:pt idx="207">
                  <c:v>0.43541666666650902</c:v>
                </c:pt>
                <c:pt idx="208">
                  <c:v>0.43611111111095302</c:v>
                </c:pt>
                <c:pt idx="209">
                  <c:v>0.43680555555539702</c:v>
                </c:pt>
                <c:pt idx="210">
                  <c:v>0.43749999999984102</c:v>
                </c:pt>
                <c:pt idx="211">
                  <c:v>0.43819444444428501</c:v>
                </c:pt>
                <c:pt idx="212">
                  <c:v>0.43888888888872901</c:v>
                </c:pt>
                <c:pt idx="213">
                  <c:v>0.43958333333317301</c:v>
                </c:pt>
                <c:pt idx="214">
                  <c:v>0.44027777777761701</c:v>
                </c:pt>
                <c:pt idx="215">
                  <c:v>0.44097222222206101</c:v>
                </c:pt>
                <c:pt idx="216">
                  <c:v>0.441666666666505</c:v>
                </c:pt>
                <c:pt idx="217">
                  <c:v>0.442361111110949</c:v>
                </c:pt>
                <c:pt idx="218">
                  <c:v>0.443055555555393</c:v>
                </c:pt>
                <c:pt idx="219">
                  <c:v>0.443749999999837</c:v>
                </c:pt>
                <c:pt idx="220">
                  <c:v>0.44444444444428099</c:v>
                </c:pt>
                <c:pt idx="221">
                  <c:v>0.44513888888872499</c:v>
                </c:pt>
                <c:pt idx="222">
                  <c:v>0.44583333333316899</c:v>
                </c:pt>
                <c:pt idx="223">
                  <c:v>0.44652777777761299</c:v>
                </c:pt>
                <c:pt idx="224">
                  <c:v>0.44722222222205699</c:v>
                </c:pt>
                <c:pt idx="225">
                  <c:v>0.44791666666650098</c:v>
                </c:pt>
                <c:pt idx="226">
                  <c:v>0.44861111111094498</c:v>
                </c:pt>
                <c:pt idx="227">
                  <c:v>0.44930555555538898</c:v>
                </c:pt>
                <c:pt idx="228">
                  <c:v>0.44999999999983298</c:v>
                </c:pt>
                <c:pt idx="229">
                  <c:v>0.45069444444427698</c:v>
                </c:pt>
                <c:pt idx="230">
                  <c:v>0.45138888888872097</c:v>
                </c:pt>
                <c:pt idx="231">
                  <c:v>0.45208333333316503</c:v>
                </c:pt>
                <c:pt idx="232">
                  <c:v>0.45277777777760903</c:v>
                </c:pt>
                <c:pt idx="233">
                  <c:v>0.45347222222205302</c:v>
                </c:pt>
                <c:pt idx="234">
                  <c:v>0.45416666666649702</c:v>
                </c:pt>
                <c:pt idx="235">
                  <c:v>0.45486111111094102</c:v>
                </c:pt>
                <c:pt idx="236">
                  <c:v>0.45555555555538502</c:v>
                </c:pt>
                <c:pt idx="237">
                  <c:v>0.45624999999982901</c:v>
                </c:pt>
                <c:pt idx="238">
                  <c:v>0.45694444444427301</c:v>
                </c:pt>
                <c:pt idx="239">
                  <c:v>0.45763888888871701</c:v>
                </c:pt>
                <c:pt idx="240">
                  <c:v>0.45833333333316101</c:v>
                </c:pt>
                <c:pt idx="241">
                  <c:v>0.45902777777760501</c:v>
                </c:pt>
                <c:pt idx="242">
                  <c:v>0.459722222222049</c:v>
                </c:pt>
                <c:pt idx="243">
                  <c:v>0.460416666666493</c:v>
                </c:pt>
                <c:pt idx="244">
                  <c:v>0.461111111110937</c:v>
                </c:pt>
                <c:pt idx="245">
                  <c:v>0.461805555555381</c:v>
                </c:pt>
                <c:pt idx="246">
                  <c:v>0.462499999999825</c:v>
                </c:pt>
                <c:pt idx="247">
                  <c:v>0.46319444444426899</c:v>
                </c:pt>
                <c:pt idx="248">
                  <c:v>0.46388888888871299</c:v>
                </c:pt>
                <c:pt idx="249">
                  <c:v>0.46458333333315699</c:v>
                </c:pt>
                <c:pt idx="250">
                  <c:v>0.46527777777760099</c:v>
                </c:pt>
                <c:pt idx="251">
                  <c:v>0.46597222222204498</c:v>
                </c:pt>
                <c:pt idx="252">
                  <c:v>0.46666666666648898</c:v>
                </c:pt>
                <c:pt idx="253">
                  <c:v>0.46736111111093298</c:v>
                </c:pt>
                <c:pt idx="254">
                  <c:v>0.46805555555537698</c:v>
                </c:pt>
                <c:pt idx="255">
                  <c:v>0.46874999999982098</c:v>
                </c:pt>
                <c:pt idx="256">
                  <c:v>0.46944444444426497</c:v>
                </c:pt>
                <c:pt idx="257">
                  <c:v>0.47013888888870897</c:v>
                </c:pt>
                <c:pt idx="258">
                  <c:v>0.47083333333315303</c:v>
                </c:pt>
                <c:pt idx="259">
                  <c:v>0.47152777777759702</c:v>
                </c:pt>
                <c:pt idx="260">
                  <c:v>0.47222222222204102</c:v>
                </c:pt>
                <c:pt idx="261">
                  <c:v>0.47291666666648502</c:v>
                </c:pt>
                <c:pt idx="262">
                  <c:v>0.47361111111092902</c:v>
                </c:pt>
                <c:pt idx="263">
                  <c:v>0.47430555555537302</c:v>
                </c:pt>
                <c:pt idx="264">
                  <c:v>0.47499999999981701</c:v>
                </c:pt>
                <c:pt idx="265">
                  <c:v>0.47569444444426101</c:v>
                </c:pt>
                <c:pt idx="266">
                  <c:v>0.47638888888870501</c:v>
                </c:pt>
                <c:pt idx="267">
                  <c:v>0.47708333333314901</c:v>
                </c:pt>
                <c:pt idx="268">
                  <c:v>0.477777777777593</c:v>
                </c:pt>
                <c:pt idx="269">
                  <c:v>0.478472222222037</c:v>
                </c:pt>
                <c:pt idx="270">
                  <c:v>0.479166666666481</c:v>
                </c:pt>
                <c:pt idx="271">
                  <c:v>0.479861111110925</c:v>
                </c:pt>
                <c:pt idx="272">
                  <c:v>0.480555555555369</c:v>
                </c:pt>
                <c:pt idx="273">
                  <c:v>0.48124999999981299</c:v>
                </c:pt>
                <c:pt idx="274">
                  <c:v>0.48194444444425699</c:v>
                </c:pt>
                <c:pt idx="275">
                  <c:v>0.48263888888870099</c:v>
                </c:pt>
                <c:pt idx="276">
                  <c:v>0.48333333333314499</c:v>
                </c:pt>
                <c:pt idx="277">
                  <c:v>0.48402777777758899</c:v>
                </c:pt>
                <c:pt idx="278">
                  <c:v>0.48472222222203298</c:v>
                </c:pt>
                <c:pt idx="279">
                  <c:v>0.48541666666647698</c:v>
                </c:pt>
                <c:pt idx="280">
                  <c:v>0.48611111111092098</c:v>
                </c:pt>
                <c:pt idx="281">
                  <c:v>0.48680555555536498</c:v>
                </c:pt>
                <c:pt idx="282">
                  <c:v>0.48749999999980898</c:v>
                </c:pt>
                <c:pt idx="283">
                  <c:v>0.48819444444425297</c:v>
                </c:pt>
                <c:pt idx="284">
                  <c:v>0.48888888888869703</c:v>
                </c:pt>
                <c:pt idx="285">
                  <c:v>0.48958333333314102</c:v>
                </c:pt>
                <c:pt idx="286">
                  <c:v>0.49027777777758502</c:v>
                </c:pt>
                <c:pt idx="287">
                  <c:v>0.49097222222202902</c:v>
                </c:pt>
                <c:pt idx="288">
                  <c:v>0.49166666666647302</c:v>
                </c:pt>
                <c:pt idx="289">
                  <c:v>0.49236111111091702</c:v>
                </c:pt>
                <c:pt idx="290">
                  <c:v>0.49305555555536101</c:v>
                </c:pt>
                <c:pt idx="291">
                  <c:v>0.49374999999980501</c:v>
                </c:pt>
                <c:pt idx="292">
                  <c:v>0.49444444444424901</c:v>
                </c:pt>
                <c:pt idx="293">
                  <c:v>0.49513888888869301</c:v>
                </c:pt>
                <c:pt idx="294">
                  <c:v>0.49583333333313701</c:v>
                </c:pt>
                <c:pt idx="295">
                  <c:v>0.496527777777581</c:v>
                </c:pt>
                <c:pt idx="296">
                  <c:v>0.497222222222025</c:v>
                </c:pt>
                <c:pt idx="297">
                  <c:v>0.497916666666469</c:v>
                </c:pt>
                <c:pt idx="298">
                  <c:v>0.498611111110913</c:v>
                </c:pt>
                <c:pt idx="299">
                  <c:v>0.49930555555535699</c:v>
                </c:pt>
                <c:pt idx="300">
                  <c:v>0.49999999999980099</c:v>
                </c:pt>
                <c:pt idx="301">
                  <c:v>0.50069444444424505</c:v>
                </c:pt>
                <c:pt idx="302">
                  <c:v>0.50138888888868904</c:v>
                </c:pt>
                <c:pt idx="303">
                  <c:v>0.50208333333313304</c:v>
                </c:pt>
                <c:pt idx="304">
                  <c:v>0.50277777777757704</c:v>
                </c:pt>
                <c:pt idx="305">
                  <c:v>0.50347222222202104</c:v>
                </c:pt>
                <c:pt idx="306">
                  <c:v>0.50416666666646504</c:v>
                </c:pt>
                <c:pt idx="307">
                  <c:v>0.50486111111090903</c:v>
                </c:pt>
                <c:pt idx="308">
                  <c:v>0.50555555555535303</c:v>
                </c:pt>
                <c:pt idx="309">
                  <c:v>0.50624999999979703</c:v>
                </c:pt>
                <c:pt idx="310">
                  <c:v>0.50694444444424103</c:v>
                </c:pt>
                <c:pt idx="311">
                  <c:v>0.50763888888868502</c:v>
                </c:pt>
                <c:pt idx="312">
                  <c:v>0.50833333333312902</c:v>
                </c:pt>
                <c:pt idx="313">
                  <c:v>0.50902777777757302</c:v>
                </c:pt>
                <c:pt idx="314">
                  <c:v>0.50972222222201702</c:v>
                </c:pt>
                <c:pt idx="315">
                  <c:v>0.51041666666646102</c:v>
                </c:pt>
                <c:pt idx="316">
                  <c:v>0.51111111111090501</c:v>
                </c:pt>
                <c:pt idx="317">
                  <c:v>0.51180555555534901</c:v>
                </c:pt>
                <c:pt idx="318">
                  <c:v>0.51249999999979301</c:v>
                </c:pt>
                <c:pt idx="319">
                  <c:v>0.51319444444423701</c:v>
                </c:pt>
                <c:pt idx="320">
                  <c:v>0.51388888888868101</c:v>
                </c:pt>
                <c:pt idx="321">
                  <c:v>0.514583333333125</c:v>
                </c:pt>
                <c:pt idx="322">
                  <c:v>0.515277777777569</c:v>
                </c:pt>
                <c:pt idx="323">
                  <c:v>0.515972222222013</c:v>
                </c:pt>
                <c:pt idx="324">
                  <c:v>0.516666666666457</c:v>
                </c:pt>
                <c:pt idx="325">
                  <c:v>0.517361111110901</c:v>
                </c:pt>
                <c:pt idx="326">
                  <c:v>0.51805555555534499</c:v>
                </c:pt>
                <c:pt idx="327">
                  <c:v>0.51874999999978899</c:v>
                </c:pt>
                <c:pt idx="328">
                  <c:v>0.51944444444423299</c:v>
                </c:pt>
                <c:pt idx="329">
                  <c:v>0.52013888888867699</c:v>
                </c:pt>
                <c:pt idx="330">
                  <c:v>0.52083333333312098</c:v>
                </c:pt>
                <c:pt idx="331">
                  <c:v>0.52152777777756498</c:v>
                </c:pt>
                <c:pt idx="332">
                  <c:v>0.52222222222200898</c:v>
                </c:pt>
                <c:pt idx="333">
                  <c:v>0.52291666666645298</c:v>
                </c:pt>
                <c:pt idx="334">
                  <c:v>0.52361111111089698</c:v>
                </c:pt>
                <c:pt idx="335">
                  <c:v>0.52430555555534097</c:v>
                </c:pt>
                <c:pt idx="336">
                  <c:v>0.52499999999978497</c:v>
                </c:pt>
                <c:pt idx="337">
                  <c:v>0.52569444444422897</c:v>
                </c:pt>
                <c:pt idx="338">
                  <c:v>0.52638888888867297</c:v>
                </c:pt>
                <c:pt idx="339">
                  <c:v>0.52708333333311697</c:v>
                </c:pt>
                <c:pt idx="340">
                  <c:v>0.52777777777756096</c:v>
                </c:pt>
                <c:pt idx="341">
                  <c:v>0.52847222222200496</c:v>
                </c:pt>
                <c:pt idx="342">
                  <c:v>0.52916666666644896</c:v>
                </c:pt>
                <c:pt idx="343">
                  <c:v>0.52986111111089296</c:v>
                </c:pt>
                <c:pt idx="344">
                  <c:v>0.53055555555533696</c:v>
                </c:pt>
                <c:pt idx="345">
                  <c:v>0.53124999999978095</c:v>
                </c:pt>
                <c:pt idx="346">
                  <c:v>0.53194444444422495</c:v>
                </c:pt>
                <c:pt idx="347">
                  <c:v>0.53263888888866895</c:v>
                </c:pt>
                <c:pt idx="348">
                  <c:v>0.53333333333311295</c:v>
                </c:pt>
                <c:pt idx="349">
                  <c:v>0.53402777777755694</c:v>
                </c:pt>
                <c:pt idx="350">
                  <c:v>0.53472222222200105</c:v>
                </c:pt>
                <c:pt idx="351">
                  <c:v>0.53541666666644505</c:v>
                </c:pt>
                <c:pt idx="352">
                  <c:v>0.53611111111088905</c:v>
                </c:pt>
                <c:pt idx="353">
                  <c:v>0.53680555555533305</c:v>
                </c:pt>
                <c:pt idx="354">
                  <c:v>0.53749999999977705</c:v>
                </c:pt>
                <c:pt idx="355">
                  <c:v>0.53819444444422104</c:v>
                </c:pt>
                <c:pt idx="356">
                  <c:v>0.53888888888866504</c:v>
                </c:pt>
                <c:pt idx="357">
                  <c:v>0.53958333333310904</c:v>
                </c:pt>
                <c:pt idx="358">
                  <c:v>0.54027777777755304</c:v>
                </c:pt>
                <c:pt idx="359">
                  <c:v>0.54097222222199703</c:v>
                </c:pt>
                <c:pt idx="360">
                  <c:v>0.54166666666644103</c:v>
                </c:pt>
                <c:pt idx="361">
                  <c:v>0.54236111111088503</c:v>
                </c:pt>
                <c:pt idx="362">
                  <c:v>0.54305555555532903</c:v>
                </c:pt>
                <c:pt idx="363">
                  <c:v>0.54374999999977303</c:v>
                </c:pt>
                <c:pt idx="364">
                  <c:v>0.54444444444421702</c:v>
                </c:pt>
                <c:pt idx="365">
                  <c:v>0.54513888888866102</c:v>
                </c:pt>
                <c:pt idx="366">
                  <c:v>0.54583333333310502</c:v>
                </c:pt>
                <c:pt idx="367">
                  <c:v>0.54652777777754902</c:v>
                </c:pt>
                <c:pt idx="368">
                  <c:v>0.54722222222199302</c:v>
                </c:pt>
                <c:pt idx="369">
                  <c:v>0.54791666666643701</c:v>
                </c:pt>
                <c:pt idx="370">
                  <c:v>0.54861111111088101</c:v>
                </c:pt>
                <c:pt idx="371">
                  <c:v>0.54930555555532501</c:v>
                </c:pt>
                <c:pt idx="372">
                  <c:v>0.54999999999976901</c:v>
                </c:pt>
                <c:pt idx="373">
                  <c:v>0.550694444444213</c:v>
                </c:pt>
                <c:pt idx="374">
                  <c:v>0.551388888888657</c:v>
                </c:pt>
                <c:pt idx="375">
                  <c:v>0.552083333333101</c:v>
                </c:pt>
                <c:pt idx="376">
                  <c:v>0.552777777777545</c:v>
                </c:pt>
                <c:pt idx="377">
                  <c:v>0.553472222221989</c:v>
                </c:pt>
                <c:pt idx="378">
                  <c:v>0.55416666666643299</c:v>
                </c:pt>
                <c:pt idx="379">
                  <c:v>0.55486111111087699</c:v>
                </c:pt>
                <c:pt idx="380">
                  <c:v>0.55555555555532099</c:v>
                </c:pt>
                <c:pt idx="381">
                  <c:v>0.55624999999976499</c:v>
                </c:pt>
                <c:pt idx="382">
                  <c:v>0.55694444444420899</c:v>
                </c:pt>
                <c:pt idx="383">
                  <c:v>0.55763888888865298</c:v>
                </c:pt>
                <c:pt idx="384">
                  <c:v>0.55833333333309698</c:v>
                </c:pt>
                <c:pt idx="385">
                  <c:v>0.55902777777754098</c:v>
                </c:pt>
                <c:pt idx="386">
                  <c:v>0.55972222222198498</c:v>
                </c:pt>
                <c:pt idx="387">
                  <c:v>0.56041666666642898</c:v>
                </c:pt>
                <c:pt idx="388">
                  <c:v>0.56111111111087297</c:v>
                </c:pt>
                <c:pt idx="389">
                  <c:v>0.56180555555531697</c:v>
                </c:pt>
                <c:pt idx="390">
                  <c:v>0.56249999999976097</c:v>
                </c:pt>
                <c:pt idx="391">
                  <c:v>0.56319444444420497</c:v>
                </c:pt>
                <c:pt idx="392">
                  <c:v>0.56388888888864896</c:v>
                </c:pt>
                <c:pt idx="393">
                  <c:v>0.56458333333309296</c:v>
                </c:pt>
                <c:pt idx="394">
                  <c:v>0.56527777777753696</c:v>
                </c:pt>
                <c:pt idx="395">
                  <c:v>0.56597222222198096</c:v>
                </c:pt>
                <c:pt idx="396">
                  <c:v>0.56666666666642496</c:v>
                </c:pt>
                <c:pt idx="397">
                  <c:v>0.56736111111086895</c:v>
                </c:pt>
                <c:pt idx="398">
                  <c:v>0.56805555555531295</c:v>
                </c:pt>
                <c:pt idx="399">
                  <c:v>0.56874999999975695</c:v>
                </c:pt>
                <c:pt idx="400">
                  <c:v>0.56944444444420095</c:v>
                </c:pt>
                <c:pt idx="401">
                  <c:v>0.57013888888864495</c:v>
                </c:pt>
                <c:pt idx="402">
                  <c:v>0.57083333333308905</c:v>
                </c:pt>
                <c:pt idx="403">
                  <c:v>0.57152777777753305</c:v>
                </c:pt>
                <c:pt idx="404">
                  <c:v>0.57222222222197705</c:v>
                </c:pt>
                <c:pt idx="405">
                  <c:v>0.57291666666642105</c:v>
                </c:pt>
                <c:pt idx="406">
                  <c:v>0.57361111111086505</c:v>
                </c:pt>
                <c:pt idx="407">
                  <c:v>0.57430555555530904</c:v>
                </c:pt>
                <c:pt idx="408">
                  <c:v>0.57499999999975304</c:v>
                </c:pt>
                <c:pt idx="409">
                  <c:v>0.57569444444419704</c:v>
                </c:pt>
                <c:pt idx="410">
                  <c:v>0.57638888888864104</c:v>
                </c:pt>
                <c:pt idx="411">
                  <c:v>0.57708333333308504</c:v>
                </c:pt>
                <c:pt idx="412">
                  <c:v>0.57777777777752903</c:v>
                </c:pt>
                <c:pt idx="413">
                  <c:v>0.57847222222197303</c:v>
                </c:pt>
                <c:pt idx="414">
                  <c:v>0.57916666666641703</c:v>
                </c:pt>
                <c:pt idx="415">
                  <c:v>0.57986111111086103</c:v>
                </c:pt>
                <c:pt idx="416">
                  <c:v>0.58055555555530503</c:v>
                </c:pt>
                <c:pt idx="417">
                  <c:v>0.58124999999974902</c:v>
                </c:pt>
                <c:pt idx="418">
                  <c:v>0.58194444444419302</c:v>
                </c:pt>
                <c:pt idx="419">
                  <c:v>0.58263888888863702</c:v>
                </c:pt>
                <c:pt idx="420">
                  <c:v>0.58333333333308102</c:v>
                </c:pt>
                <c:pt idx="421">
                  <c:v>0.58402777777752501</c:v>
                </c:pt>
                <c:pt idx="422">
                  <c:v>0.58472222222196901</c:v>
                </c:pt>
                <c:pt idx="423">
                  <c:v>0.58541666666641301</c:v>
                </c:pt>
                <c:pt idx="424">
                  <c:v>0.58611111111085701</c:v>
                </c:pt>
                <c:pt idx="425">
                  <c:v>0.58680555555530101</c:v>
                </c:pt>
                <c:pt idx="426">
                  <c:v>0.587499999999745</c:v>
                </c:pt>
                <c:pt idx="427">
                  <c:v>0.588194444444189</c:v>
                </c:pt>
                <c:pt idx="428">
                  <c:v>0.588888888888633</c:v>
                </c:pt>
                <c:pt idx="429">
                  <c:v>0.589583333333077</c:v>
                </c:pt>
                <c:pt idx="430">
                  <c:v>0.590277777777521</c:v>
                </c:pt>
                <c:pt idx="431">
                  <c:v>0.59097222222196499</c:v>
                </c:pt>
                <c:pt idx="432">
                  <c:v>0.59166666666640899</c:v>
                </c:pt>
                <c:pt idx="433">
                  <c:v>0.59236111111085299</c:v>
                </c:pt>
                <c:pt idx="434">
                  <c:v>0.59305555555529699</c:v>
                </c:pt>
                <c:pt idx="435">
                  <c:v>0.59374999999974098</c:v>
                </c:pt>
                <c:pt idx="436">
                  <c:v>0.59444444444418498</c:v>
                </c:pt>
                <c:pt idx="437">
                  <c:v>0.59513888888862898</c:v>
                </c:pt>
                <c:pt idx="438">
                  <c:v>0.59583333333307298</c:v>
                </c:pt>
                <c:pt idx="439">
                  <c:v>0.59652777777751698</c:v>
                </c:pt>
                <c:pt idx="440">
                  <c:v>0.59722222222196097</c:v>
                </c:pt>
                <c:pt idx="441">
                  <c:v>0.59791666666640497</c:v>
                </c:pt>
                <c:pt idx="442">
                  <c:v>0.59861111111084897</c:v>
                </c:pt>
                <c:pt idx="443">
                  <c:v>0.59930555555529297</c:v>
                </c:pt>
                <c:pt idx="444">
                  <c:v>0.59999999999973697</c:v>
                </c:pt>
                <c:pt idx="445">
                  <c:v>0.60069444444418096</c:v>
                </c:pt>
                <c:pt idx="446">
                  <c:v>0.60138888888862496</c:v>
                </c:pt>
                <c:pt idx="447">
                  <c:v>0.60208333333306896</c:v>
                </c:pt>
                <c:pt idx="448">
                  <c:v>0.60277777777751296</c:v>
                </c:pt>
                <c:pt idx="449">
                  <c:v>0.60347222222195696</c:v>
                </c:pt>
                <c:pt idx="450">
                  <c:v>0.60416666666640095</c:v>
                </c:pt>
                <c:pt idx="451">
                  <c:v>0.60486111111084495</c:v>
                </c:pt>
                <c:pt idx="452">
                  <c:v>0.60555555555528895</c:v>
                </c:pt>
                <c:pt idx="453">
                  <c:v>0.60624999999973295</c:v>
                </c:pt>
                <c:pt idx="454">
                  <c:v>0.60694444444417694</c:v>
                </c:pt>
                <c:pt idx="455">
                  <c:v>0.60763888888862105</c:v>
                </c:pt>
                <c:pt idx="456">
                  <c:v>0.60833333333306505</c:v>
                </c:pt>
                <c:pt idx="457">
                  <c:v>0.60902777777750905</c:v>
                </c:pt>
                <c:pt idx="458">
                  <c:v>0.60972222222195305</c:v>
                </c:pt>
                <c:pt idx="459">
                  <c:v>0.61041666666639705</c:v>
                </c:pt>
                <c:pt idx="460">
                  <c:v>0.61111111111084104</c:v>
                </c:pt>
                <c:pt idx="461">
                  <c:v>0.61180555555528504</c:v>
                </c:pt>
                <c:pt idx="462">
                  <c:v>0.61249999999972904</c:v>
                </c:pt>
                <c:pt idx="463">
                  <c:v>0.61319444444417304</c:v>
                </c:pt>
                <c:pt idx="464">
                  <c:v>0.61388888888861703</c:v>
                </c:pt>
                <c:pt idx="465">
                  <c:v>0.61458333333306103</c:v>
                </c:pt>
                <c:pt idx="466">
                  <c:v>0.61527777777750503</c:v>
                </c:pt>
                <c:pt idx="467">
                  <c:v>0.61597222222194903</c:v>
                </c:pt>
                <c:pt idx="468">
                  <c:v>0.61666666666639303</c:v>
                </c:pt>
                <c:pt idx="469">
                  <c:v>0.61736111111083702</c:v>
                </c:pt>
                <c:pt idx="470">
                  <c:v>0.61805555555528102</c:v>
                </c:pt>
                <c:pt idx="471">
                  <c:v>0.61874999999972502</c:v>
                </c:pt>
                <c:pt idx="472">
                  <c:v>0.61944444444416902</c:v>
                </c:pt>
                <c:pt idx="473">
                  <c:v>0.62013888888861302</c:v>
                </c:pt>
                <c:pt idx="474">
                  <c:v>0.62083333333305701</c:v>
                </c:pt>
                <c:pt idx="475">
                  <c:v>0.62152777777750101</c:v>
                </c:pt>
                <c:pt idx="476">
                  <c:v>0.62222222222194501</c:v>
                </c:pt>
                <c:pt idx="477">
                  <c:v>0.62291666666638901</c:v>
                </c:pt>
                <c:pt idx="478">
                  <c:v>0.62361111111083301</c:v>
                </c:pt>
                <c:pt idx="479">
                  <c:v>0.624305555555277</c:v>
                </c:pt>
                <c:pt idx="480">
                  <c:v>0.624999999999721</c:v>
                </c:pt>
                <c:pt idx="481">
                  <c:v>0.625694444444165</c:v>
                </c:pt>
                <c:pt idx="482">
                  <c:v>0.626388888888609</c:v>
                </c:pt>
                <c:pt idx="483">
                  <c:v>0.62708333333305299</c:v>
                </c:pt>
                <c:pt idx="484">
                  <c:v>0.62777777777749699</c:v>
                </c:pt>
                <c:pt idx="485">
                  <c:v>0.62847222222194099</c:v>
                </c:pt>
                <c:pt idx="486">
                  <c:v>0.62916666666638499</c:v>
                </c:pt>
                <c:pt idx="487">
                  <c:v>0.62986111111082899</c:v>
                </c:pt>
                <c:pt idx="488">
                  <c:v>0.63055555555527298</c:v>
                </c:pt>
                <c:pt idx="489">
                  <c:v>0.63124999999971698</c:v>
                </c:pt>
                <c:pt idx="490">
                  <c:v>0.63194444444416098</c:v>
                </c:pt>
                <c:pt idx="491">
                  <c:v>0.63263888888860498</c:v>
                </c:pt>
                <c:pt idx="492">
                  <c:v>0.63333333333304898</c:v>
                </c:pt>
                <c:pt idx="493">
                  <c:v>0.63402777777749297</c:v>
                </c:pt>
                <c:pt idx="494">
                  <c:v>0.63472222222193697</c:v>
                </c:pt>
                <c:pt idx="495">
                  <c:v>0.63541666666638097</c:v>
                </c:pt>
                <c:pt idx="496">
                  <c:v>0.63611111111082497</c:v>
                </c:pt>
                <c:pt idx="497">
                  <c:v>0.63680555555526897</c:v>
                </c:pt>
                <c:pt idx="498">
                  <c:v>0.63749999999971296</c:v>
                </c:pt>
                <c:pt idx="499">
                  <c:v>0.63819444444415696</c:v>
                </c:pt>
                <c:pt idx="500">
                  <c:v>0.63888888888860096</c:v>
                </c:pt>
                <c:pt idx="501">
                  <c:v>0.63958333333304496</c:v>
                </c:pt>
                <c:pt idx="502">
                  <c:v>0.64027777777748895</c:v>
                </c:pt>
                <c:pt idx="503">
                  <c:v>0.64097222222193295</c:v>
                </c:pt>
                <c:pt idx="504">
                  <c:v>0.64166666666637695</c:v>
                </c:pt>
                <c:pt idx="505">
                  <c:v>0.64236111111082095</c:v>
                </c:pt>
                <c:pt idx="506">
                  <c:v>0.64305555555526495</c:v>
                </c:pt>
                <c:pt idx="507">
                  <c:v>0.64374999999970905</c:v>
                </c:pt>
                <c:pt idx="508">
                  <c:v>0.64444444444415305</c:v>
                </c:pt>
                <c:pt idx="509">
                  <c:v>0.64513888888859705</c:v>
                </c:pt>
                <c:pt idx="510">
                  <c:v>0.64583333333304105</c:v>
                </c:pt>
                <c:pt idx="511">
                  <c:v>0.64652777777748505</c:v>
                </c:pt>
                <c:pt idx="512">
                  <c:v>0.64722222222192904</c:v>
                </c:pt>
                <c:pt idx="513">
                  <c:v>0.64791666666637304</c:v>
                </c:pt>
                <c:pt idx="514">
                  <c:v>0.64861111111081704</c:v>
                </c:pt>
                <c:pt idx="515">
                  <c:v>0.64930555555526104</c:v>
                </c:pt>
                <c:pt idx="516">
                  <c:v>0.64999999999970504</c:v>
                </c:pt>
                <c:pt idx="517">
                  <c:v>0.65069444444414903</c:v>
                </c:pt>
                <c:pt idx="518">
                  <c:v>0.65138888888859303</c:v>
                </c:pt>
                <c:pt idx="519">
                  <c:v>0.65208333333303703</c:v>
                </c:pt>
                <c:pt idx="520">
                  <c:v>0.65277777777748103</c:v>
                </c:pt>
                <c:pt idx="521">
                  <c:v>0.65347222222192503</c:v>
                </c:pt>
                <c:pt idx="522">
                  <c:v>0.65416666666636902</c:v>
                </c:pt>
                <c:pt idx="523">
                  <c:v>0.65486111111081302</c:v>
                </c:pt>
                <c:pt idx="524">
                  <c:v>0.65555555555525702</c:v>
                </c:pt>
                <c:pt idx="525">
                  <c:v>0.65624999999970102</c:v>
                </c:pt>
                <c:pt idx="526">
                  <c:v>0.65694444444414501</c:v>
                </c:pt>
                <c:pt idx="527">
                  <c:v>0.65763888888858901</c:v>
                </c:pt>
                <c:pt idx="528">
                  <c:v>0.65833333333303301</c:v>
                </c:pt>
                <c:pt idx="529">
                  <c:v>0.65902777777747701</c:v>
                </c:pt>
                <c:pt idx="530">
                  <c:v>0.65972222222192101</c:v>
                </c:pt>
                <c:pt idx="531">
                  <c:v>0.660416666666365</c:v>
                </c:pt>
                <c:pt idx="532">
                  <c:v>0.661111111110809</c:v>
                </c:pt>
                <c:pt idx="533">
                  <c:v>0.661805555555253</c:v>
                </c:pt>
                <c:pt idx="534">
                  <c:v>0.662499999999697</c:v>
                </c:pt>
                <c:pt idx="535">
                  <c:v>0.663194444444141</c:v>
                </c:pt>
                <c:pt idx="536">
                  <c:v>0.66388888888858499</c:v>
                </c:pt>
                <c:pt idx="537">
                  <c:v>0.66458333333302899</c:v>
                </c:pt>
                <c:pt idx="538">
                  <c:v>0.66527777777747299</c:v>
                </c:pt>
                <c:pt idx="539">
                  <c:v>0.66597222222191699</c:v>
                </c:pt>
                <c:pt idx="540">
                  <c:v>0.66666666666636099</c:v>
                </c:pt>
              </c:numCache>
            </c:numRef>
          </c:cat>
          <c:val>
            <c:numRef>
              <c:f>'Suchdol-stará b.'!$I$427:$I$967</c:f>
              <c:numCache>
                <c:formatCode>General</c:formatCode>
                <c:ptCount val="541"/>
                <c:pt idx="260">
                  <c:v>20.6</c:v>
                </c:pt>
                <c:pt idx="261">
                  <c:v>20.8</c:v>
                </c:pt>
                <c:pt idx="262">
                  <c:v>21.1</c:v>
                </c:pt>
                <c:pt idx="263">
                  <c:v>21.1</c:v>
                </c:pt>
                <c:pt idx="264">
                  <c:v>21.3</c:v>
                </c:pt>
                <c:pt idx="265">
                  <c:v>21.5</c:v>
                </c:pt>
                <c:pt idx="266">
                  <c:v>21.7</c:v>
                </c:pt>
                <c:pt idx="267">
                  <c:v>21.8</c:v>
                </c:pt>
                <c:pt idx="268">
                  <c:v>21.8</c:v>
                </c:pt>
                <c:pt idx="269">
                  <c:v>21.8</c:v>
                </c:pt>
                <c:pt idx="270">
                  <c:v>21.8</c:v>
                </c:pt>
                <c:pt idx="271">
                  <c:v>22.3</c:v>
                </c:pt>
                <c:pt idx="272">
                  <c:v>22.3</c:v>
                </c:pt>
                <c:pt idx="273">
                  <c:v>22.4</c:v>
                </c:pt>
                <c:pt idx="274">
                  <c:v>22.5</c:v>
                </c:pt>
                <c:pt idx="275">
                  <c:v>22.6</c:v>
                </c:pt>
                <c:pt idx="276">
                  <c:v>22.6</c:v>
                </c:pt>
                <c:pt idx="277">
                  <c:v>22.6</c:v>
                </c:pt>
                <c:pt idx="278">
                  <c:v>22.6</c:v>
                </c:pt>
                <c:pt idx="279">
                  <c:v>22.9</c:v>
                </c:pt>
                <c:pt idx="280">
                  <c:v>22.9</c:v>
                </c:pt>
                <c:pt idx="281">
                  <c:v>23</c:v>
                </c:pt>
                <c:pt idx="282">
                  <c:v>23.1</c:v>
                </c:pt>
                <c:pt idx="283">
                  <c:v>23.1</c:v>
                </c:pt>
                <c:pt idx="284">
                  <c:v>23.1</c:v>
                </c:pt>
                <c:pt idx="285">
                  <c:v>23.1</c:v>
                </c:pt>
                <c:pt idx="286">
                  <c:v>23.1</c:v>
                </c:pt>
                <c:pt idx="287">
                  <c:v>23.1</c:v>
                </c:pt>
                <c:pt idx="288">
                  <c:v>23.2</c:v>
                </c:pt>
                <c:pt idx="289">
                  <c:v>23.2</c:v>
                </c:pt>
                <c:pt idx="290">
                  <c:v>23.2</c:v>
                </c:pt>
                <c:pt idx="291">
                  <c:v>23.2</c:v>
                </c:pt>
                <c:pt idx="292">
                  <c:v>23.3</c:v>
                </c:pt>
                <c:pt idx="293">
                  <c:v>23.3</c:v>
                </c:pt>
                <c:pt idx="294">
                  <c:v>23.3</c:v>
                </c:pt>
                <c:pt idx="295">
                  <c:v>23.3</c:v>
                </c:pt>
                <c:pt idx="296">
                  <c:v>23.4</c:v>
                </c:pt>
                <c:pt idx="297">
                  <c:v>23.4</c:v>
                </c:pt>
                <c:pt idx="298">
                  <c:v>23.4</c:v>
                </c:pt>
                <c:pt idx="299">
                  <c:v>23.4</c:v>
                </c:pt>
                <c:pt idx="300">
                  <c:v>23.4</c:v>
                </c:pt>
                <c:pt idx="301">
                  <c:v>23.4</c:v>
                </c:pt>
                <c:pt idx="302">
                  <c:v>23.4</c:v>
                </c:pt>
                <c:pt idx="303">
                  <c:v>23.4</c:v>
                </c:pt>
                <c:pt idx="304">
                  <c:v>23.4</c:v>
                </c:pt>
                <c:pt idx="305">
                  <c:v>23.5</c:v>
                </c:pt>
                <c:pt idx="306">
                  <c:v>23.5</c:v>
                </c:pt>
                <c:pt idx="307">
                  <c:v>23.5</c:v>
                </c:pt>
                <c:pt idx="308">
                  <c:v>23.5</c:v>
                </c:pt>
                <c:pt idx="309">
                  <c:v>23.5</c:v>
                </c:pt>
                <c:pt idx="310">
                  <c:v>23.5</c:v>
                </c:pt>
                <c:pt idx="311">
                  <c:v>23.5</c:v>
                </c:pt>
                <c:pt idx="312">
                  <c:v>23.6</c:v>
                </c:pt>
                <c:pt idx="313">
                  <c:v>23.6</c:v>
                </c:pt>
                <c:pt idx="314">
                  <c:v>23.6</c:v>
                </c:pt>
                <c:pt idx="315">
                  <c:v>23.6</c:v>
                </c:pt>
                <c:pt idx="316">
                  <c:v>23.6</c:v>
                </c:pt>
                <c:pt idx="317">
                  <c:v>23.7</c:v>
                </c:pt>
                <c:pt idx="318">
                  <c:v>23.7</c:v>
                </c:pt>
                <c:pt idx="319">
                  <c:v>23.7</c:v>
                </c:pt>
                <c:pt idx="320">
                  <c:v>23.7</c:v>
                </c:pt>
                <c:pt idx="321">
                  <c:v>23.7</c:v>
                </c:pt>
                <c:pt idx="322">
                  <c:v>23.7</c:v>
                </c:pt>
                <c:pt idx="323">
                  <c:v>23.7</c:v>
                </c:pt>
                <c:pt idx="324">
                  <c:v>23.7</c:v>
                </c:pt>
                <c:pt idx="325">
                  <c:v>23.7</c:v>
                </c:pt>
                <c:pt idx="326">
                  <c:v>23.7</c:v>
                </c:pt>
                <c:pt idx="327">
                  <c:v>23.7</c:v>
                </c:pt>
                <c:pt idx="328">
                  <c:v>23.8</c:v>
                </c:pt>
                <c:pt idx="329">
                  <c:v>23.8</c:v>
                </c:pt>
                <c:pt idx="330">
                  <c:v>23.8</c:v>
                </c:pt>
                <c:pt idx="331">
                  <c:v>23.8</c:v>
                </c:pt>
                <c:pt idx="332">
                  <c:v>23.8</c:v>
                </c:pt>
                <c:pt idx="333">
                  <c:v>23.8</c:v>
                </c:pt>
                <c:pt idx="334">
                  <c:v>23.8</c:v>
                </c:pt>
                <c:pt idx="335">
                  <c:v>23.8</c:v>
                </c:pt>
                <c:pt idx="336">
                  <c:v>23.9</c:v>
                </c:pt>
                <c:pt idx="337">
                  <c:v>23.9</c:v>
                </c:pt>
                <c:pt idx="338">
                  <c:v>23.8</c:v>
                </c:pt>
                <c:pt idx="339">
                  <c:v>23.8</c:v>
                </c:pt>
                <c:pt idx="340">
                  <c:v>23.7</c:v>
                </c:pt>
                <c:pt idx="341">
                  <c:v>23.7</c:v>
                </c:pt>
                <c:pt idx="342">
                  <c:v>23.6</c:v>
                </c:pt>
                <c:pt idx="343">
                  <c:v>23.6</c:v>
                </c:pt>
                <c:pt idx="344">
                  <c:v>23.5</c:v>
                </c:pt>
                <c:pt idx="345">
                  <c:v>23.5</c:v>
                </c:pt>
                <c:pt idx="346">
                  <c:v>23.5</c:v>
                </c:pt>
                <c:pt idx="347">
                  <c:v>23.5</c:v>
                </c:pt>
                <c:pt idx="348">
                  <c:v>23.5</c:v>
                </c:pt>
                <c:pt idx="349">
                  <c:v>23.5</c:v>
                </c:pt>
                <c:pt idx="350">
                  <c:v>23.5</c:v>
                </c:pt>
                <c:pt idx="351">
                  <c:v>23.5</c:v>
                </c:pt>
                <c:pt idx="352">
                  <c:v>23.5</c:v>
                </c:pt>
                <c:pt idx="353">
                  <c:v>23.5</c:v>
                </c:pt>
                <c:pt idx="354">
                  <c:v>23.5</c:v>
                </c:pt>
                <c:pt idx="355">
                  <c:v>23.5</c:v>
                </c:pt>
                <c:pt idx="356">
                  <c:v>23.5</c:v>
                </c:pt>
                <c:pt idx="357">
                  <c:v>23.3</c:v>
                </c:pt>
                <c:pt idx="358">
                  <c:v>23.3</c:v>
                </c:pt>
                <c:pt idx="359">
                  <c:v>23.3</c:v>
                </c:pt>
                <c:pt idx="360">
                  <c:v>23.3</c:v>
                </c:pt>
                <c:pt idx="361">
                  <c:v>23.3</c:v>
                </c:pt>
                <c:pt idx="362">
                  <c:v>23.3</c:v>
                </c:pt>
                <c:pt idx="363">
                  <c:v>23.2</c:v>
                </c:pt>
                <c:pt idx="364">
                  <c:v>23.2</c:v>
                </c:pt>
                <c:pt idx="365">
                  <c:v>23.2</c:v>
                </c:pt>
                <c:pt idx="366">
                  <c:v>23.2</c:v>
                </c:pt>
                <c:pt idx="367">
                  <c:v>23.1</c:v>
                </c:pt>
                <c:pt idx="368">
                  <c:v>23.1</c:v>
                </c:pt>
                <c:pt idx="369">
                  <c:v>23.1</c:v>
                </c:pt>
                <c:pt idx="370">
                  <c:v>23.1</c:v>
                </c:pt>
                <c:pt idx="371">
                  <c:v>23.1</c:v>
                </c:pt>
                <c:pt idx="372">
                  <c:v>23.1</c:v>
                </c:pt>
                <c:pt idx="373">
                  <c:v>23</c:v>
                </c:pt>
                <c:pt idx="374">
                  <c:v>23</c:v>
                </c:pt>
                <c:pt idx="375">
                  <c:v>23</c:v>
                </c:pt>
                <c:pt idx="376">
                  <c:v>22.8</c:v>
                </c:pt>
                <c:pt idx="377">
                  <c:v>22.8</c:v>
                </c:pt>
                <c:pt idx="378">
                  <c:v>22.8</c:v>
                </c:pt>
                <c:pt idx="379">
                  <c:v>22.8</c:v>
                </c:pt>
                <c:pt idx="380">
                  <c:v>22.8</c:v>
                </c:pt>
                <c:pt idx="381">
                  <c:v>22.8</c:v>
                </c:pt>
                <c:pt idx="382">
                  <c:v>22.7</c:v>
                </c:pt>
                <c:pt idx="383">
                  <c:v>22.7</c:v>
                </c:pt>
                <c:pt idx="384">
                  <c:v>22.7</c:v>
                </c:pt>
                <c:pt idx="385">
                  <c:v>22.7</c:v>
                </c:pt>
                <c:pt idx="386">
                  <c:v>22.7</c:v>
                </c:pt>
                <c:pt idx="387">
                  <c:v>22.6</c:v>
                </c:pt>
                <c:pt idx="388">
                  <c:v>22.6</c:v>
                </c:pt>
                <c:pt idx="389">
                  <c:v>22.6</c:v>
                </c:pt>
                <c:pt idx="390">
                  <c:v>22.6</c:v>
                </c:pt>
                <c:pt idx="391">
                  <c:v>22.6</c:v>
                </c:pt>
                <c:pt idx="392">
                  <c:v>22.6</c:v>
                </c:pt>
                <c:pt idx="393">
                  <c:v>22.6</c:v>
                </c:pt>
                <c:pt idx="394">
                  <c:v>22.6</c:v>
                </c:pt>
                <c:pt idx="395">
                  <c:v>22.6</c:v>
                </c:pt>
                <c:pt idx="396">
                  <c:v>22.6</c:v>
                </c:pt>
                <c:pt idx="397">
                  <c:v>22.7</c:v>
                </c:pt>
                <c:pt idx="398">
                  <c:v>22.7</c:v>
                </c:pt>
                <c:pt idx="399">
                  <c:v>22.7</c:v>
                </c:pt>
                <c:pt idx="400">
                  <c:v>22.7</c:v>
                </c:pt>
                <c:pt idx="401">
                  <c:v>22.7</c:v>
                </c:pt>
                <c:pt idx="402">
                  <c:v>22.7</c:v>
                </c:pt>
                <c:pt idx="403">
                  <c:v>22.8</c:v>
                </c:pt>
                <c:pt idx="404">
                  <c:v>22.8</c:v>
                </c:pt>
                <c:pt idx="405">
                  <c:v>22.8</c:v>
                </c:pt>
                <c:pt idx="406">
                  <c:v>22.8</c:v>
                </c:pt>
                <c:pt idx="407">
                  <c:v>22.8</c:v>
                </c:pt>
                <c:pt idx="408">
                  <c:v>22.8</c:v>
                </c:pt>
                <c:pt idx="409">
                  <c:v>22.8</c:v>
                </c:pt>
                <c:pt idx="410">
                  <c:v>22.8</c:v>
                </c:pt>
                <c:pt idx="411">
                  <c:v>22.8</c:v>
                </c:pt>
                <c:pt idx="412">
                  <c:v>22.8</c:v>
                </c:pt>
                <c:pt idx="413">
                  <c:v>22.8</c:v>
                </c:pt>
                <c:pt idx="414">
                  <c:v>22.8</c:v>
                </c:pt>
                <c:pt idx="415">
                  <c:v>22.8</c:v>
                </c:pt>
                <c:pt idx="416">
                  <c:v>22.8</c:v>
                </c:pt>
                <c:pt idx="417">
                  <c:v>22.8</c:v>
                </c:pt>
                <c:pt idx="418">
                  <c:v>22.8</c:v>
                </c:pt>
                <c:pt idx="419">
                  <c:v>22.8</c:v>
                </c:pt>
                <c:pt idx="420">
                  <c:v>22.8</c:v>
                </c:pt>
                <c:pt idx="421">
                  <c:v>22.8</c:v>
                </c:pt>
                <c:pt idx="422">
                  <c:v>22.8</c:v>
                </c:pt>
                <c:pt idx="423">
                  <c:v>22.8</c:v>
                </c:pt>
                <c:pt idx="424">
                  <c:v>22.7</c:v>
                </c:pt>
                <c:pt idx="425">
                  <c:v>22.6</c:v>
                </c:pt>
                <c:pt idx="426">
                  <c:v>22.6</c:v>
                </c:pt>
                <c:pt idx="427">
                  <c:v>22.6</c:v>
                </c:pt>
                <c:pt idx="428">
                  <c:v>22.6</c:v>
                </c:pt>
                <c:pt idx="429">
                  <c:v>22.6</c:v>
                </c:pt>
                <c:pt idx="430">
                  <c:v>22.5</c:v>
                </c:pt>
                <c:pt idx="431">
                  <c:v>22.5</c:v>
                </c:pt>
                <c:pt idx="432">
                  <c:v>22.5</c:v>
                </c:pt>
                <c:pt idx="433">
                  <c:v>22.5</c:v>
                </c:pt>
                <c:pt idx="434">
                  <c:v>22.5</c:v>
                </c:pt>
                <c:pt idx="435">
                  <c:v>22.5</c:v>
                </c:pt>
                <c:pt idx="436">
                  <c:v>22.5</c:v>
                </c:pt>
                <c:pt idx="437">
                  <c:v>22.5</c:v>
                </c:pt>
                <c:pt idx="438">
                  <c:v>22.5</c:v>
                </c:pt>
                <c:pt idx="439">
                  <c:v>22.5</c:v>
                </c:pt>
                <c:pt idx="440">
                  <c:v>22.5</c:v>
                </c:pt>
                <c:pt idx="441">
                  <c:v>22.5</c:v>
                </c:pt>
                <c:pt idx="442">
                  <c:v>22.5</c:v>
                </c:pt>
                <c:pt idx="443">
                  <c:v>22.5</c:v>
                </c:pt>
                <c:pt idx="444">
                  <c:v>22.5</c:v>
                </c:pt>
                <c:pt idx="445">
                  <c:v>22.4</c:v>
                </c:pt>
                <c:pt idx="446">
                  <c:v>22.4</c:v>
                </c:pt>
                <c:pt idx="447">
                  <c:v>22.4</c:v>
                </c:pt>
                <c:pt idx="448">
                  <c:v>22.4</c:v>
                </c:pt>
                <c:pt idx="449">
                  <c:v>22.3</c:v>
                </c:pt>
                <c:pt idx="450">
                  <c:v>22.4</c:v>
                </c:pt>
                <c:pt idx="451">
                  <c:v>22.3</c:v>
                </c:pt>
                <c:pt idx="452">
                  <c:v>22.3</c:v>
                </c:pt>
                <c:pt idx="453">
                  <c:v>22.3</c:v>
                </c:pt>
                <c:pt idx="454">
                  <c:v>22.3</c:v>
                </c:pt>
                <c:pt idx="455">
                  <c:v>22.3</c:v>
                </c:pt>
                <c:pt idx="456">
                  <c:v>22.3</c:v>
                </c:pt>
                <c:pt idx="457">
                  <c:v>22.3</c:v>
                </c:pt>
                <c:pt idx="458">
                  <c:v>22.3</c:v>
                </c:pt>
                <c:pt idx="459">
                  <c:v>22.3</c:v>
                </c:pt>
                <c:pt idx="460">
                  <c:v>22.3</c:v>
                </c:pt>
                <c:pt idx="461">
                  <c:v>22.3</c:v>
                </c:pt>
                <c:pt idx="462">
                  <c:v>22.3</c:v>
                </c:pt>
                <c:pt idx="463">
                  <c:v>22.3</c:v>
                </c:pt>
                <c:pt idx="464">
                  <c:v>22.3</c:v>
                </c:pt>
                <c:pt idx="465">
                  <c:v>22.2</c:v>
                </c:pt>
                <c:pt idx="466">
                  <c:v>22.2</c:v>
                </c:pt>
                <c:pt idx="467">
                  <c:v>22.2</c:v>
                </c:pt>
                <c:pt idx="468">
                  <c:v>22.1</c:v>
                </c:pt>
                <c:pt idx="469">
                  <c:v>22.1</c:v>
                </c:pt>
                <c:pt idx="470">
                  <c:v>22.1</c:v>
                </c:pt>
                <c:pt idx="471">
                  <c:v>22.1</c:v>
                </c:pt>
                <c:pt idx="472">
                  <c:v>22.1</c:v>
                </c:pt>
                <c:pt idx="473">
                  <c:v>22.1</c:v>
                </c:pt>
                <c:pt idx="474">
                  <c:v>22.1</c:v>
                </c:pt>
                <c:pt idx="475">
                  <c:v>22.1</c:v>
                </c:pt>
                <c:pt idx="476">
                  <c:v>22.1</c:v>
                </c:pt>
                <c:pt idx="477">
                  <c:v>22.2</c:v>
                </c:pt>
                <c:pt idx="478">
                  <c:v>22.2</c:v>
                </c:pt>
                <c:pt idx="479">
                  <c:v>22.1</c:v>
                </c:pt>
                <c:pt idx="480">
                  <c:v>22.2</c:v>
                </c:pt>
                <c:pt idx="481">
                  <c:v>22.2</c:v>
                </c:pt>
                <c:pt idx="482">
                  <c:v>22.2</c:v>
                </c:pt>
                <c:pt idx="483">
                  <c:v>22.3</c:v>
                </c:pt>
                <c:pt idx="484">
                  <c:v>22.3</c:v>
                </c:pt>
                <c:pt idx="485">
                  <c:v>22.3</c:v>
                </c:pt>
                <c:pt idx="486">
                  <c:v>22.3</c:v>
                </c:pt>
                <c:pt idx="487">
                  <c:v>22.3</c:v>
                </c:pt>
                <c:pt idx="488">
                  <c:v>22.3</c:v>
                </c:pt>
                <c:pt idx="489">
                  <c:v>22.3</c:v>
                </c:pt>
                <c:pt idx="490">
                  <c:v>22.3</c:v>
                </c:pt>
                <c:pt idx="491">
                  <c:v>22.3</c:v>
                </c:pt>
                <c:pt idx="492">
                  <c:v>22.3</c:v>
                </c:pt>
                <c:pt idx="493">
                  <c:v>22.3</c:v>
                </c:pt>
                <c:pt idx="494">
                  <c:v>22.3</c:v>
                </c:pt>
                <c:pt idx="495">
                  <c:v>22.3</c:v>
                </c:pt>
                <c:pt idx="496">
                  <c:v>22.3</c:v>
                </c:pt>
                <c:pt idx="497">
                  <c:v>22.3</c:v>
                </c:pt>
                <c:pt idx="498">
                  <c:v>22.3</c:v>
                </c:pt>
                <c:pt idx="499">
                  <c:v>22.3</c:v>
                </c:pt>
                <c:pt idx="500">
                  <c:v>22.3</c:v>
                </c:pt>
                <c:pt idx="501">
                  <c:v>22.3</c:v>
                </c:pt>
                <c:pt idx="502">
                  <c:v>22.3</c:v>
                </c:pt>
                <c:pt idx="503">
                  <c:v>22.2</c:v>
                </c:pt>
                <c:pt idx="504">
                  <c:v>22.2</c:v>
                </c:pt>
                <c:pt idx="505">
                  <c:v>22.2</c:v>
                </c:pt>
                <c:pt idx="506">
                  <c:v>22.2</c:v>
                </c:pt>
                <c:pt idx="507">
                  <c:v>22.2</c:v>
                </c:pt>
                <c:pt idx="508">
                  <c:v>22.2</c:v>
                </c:pt>
                <c:pt idx="509">
                  <c:v>22.2</c:v>
                </c:pt>
                <c:pt idx="510">
                  <c:v>22.2</c:v>
                </c:pt>
                <c:pt idx="511">
                  <c:v>22.1</c:v>
                </c:pt>
                <c:pt idx="512">
                  <c:v>22.1</c:v>
                </c:pt>
                <c:pt idx="513">
                  <c:v>22.1</c:v>
                </c:pt>
                <c:pt idx="514">
                  <c:v>22.1</c:v>
                </c:pt>
                <c:pt idx="515">
                  <c:v>22.1</c:v>
                </c:pt>
                <c:pt idx="516">
                  <c:v>22.1</c:v>
                </c:pt>
                <c:pt idx="517">
                  <c:v>22.1</c:v>
                </c:pt>
                <c:pt idx="518">
                  <c:v>22.1</c:v>
                </c:pt>
                <c:pt idx="519">
                  <c:v>22.1</c:v>
                </c:pt>
                <c:pt idx="520">
                  <c:v>22.1</c:v>
                </c:pt>
                <c:pt idx="521">
                  <c:v>22.1</c:v>
                </c:pt>
                <c:pt idx="522">
                  <c:v>22.1</c:v>
                </c:pt>
                <c:pt idx="523">
                  <c:v>22.1</c:v>
                </c:pt>
                <c:pt idx="524">
                  <c:v>22.1</c:v>
                </c:pt>
                <c:pt idx="525">
                  <c:v>22.1</c:v>
                </c:pt>
                <c:pt idx="526">
                  <c:v>22.1</c:v>
                </c:pt>
                <c:pt idx="527">
                  <c:v>22.2</c:v>
                </c:pt>
                <c:pt idx="528">
                  <c:v>22.2</c:v>
                </c:pt>
                <c:pt idx="529">
                  <c:v>22.2</c:v>
                </c:pt>
                <c:pt idx="530">
                  <c:v>22.2</c:v>
                </c:pt>
                <c:pt idx="531">
                  <c:v>22.2</c:v>
                </c:pt>
                <c:pt idx="532">
                  <c:v>22.2</c:v>
                </c:pt>
                <c:pt idx="533">
                  <c:v>22.2</c:v>
                </c:pt>
                <c:pt idx="534">
                  <c:v>22.2</c:v>
                </c:pt>
                <c:pt idx="535">
                  <c:v>22.2</c:v>
                </c:pt>
                <c:pt idx="536">
                  <c:v>22.2</c:v>
                </c:pt>
                <c:pt idx="537">
                  <c:v>22.3</c:v>
                </c:pt>
                <c:pt idx="538">
                  <c:v>22.3</c:v>
                </c:pt>
                <c:pt idx="539">
                  <c:v>22.3</c:v>
                </c:pt>
                <c:pt idx="540">
                  <c:v>22.3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781-49B7-A7F6-F7D2E8F373EC}"/>
            </c:ext>
          </c:extLst>
        </c:ser>
        <c:ser>
          <c:idx val="1"/>
          <c:order val="1"/>
          <c:tx>
            <c:strRef>
              <c:f>'Suchdol-stará b.'!$J$6</c:f>
              <c:strCache>
                <c:ptCount val="1"/>
                <c:pt idx="0">
                  <c:v>Teplota ST 3.5.2017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'Suchdol-stará b.'!$H$427:$H$967</c:f>
              <c:numCache>
                <c:formatCode>h:mm</c:formatCode>
                <c:ptCount val="541"/>
                <c:pt idx="0">
                  <c:v>0.29166666666660201</c:v>
                </c:pt>
                <c:pt idx="1">
                  <c:v>0.29236111111104601</c:v>
                </c:pt>
                <c:pt idx="2">
                  <c:v>0.29305555555549001</c:v>
                </c:pt>
                <c:pt idx="3">
                  <c:v>0.29374999999993401</c:v>
                </c:pt>
                <c:pt idx="4">
                  <c:v>0.29444444444437801</c:v>
                </c:pt>
                <c:pt idx="5">
                  <c:v>0.295138888888822</c:v>
                </c:pt>
                <c:pt idx="6">
                  <c:v>0.295833333333266</c:v>
                </c:pt>
                <c:pt idx="7">
                  <c:v>0.29652777777771</c:v>
                </c:pt>
                <c:pt idx="8">
                  <c:v>0.297222222222154</c:v>
                </c:pt>
                <c:pt idx="9">
                  <c:v>0.297916666666598</c:v>
                </c:pt>
                <c:pt idx="10">
                  <c:v>0.29861111111104199</c:v>
                </c:pt>
                <c:pt idx="11">
                  <c:v>0.29930555555548599</c:v>
                </c:pt>
                <c:pt idx="12">
                  <c:v>0.29999999999992999</c:v>
                </c:pt>
                <c:pt idx="13">
                  <c:v>0.30069444444437399</c:v>
                </c:pt>
                <c:pt idx="14">
                  <c:v>0.30138888888881799</c:v>
                </c:pt>
                <c:pt idx="15">
                  <c:v>0.30208333333326198</c:v>
                </c:pt>
                <c:pt idx="16">
                  <c:v>0.30277777777770598</c:v>
                </c:pt>
                <c:pt idx="17">
                  <c:v>0.30347222222214998</c:v>
                </c:pt>
                <c:pt idx="18">
                  <c:v>0.30416666666659398</c:v>
                </c:pt>
                <c:pt idx="19">
                  <c:v>0.30486111111103797</c:v>
                </c:pt>
                <c:pt idx="20">
                  <c:v>0.30555555555548197</c:v>
                </c:pt>
                <c:pt idx="21">
                  <c:v>0.30624999999992603</c:v>
                </c:pt>
                <c:pt idx="22">
                  <c:v>0.30694444444437002</c:v>
                </c:pt>
                <c:pt idx="23">
                  <c:v>0.30763888888881402</c:v>
                </c:pt>
                <c:pt idx="24">
                  <c:v>0.30833333333325802</c:v>
                </c:pt>
                <c:pt idx="25">
                  <c:v>0.30902777777770202</c:v>
                </c:pt>
                <c:pt idx="26">
                  <c:v>0.30972222222214602</c:v>
                </c:pt>
                <c:pt idx="27">
                  <c:v>0.31041666666659001</c:v>
                </c:pt>
                <c:pt idx="28">
                  <c:v>0.31111111111103401</c:v>
                </c:pt>
                <c:pt idx="29">
                  <c:v>0.31180555555547801</c:v>
                </c:pt>
                <c:pt idx="30">
                  <c:v>0.31249999999992201</c:v>
                </c:pt>
                <c:pt idx="31">
                  <c:v>0.313194444444366</c:v>
                </c:pt>
                <c:pt idx="32">
                  <c:v>0.31388888888881</c:v>
                </c:pt>
                <c:pt idx="33">
                  <c:v>0.314583333333254</c:v>
                </c:pt>
                <c:pt idx="34">
                  <c:v>0.315277777777698</c:v>
                </c:pt>
                <c:pt idx="35">
                  <c:v>0.315972222222142</c:v>
                </c:pt>
                <c:pt idx="36">
                  <c:v>0.31666666666658599</c:v>
                </c:pt>
                <c:pt idx="37">
                  <c:v>0.31736111111102999</c:v>
                </c:pt>
                <c:pt idx="38">
                  <c:v>0.31805555555547399</c:v>
                </c:pt>
                <c:pt idx="39">
                  <c:v>0.31874999999991799</c:v>
                </c:pt>
                <c:pt idx="40">
                  <c:v>0.31944444444436199</c:v>
                </c:pt>
                <c:pt idx="41">
                  <c:v>0.32013888888880598</c:v>
                </c:pt>
                <c:pt idx="42">
                  <c:v>0.32083333333324998</c:v>
                </c:pt>
                <c:pt idx="43">
                  <c:v>0.32152777777769398</c:v>
                </c:pt>
                <c:pt idx="44">
                  <c:v>0.32222222222213798</c:v>
                </c:pt>
                <c:pt idx="45">
                  <c:v>0.32291666666658198</c:v>
                </c:pt>
                <c:pt idx="46">
                  <c:v>0.32361111111102597</c:v>
                </c:pt>
                <c:pt idx="47">
                  <c:v>0.32430555555547003</c:v>
                </c:pt>
                <c:pt idx="48">
                  <c:v>0.32499999999991402</c:v>
                </c:pt>
                <c:pt idx="49">
                  <c:v>0.32569444444435802</c:v>
                </c:pt>
                <c:pt idx="50">
                  <c:v>0.32638888888880202</c:v>
                </c:pt>
                <c:pt idx="51">
                  <c:v>0.32708333333324602</c:v>
                </c:pt>
                <c:pt idx="52">
                  <c:v>0.32777777777769002</c:v>
                </c:pt>
                <c:pt idx="53">
                  <c:v>0.32847222222213401</c:v>
                </c:pt>
                <c:pt idx="54">
                  <c:v>0.32916666666657801</c:v>
                </c:pt>
                <c:pt idx="55">
                  <c:v>0.32986111111102201</c:v>
                </c:pt>
                <c:pt idx="56">
                  <c:v>0.33055555555546601</c:v>
                </c:pt>
                <c:pt idx="57">
                  <c:v>0.33124999999991001</c:v>
                </c:pt>
                <c:pt idx="58">
                  <c:v>0.331944444444354</c:v>
                </c:pt>
                <c:pt idx="59">
                  <c:v>0.332638888888798</c:v>
                </c:pt>
                <c:pt idx="60">
                  <c:v>0.333333333333242</c:v>
                </c:pt>
                <c:pt idx="61">
                  <c:v>0.334027777777686</c:v>
                </c:pt>
                <c:pt idx="62">
                  <c:v>0.33472222222212999</c:v>
                </c:pt>
                <c:pt idx="63">
                  <c:v>0.33541666666657399</c:v>
                </c:pt>
                <c:pt idx="64">
                  <c:v>0.33611111111101799</c:v>
                </c:pt>
                <c:pt idx="65">
                  <c:v>0.33680555555546199</c:v>
                </c:pt>
                <c:pt idx="66">
                  <c:v>0.33749999999990599</c:v>
                </c:pt>
                <c:pt idx="67">
                  <c:v>0.33819444444434998</c:v>
                </c:pt>
                <c:pt idx="68">
                  <c:v>0.33888888888879398</c:v>
                </c:pt>
                <c:pt idx="69">
                  <c:v>0.33958333333323798</c:v>
                </c:pt>
                <c:pt idx="70">
                  <c:v>0.34027777777768198</c:v>
                </c:pt>
                <c:pt idx="71">
                  <c:v>0.34097222222212598</c:v>
                </c:pt>
                <c:pt idx="72">
                  <c:v>0.34166666666656997</c:v>
                </c:pt>
                <c:pt idx="73">
                  <c:v>0.34236111111101403</c:v>
                </c:pt>
                <c:pt idx="74">
                  <c:v>0.34305555555545802</c:v>
                </c:pt>
                <c:pt idx="75">
                  <c:v>0.34374999999990202</c:v>
                </c:pt>
                <c:pt idx="76">
                  <c:v>0.34444444444434602</c:v>
                </c:pt>
                <c:pt idx="77">
                  <c:v>0.34513888888879002</c:v>
                </c:pt>
                <c:pt idx="78">
                  <c:v>0.34583333333323402</c:v>
                </c:pt>
                <c:pt idx="79">
                  <c:v>0.34652777777767801</c:v>
                </c:pt>
                <c:pt idx="80">
                  <c:v>0.34722222222212201</c:v>
                </c:pt>
                <c:pt idx="81">
                  <c:v>0.34791666666656601</c:v>
                </c:pt>
                <c:pt idx="82">
                  <c:v>0.34861111111101001</c:v>
                </c:pt>
                <c:pt idx="83">
                  <c:v>0.34930555555545401</c:v>
                </c:pt>
                <c:pt idx="84">
                  <c:v>0.349999999999898</c:v>
                </c:pt>
                <c:pt idx="85">
                  <c:v>0.350694444444342</c:v>
                </c:pt>
                <c:pt idx="86">
                  <c:v>0.351388888888786</c:v>
                </c:pt>
                <c:pt idx="87">
                  <c:v>0.35208333333323</c:v>
                </c:pt>
                <c:pt idx="88">
                  <c:v>0.352777777777674</c:v>
                </c:pt>
                <c:pt idx="89">
                  <c:v>0.35347222222211799</c:v>
                </c:pt>
                <c:pt idx="90">
                  <c:v>0.35416666666656199</c:v>
                </c:pt>
                <c:pt idx="91">
                  <c:v>0.35486111111100499</c:v>
                </c:pt>
                <c:pt idx="92">
                  <c:v>0.35555555555544899</c:v>
                </c:pt>
                <c:pt idx="93">
                  <c:v>0.35624999999989299</c:v>
                </c:pt>
                <c:pt idx="94">
                  <c:v>0.35694444444433698</c:v>
                </c:pt>
                <c:pt idx="95">
                  <c:v>0.35763888888878098</c:v>
                </c:pt>
                <c:pt idx="96">
                  <c:v>0.35833333333322498</c:v>
                </c:pt>
                <c:pt idx="97">
                  <c:v>0.35902777777766898</c:v>
                </c:pt>
                <c:pt idx="98">
                  <c:v>0.35972222222211298</c:v>
                </c:pt>
                <c:pt idx="99">
                  <c:v>0.36041666666655697</c:v>
                </c:pt>
                <c:pt idx="100">
                  <c:v>0.36111111111100103</c:v>
                </c:pt>
                <c:pt idx="101">
                  <c:v>0.36180555555544502</c:v>
                </c:pt>
                <c:pt idx="102">
                  <c:v>0.36249999999988902</c:v>
                </c:pt>
                <c:pt idx="103">
                  <c:v>0.36319444444433302</c:v>
                </c:pt>
                <c:pt idx="104">
                  <c:v>0.36388888888877702</c:v>
                </c:pt>
                <c:pt idx="105">
                  <c:v>0.36458333333322102</c:v>
                </c:pt>
                <c:pt idx="106">
                  <c:v>0.36527777777766501</c:v>
                </c:pt>
                <c:pt idx="107">
                  <c:v>0.36597222222210901</c:v>
                </c:pt>
                <c:pt idx="108">
                  <c:v>0.36666666666655301</c:v>
                </c:pt>
                <c:pt idx="109">
                  <c:v>0.36736111111099701</c:v>
                </c:pt>
                <c:pt idx="110">
                  <c:v>0.36805555555544101</c:v>
                </c:pt>
                <c:pt idx="111">
                  <c:v>0.368749999999885</c:v>
                </c:pt>
                <c:pt idx="112">
                  <c:v>0.369444444444329</c:v>
                </c:pt>
                <c:pt idx="113">
                  <c:v>0.370138888888773</c:v>
                </c:pt>
                <c:pt idx="114">
                  <c:v>0.370833333333217</c:v>
                </c:pt>
                <c:pt idx="115">
                  <c:v>0.37152777777766099</c:v>
                </c:pt>
                <c:pt idx="116">
                  <c:v>0.37222222222210499</c:v>
                </c:pt>
                <c:pt idx="117">
                  <c:v>0.37291666666654899</c:v>
                </c:pt>
                <c:pt idx="118">
                  <c:v>0.37361111111099299</c:v>
                </c:pt>
                <c:pt idx="119">
                  <c:v>0.37430555555543699</c:v>
                </c:pt>
                <c:pt idx="120">
                  <c:v>0.37499999999988098</c:v>
                </c:pt>
                <c:pt idx="121">
                  <c:v>0.37569444444432498</c:v>
                </c:pt>
                <c:pt idx="122">
                  <c:v>0.37638888888876898</c:v>
                </c:pt>
                <c:pt idx="123">
                  <c:v>0.37708333333321298</c:v>
                </c:pt>
                <c:pt idx="124">
                  <c:v>0.37777777777765698</c:v>
                </c:pt>
                <c:pt idx="125">
                  <c:v>0.37847222222210097</c:v>
                </c:pt>
                <c:pt idx="126">
                  <c:v>0.37916666666654503</c:v>
                </c:pt>
                <c:pt idx="127">
                  <c:v>0.37986111111098902</c:v>
                </c:pt>
                <c:pt idx="128">
                  <c:v>0.38055555555543302</c:v>
                </c:pt>
                <c:pt idx="129">
                  <c:v>0.38124999999987702</c:v>
                </c:pt>
                <c:pt idx="130">
                  <c:v>0.38194444444432102</c:v>
                </c:pt>
                <c:pt idx="131">
                  <c:v>0.38263888888876502</c:v>
                </c:pt>
                <c:pt idx="132">
                  <c:v>0.38333333333320901</c:v>
                </c:pt>
                <c:pt idx="133">
                  <c:v>0.38402777777765301</c:v>
                </c:pt>
                <c:pt idx="134">
                  <c:v>0.38472222222209701</c:v>
                </c:pt>
                <c:pt idx="135">
                  <c:v>0.38541666666654101</c:v>
                </c:pt>
                <c:pt idx="136">
                  <c:v>0.38611111111098501</c:v>
                </c:pt>
                <c:pt idx="137">
                  <c:v>0.386805555555429</c:v>
                </c:pt>
                <c:pt idx="138">
                  <c:v>0.387499999999873</c:v>
                </c:pt>
                <c:pt idx="139">
                  <c:v>0.388194444444317</c:v>
                </c:pt>
                <c:pt idx="140">
                  <c:v>0.388888888888761</c:v>
                </c:pt>
                <c:pt idx="141">
                  <c:v>0.389583333333205</c:v>
                </c:pt>
                <c:pt idx="142">
                  <c:v>0.39027777777764899</c:v>
                </c:pt>
                <c:pt idx="143">
                  <c:v>0.39097222222209299</c:v>
                </c:pt>
                <c:pt idx="144">
                  <c:v>0.39166666666653699</c:v>
                </c:pt>
                <c:pt idx="145">
                  <c:v>0.39236111111098099</c:v>
                </c:pt>
                <c:pt idx="146">
                  <c:v>0.39305555555542498</c:v>
                </c:pt>
                <c:pt idx="147">
                  <c:v>0.39374999999986898</c:v>
                </c:pt>
                <c:pt idx="148">
                  <c:v>0.39444444444431298</c:v>
                </c:pt>
                <c:pt idx="149">
                  <c:v>0.39513888888875698</c:v>
                </c:pt>
                <c:pt idx="150">
                  <c:v>0.39583333333320098</c:v>
                </c:pt>
                <c:pt idx="151">
                  <c:v>0.39652777777764497</c:v>
                </c:pt>
                <c:pt idx="152">
                  <c:v>0.39722222222208903</c:v>
                </c:pt>
                <c:pt idx="153">
                  <c:v>0.39791666666653303</c:v>
                </c:pt>
                <c:pt idx="154">
                  <c:v>0.39861111111097702</c:v>
                </c:pt>
                <c:pt idx="155">
                  <c:v>0.39930555555542102</c:v>
                </c:pt>
                <c:pt idx="156">
                  <c:v>0.39999999999986502</c:v>
                </c:pt>
                <c:pt idx="157">
                  <c:v>0.40069444444430902</c:v>
                </c:pt>
                <c:pt idx="158">
                  <c:v>0.40138888888875301</c:v>
                </c:pt>
                <c:pt idx="159">
                  <c:v>0.40208333333319701</c:v>
                </c:pt>
                <c:pt idx="160">
                  <c:v>0.40277777777764101</c:v>
                </c:pt>
                <c:pt idx="161">
                  <c:v>0.40347222222208501</c:v>
                </c:pt>
                <c:pt idx="162">
                  <c:v>0.40416666666652901</c:v>
                </c:pt>
                <c:pt idx="163">
                  <c:v>0.404861111110973</c:v>
                </c:pt>
                <c:pt idx="164">
                  <c:v>0.405555555555417</c:v>
                </c:pt>
                <c:pt idx="165">
                  <c:v>0.406249999999861</c:v>
                </c:pt>
                <c:pt idx="166">
                  <c:v>0.406944444444305</c:v>
                </c:pt>
                <c:pt idx="167">
                  <c:v>0.407638888888749</c:v>
                </c:pt>
                <c:pt idx="168">
                  <c:v>0.40833333333319299</c:v>
                </c:pt>
                <c:pt idx="169">
                  <c:v>0.40902777777763699</c:v>
                </c:pt>
                <c:pt idx="170">
                  <c:v>0.40972222222208099</c:v>
                </c:pt>
                <c:pt idx="171">
                  <c:v>0.41041666666652499</c:v>
                </c:pt>
                <c:pt idx="172">
                  <c:v>0.41111111111096899</c:v>
                </c:pt>
                <c:pt idx="173">
                  <c:v>0.41180555555541298</c:v>
                </c:pt>
                <c:pt idx="174">
                  <c:v>0.41249999999985698</c:v>
                </c:pt>
                <c:pt idx="175">
                  <c:v>0.41319444444430098</c:v>
                </c:pt>
                <c:pt idx="176">
                  <c:v>0.41388888888874498</c:v>
                </c:pt>
                <c:pt idx="177">
                  <c:v>0.41458333333318897</c:v>
                </c:pt>
                <c:pt idx="178">
                  <c:v>0.41527777777763297</c:v>
                </c:pt>
                <c:pt idx="179">
                  <c:v>0.41597222222207703</c:v>
                </c:pt>
                <c:pt idx="180">
                  <c:v>0.41666666666652102</c:v>
                </c:pt>
                <c:pt idx="181">
                  <c:v>0.41736111111096502</c:v>
                </c:pt>
                <c:pt idx="182">
                  <c:v>0.41805555555540902</c:v>
                </c:pt>
                <c:pt idx="183">
                  <c:v>0.41874999999985302</c:v>
                </c:pt>
                <c:pt idx="184">
                  <c:v>0.41944444444429702</c:v>
                </c:pt>
                <c:pt idx="185">
                  <c:v>0.42013888888874101</c:v>
                </c:pt>
                <c:pt idx="186">
                  <c:v>0.42083333333318501</c:v>
                </c:pt>
                <c:pt idx="187">
                  <c:v>0.42152777777762901</c:v>
                </c:pt>
                <c:pt idx="188">
                  <c:v>0.42222222222207301</c:v>
                </c:pt>
                <c:pt idx="189">
                  <c:v>0.422916666666517</c:v>
                </c:pt>
                <c:pt idx="190">
                  <c:v>0.423611111110961</c:v>
                </c:pt>
                <c:pt idx="191">
                  <c:v>0.424305555555405</c:v>
                </c:pt>
                <c:pt idx="192">
                  <c:v>0.424999999999849</c:v>
                </c:pt>
                <c:pt idx="193">
                  <c:v>0.425694444444293</c:v>
                </c:pt>
                <c:pt idx="194">
                  <c:v>0.42638888888873699</c:v>
                </c:pt>
                <c:pt idx="195">
                  <c:v>0.42708333333318099</c:v>
                </c:pt>
                <c:pt idx="196">
                  <c:v>0.42777777777762499</c:v>
                </c:pt>
                <c:pt idx="197">
                  <c:v>0.42847222222206899</c:v>
                </c:pt>
                <c:pt idx="198">
                  <c:v>0.42916666666651299</c:v>
                </c:pt>
                <c:pt idx="199">
                  <c:v>0.42986111111095698</c:v>
                </c:pt>
                <c:pt idx="200">
                  <c:v>0.43055555555540098</c:v>
                </c:pt>
                <c:pt idx="201">
                  <c:v>0.43124999999984498</c:v>
                </c:pt>
                <c:pt idx="202">
                  <c:v>0.43194444444428898</c:v>
                </c:pt>
                <c:pt idx="203">
                  <c:v>0.43263888888873298</c:v>
                </c:pt>
                <c:pt idx="204">
                  <c:v>0.43333333333317697</c:v>
                </c:pt>
                <c:pt idx="205">
                  <c:v>0.43402777777762103</c:v>
                </c:pt>
                <c:pt idx="206">
                  <c:v>0.43472222222206502</c:v>
                </c:pt>
                <c:pt idx="207">
                  <c:v>0.43541666666650902</c:v>
                </c:pt>
                <c:pt idx="208">
                  <c:v>0.43611111111095302</c:v>
                </c:pt>
                <c:pt idx="209">
                  <c:v>0.43680555555539702</c:v>
                </c:pt>
                <c:pt idx="210">
                  <c:v>0.43749999999984102</c:v>
                </c:pt>
                <c:pt idx="211">
                  <c:v>0.43819444444428501</c:v>
                </c:pt>
                <c:pt idx="212">
                  <c:v>0.43888888888872901</c:v>
                </c:pt>
                <c:pt idx="213">
                  <c:v>0.43958333333317301</c:v>
                </c:pt>
                <c:pt idx="214">
                  <c:v>0.44027777777761701</c:v>
                </c:pt>
                <c:pt idx="215">
                  <c:v>0.44097222222206101</c:v>
                </c:pt>
                <c:pt idx="216">
                  <c:v>0.441666666666505</c:v>
                </c:pt>
                <c:pt idx="217">
                  <c:v>0.442361111110949</c:v>
                </c:pt>
                <c:pt idx="218">
                  <c:v>0.443055555555393</c:v>
                </c:pt>
                <c:pt idx="219">
                  <c:v>0.443749999999837</c:v>
                </c:pt>
                <c:pt idx="220">
                  <c:v>0.44444444444428099</c:v>
                </c:pt>
                <c:pt idx="221">
                  <c:v>0.44513888888872499</c:v>
                </c:pt>
                <c:pt idx="222">
                  <c:v>0.44583333333316899</c:v>
                </c:pt>
                <c:pt idx="223">
                  <c:v>0.44652777777761299</c:v>
                </c:pt>
                <c:pt idx="224">
                  <c:v>0.44722222222205699</c:v>
                </c:pt>
                <c:pt idx="225">
                  <c:v>0.44791666666650098</c:v>
                </c:pt>
                <c:pt idx="226">
                  <c:v>0.44861111111094498</c:v>
                </c:pt>
                <c:pt idx="227">
                  <c:v>0.44930555555538898</c:v>
                </c:pt>
                <c:pt idx="228">
                  <c:v>0.44999999999983298</c:v>
                </c:pt>
                <c:pt idx="229">
                  <c:v>0.45069444444427698</c:v>
                </c:pt>
                <c:pt idx="230">
                  <c:v>0.45138888888872097</c:v>
                </c:pt>
                <c:pt idx="231">
                  <c:v>0.45208333333316503</c:v>
                </c:pt>
                <c:pt idx="232">
                  <c:v>0.45277777777760903</c:v>
                </c:pt>
                <c:pt idx="233">
                  <c:v>0.45347222222205302</c:v>
                </c:pt>
                <c:pt idx="234">
                  <c:v>0.45416666666649702</c:v>
                </c:pt>
                <c:pt idx="235">
                  <c:v>0.45486111111094102</c:v>
                </c:pt>
                <c:pt idx="236">
                  <c:v>0.45555555555538502</c:v>
                </c:pt>
                <c:pt idx="237">
                  <c:v>0.45624999999982901</c:v>
                </c:pt>
                <c:pt idx="238">
                  <c:v>0.45694444444427301</c:v>
                </c:pt>
                <c:pt idx="239">
                  <c:v>0.45763888888871701</c:v>
                </c:pt>
                <c:pt idx="240">
                  <c:v>0.45833333333316101</c:v>
                </c:pt>
                <c:pt idx="241">
                  <c:v>0.45902777777760501</c:v>
                </c:pt>
                <c:pt idx="242">
                  <c:v>0.459722222222049</c:v>
                </c:pt>
                <c:pt idx="243">
                  <c:v>0.460416666666493</c:v>
                </c:pt>
                <c:pt idx="244">
                  <c:v>0.461111111110937</c:v>
                </c:pt>
                <c:pt idx="245">
                  <c:v>0.461805555555381</c:v>
                </c:pt>
                <c:pt idx="246">
                  <c:v>0.462499999999825</c:v>
                </c:pt>
                <c:pt idx="247">
                  <c:v>0.46319444444426899</c:v>
                </c:pt>
                <c:pt idx="248">
                  <c:v>0.46388888888871299</c:v>
                </c:pt>
                <c:pt idx="249">
                  <c:v>0.46458333333315699</c:v>
                </c:pt>
                <c:pt idx="250">
                  <c:v>0.46527777777760099</c:v>
                </c:pt>
                <c:pt idx="251">
                  <c:v>0.46597222222204498</c:v>
                </c:pt>
                <c:pt idx="252">
                  <c:v>0.46666666666648898</c:v>
                </c:pt>
                <c:pt idx="253">
                  <c:v>0.46736111111093298</c:v>
                </c:pt>
                <c:pt idx="254">
                  <c:v>0.46805555555537698</c:v>
                </c:pt>
                <c:pt idx="255">
                  <c:v>0.46874999999982098</c:v>
                </c:pt>
                <c:pt idx="256">
                  <c:v>0.46944444444426497</c:v>
                </c:pt>
                <c:pt idx="257">
                  <c:v>0.47013888888870897</c:v>
                </c:pt>
                <c:pt idx="258">
                  <c:v>0.47083333333315303</c:v>
                </c:pt>
                <c:pt idx="259">
                  <c:v>0.47152777777759702</c:v>
                </c:pt>
                <c:pt idx="260">
                  <c:v>0.47222222222204102</c:v>
                </c:pt>
                <c:pt idx="261">
                  <c:v>0.47291666666648502</c:v>
                </c:pt>
                <c:pt idx="262">
                  <c:v>0.47361111111092902</c:v>
                </c:pt>
                <c:pt idx="263">
                  <c:v>0.47430555555537302</c:v>
                </c:pt>
                <c:pt idx="264">
                  <c:v>0.47499999999981701</c:v>
                </c:pt>
                <c:pt idx="265">
                  <c:v>0.47569444444426101</c:v>
                </c:pt>
                <c:pt idx="266">
                  <c:v>0.47638888888870501</c:v>
                </c:pt>
                <c:pt idx="267">
                  <c:v>0.47708333333314901</c:v>
                </c:pt>
                <c:pt idx="268">
                  <c:v>0.477777777777593</c:v>
                </c:pt>
                <c:pt idx="269">
                  <c:v>0.478472222222037</c:v>
                </c:pt>
                <c:pt idx="270">
                  <c:v>0.479166666666481</c:v>
                </c:pt>
                <c:pt idx="271">
                  <c:v>0.479861111110925</c:v>
                </c:pt>
                <c:pt idx="272">
                  <c:v>0.480555555555369</c:v>
                </c:pt>
                <c:pt idx="273">
                  <c:v>0.48124999999981299</c:v>
                </c:pt>
                <c:pt idx="274">
                  <c:v>0.48194444444425699</c:v>
                </c:pt>
                <c:pt idx="275">
                  <c:v>0.48263888888870099</c:v>
                </c:pt>
                <c:pt idx="276">
                  <c:v>0.48333333333314499</c:v>
                </c:pt>
                <c:pt idx="277">
                  <c:v>0.48402777777758899</c:v>
                </c:pt>
                <c:pt idx="278">
                  <c:v>0.48472222222203298</c:v>
                </c:pt>
                <c:pt idx="279">
                  <c:v>0.48541666666647698</c:v>
                </c:pt>
                <c:pt idx="280">
                  <c:v>0.48611111111092098</c:v>
                </c:pt>
                <c:pt idx="281">
                  <c:v>0.48680555555536498</c:v>
                </c:pt>
                <c:pt idx="282">
                  <c:v>0.48749999999980898</c:v>
                </c:pt>
                <c:pt idx="283">
                  <c:v>0.48819444444425297</c:v>
                </c:pt>
                <c:pt idx="284">
                  <c:v>0.48888888888869703</c:v>
                </c:pt>
                <c:pt idx="285">
                  <c:v>0.48958333333314102</c:v>
                </c:pt>
                <c:pt idx="286">
                  <c:v>0.49027777777758502</c:v>
                </c:pt>
                <c:pt idx="287">
                  <c:v>0.49097222222202902</c:v>
                </c:pt>
                <c:pt idx="288">
                  <c:v>0.49166666666647302</c:v>
                </c:pt>
                <c:pt idx="289">
                  <c:v>0.49236111111091702</c:v>
                </c:pt>
                <c:pt idx="290">
                  <c:v>0.49305555555536101</c:v>
                </c:pt>
                <c:pt idx="291">
                  <c:v>0.49374999999980501</c:v>
                </c:pt>
                <c:pt idx="292">
                  <c:v>0.49444444444424901</c:v>
                </c:pt>
                <c:pt idx="293">
                  <c:v>0.49513888888869301</c:v>
                </c:pt>
                <c:pt idx="294">
                  <c:v>0.49583333333313701</c:v>
                </c:pt>
                <c:pt idx="295">
                  <c:v>0.496527777777581</c:v>
                </c:pt>
                <c:pt idx="296">
                  <c:v>0.497222222222025</c:v>
                </c:pt>
                <c:pt idx="297">
                  <c:v>0.497916666666469</c:v>
                </c:pt>
                <c:pt idx="298">
                  <c:v>0.498611111110913</c:v>
                </c:pt>
                <c:pt idx="299">
                  <c:v>0.49930555555535699</c:v>
                </c:pt>
                <c:pt idx="300">
                  <c:v>0.49999999999980099</c:v>
                </c:pt>
                <c:pt idx="301">
                  <c:v>0.50069444444424505</c:v>
                </c:pt>
                <c:pt idx="302">
                  <c:v>0.50138888888868904</c:v>
                </c:pt>
                <c:pt idx="303">
                  <c:v>0.50208333333313304</c:v>
                </c:pt>
                <c:pt idx="304">
                  <c:v>0.50277777777757704</c:v>
                </c:pt>
                <c:pt idx="305">
                  <c:v>0.50347222222202104</c:v>
                </c:pt>
                <c:pt idx="306">
                  <c:v>0.50416666666646504</c:v>
                </c:pt>
                <c:pt idx="307">
                  <c:v>0.50486111111090903</c:v>
                </c:pt>
                <c:pt idx="308">
                  <c:v>0.50555555555535303</c:v>
                </c:pt>
                <c:pt idx="309">
                  <c:v>0.50624999999979703</c:v>
                </c:pt>
                <c:pt idx="310">
                  <c:v>0.50694444444424103</c:v>
                </c:pt>
                <c:pt idx="311">
                  <c:v>0.50763888888868502</c:v>
                </c:pt>
                <c:pt idx="312">
                  <c:v>0.50833333333312902</c:v>
                </c:pt>
                <c:pt idx="313">
                  <c:v>0.50902777777757302</c:v>
                </c:pt>
                <c:pt idx="314">
                  <c:v>0.50972222222201702</c:v>
                </c:pt>
                <c:pt idx="315">
                  <c:v>0.51041666666646102</c:v>
                </c:pt>
                <c:pt idx="316">
                  <c:v>0.51111111111090501</c:v>
                </c:pt>
                <c:pt idx="317">
                  <c:v>0.51180555555534901</c:v>
                </c:pt>
                <c:pt idx="318">
                  <c:v>0.51249999999979301</c:v>
                </c:pt>
                <c:pt idx="319">
                  <c:v>0.51319444444423701</c:v>
                </c:pt>
                <c:pt idx="320">
                  <c:v>0.51388888888868101</c:v>
                </c:pt>
                <c:pt idx="321">
                  <c:v>0.514583333333125</c:v>
                </c:pt>
                <c:pt idx="322">
                  <c:v>0.515277777777569</c:v>
                </c:pt>
                <c:pt idx="323">
                  <c:v>0.515972222222013</c:v>
                </c:pt>
                <c:pt idx="324">
                  <c:v>0.516666666666457</c:v>
                </c:pt>
                <c:pt idx="325">
                  <c:v>0.517361111110901</c:v>
                </c:pt>
                <c:pt idx="326">
                  <c:v>0.51805555555534499</c:v>
                </c:pt>
                <c:pt idx="327">
                  <c:v>0.51874999999978899</c:v>
                </c:pt>
                <c:pt idx="328">
                  <c:v>0.51944444444423299</c:v>
                </c:pt>
                <c:pt idx="329">
                  <c:v>0.52013888888867699</c:v>
                </c:pt>
                <c:pt idx="330">
                  <c:v>0.52083333333312098</c:v>
                </c:pt>
                <c:pt idx="331">
                  <c:v>0.52152777777756498</c:v>
                </c:pt>
                <c:pt idx="332">
                  <c:v>0.52222222222200898</c:v>
                </c:pt>
                <c:pt idx="333">
                  <c:v>0.52291666666645298</c:v>
                </c:pt>
                <c:pt idx="334">
                  <c:v>0.52361111111089698</c:v>
                </c:pt>
                <c:pt idx="335">
                  <c:v>0.52430555555534097</c:v>
                </c:pt>
                <c:pt idx="336">
                  <c:v>0.52499999999978497</c:v>
                </c:pt>
                <c:pt idx="337">
                  <c:v>0.52569444444422897</c:v>
                </c:pt>
                <c:pt idx="338">
                  <c:v>0.52638888888867297</c:v>
                </c:pt>
                <c:pt idx="339">
                  <c:v>0.52708333333311697</c:v>
                </c:pt>
                <c:pt idx="340">
                  <c:v>0.52777777777756096</c:v>
                </c:pt>
                <c:pt idx="341">
                  <c:v>0.52847222222200496</c:v>
                </c:pt>
                <c:pt idx="342">
                  <c:v>0.52916666666644896</c:v>
                </c:pt>
                <c:pt idx="343">
                  <c:v>0.52986111111089296</c:v>
                </c:pt>
                <c:pt idx="344">
                  <c:v>0.53055555555533696</c:v>
                </c:pt>
                <c:pt idx="345">
                  <c:v>0.53124999999978095</c:v>
                </c:pt>
                <c:pt idx="346">
                  <c:v>0.53194444444422495</c:v>
                </c:pt>
                <c:pt idx="347">
                  <c:v>0.53263888888866895</c:v>
                </c:pt>
                <c:pt idx="348">
                  <c:v>0.53333333333311295</c:v>
                </c:pt>
                <c:pt idx="349">
                  <c:v>0.53402777777755694</c:v>
                </c:pt>
                <c:pt idx="350">
                  <c:v>0.53472222222200105</c:v>
                </c:pt>
                <c:pt idx="351">
                  <c:v>0.53541666666644505</c:v>
                </c:pt>
                <c:pt idx="352">
                  <c:v>0.53611111111088905</c:v>
                </c:pt>
                <c:pt idx="353">
                  <c:v>0.53680555555533305</c:v>
                </c:pt>
                <c:pt idx="354">
                  <c:v>0.53749999999977705</c:v>
                </c:pt>
                <c:pt idx="355">
                  <c:v>0.53819444444422104</c:v>
                </c:pt>
                <c:pt idx="356">
                  <c:v>0.53888888888866504</c:v>
                </c:pt>
                <c:pt idx="357">
                  <c:v>0.53958333333310904</c:v>
                </c:pt>
                <c:pt idx="358">
                  <c:v>0.54027777777755304</c:v>
                </c:pt>
                <c:pt idx="359">
                  <c:v>0.54097222222199703</c:v>
                </c:pt>
                <c:pt idx="360">
                  <c:v>0.54166666666644103</c:v>
                </c:pt>
                <c:pt idx="361">
                  <c:v>0.54236111111088503</c:v>
                </c:pt>
                <c:pt idx="362">
                  <c:v>0.54305555555532903</c:v>
                </c:pt>
                <c:pt idx="363">
                  <c:v>0.54374999999977303</c:v>
                </c:pt>
                <c:pt idx="364">
                  <c:v>0.54444444444421702</c:v>
                </c:pt>
                <c:pt idx="365">
                  <c:v>0.54513888888866102</c:v>
                </c:pt>
                <c:pt idx="366">
                  <c:v>0.54583333333310502</c:v>
                </c:pt>
                <c:pt idx="367">
                  <c:v>0.54652777777754902</c:v>
                </c:pt>
                <c:pt idx="368">
                  <c:v>0.54722222222199302</c:v>
                </c:pt>
                <c:pt idx="369">
                  <c:v>0.54791666666643701</c:v>
                </c:pt>
                <c:pt idx="370">
                  <c:v>0.54861111111088101</c:v>
                </c:pt>
                <c:pt idx="371">
                  <c:v>0.54930555555532501</c:v>
                </c:pt>
                <c:pt idx="372">
                  <c:v>0.54999999999976901</c:v>
                </c:pt>
                <c:pt idx="373">
                  <c:v>0.550694444444213</c:v>
                </c:pt>
                <c:pt idx="374">
                  <c:v>0.551388888888657</c:v>
                </c:pt>
                <c:pt idx="375">
                  <c:v>0.552083333333101</c:v>
                </c:pt>
                <c:pt idx="376">
                  <c:v>0.552777777777545</c:v>
                </c:pt>
                <c:pt idx="377">
                  <c:v>0.553472222221989</c:v>
                </c:pt>
                <c:pt idx="378">
                  <c:v>0.55416666666643299</c:v>
                </c:pt>
                <c:pt idx="379">
                  <c:v>0.55486111111087699</c:v>
                </c:pt>
                <c:pt idx="380">
                  <c:v>0.55555555555532099</c:v>
                </c:pt>
                <c:pt idx="381">
                  <c:v>0.55624999999976499</c:v>
                </c:pt>
                <c:pt idx="382">
                  <c:v>0.55694444444420899</c:v>
                </c:pt>
                <c:pt idx="383">
                  <c:v>0.55763888888865298</c:v>
                </c:pt>
                <c:pt idx="384">
                  <c:v>0.55833333333309698</c:v>
                </c:pt>
                <c:pt idx="385">
                  <c:v>0.55902777777754098</c:v>
                </c:pt>
                <c:pt idx="386">
                  <c:v>0.55972222222198498</c:v>
                </c:pt>
                <c:pt idx="387">
                  <c:v>0.56041666666642898</c:v>
                </c:pt>
                <c:pt idx="388">
                  <c:v>0.56111111111087297</c:v>
                </c:pt>
                <c:pt idx="389">
                  <c:v>0.56180555555531697</c:v>
                </c:pt>
                <c:pt idx="390">
                  <c:v>0.56249999999976097</c:v>
                </c:pt>
                <c:pt idx="391">
                  <c:v>0.56319444444420497</c:v>
                </c:pt>
                <c:pt idx="392">
                  <c:v>0.56388888888864896</c:v>
                </c:pt>
                <c:pt idx="393">
                  <c:v>0.56458333333309296</c:v>
                </c:pt>
                <c:pt idx="394">
                  <c:v>0.56527777777753696</c:v>
                </c:pt>
                <c:pt idx="395">
                  <c:v>0.56597222222198096</c:v>
                </c:pt>
                <c:pt idx="396">
                  <c:v>0.56666666666642496</c:v>
                </c:pt>
                <c:pt idx="397">
                  <c:v>0.56736111111086895</c:v>
                </c:pt>
                <c:pt idx="398">
                  <c:v>0.56805555555531295</c:v>
                </c:pt>
                <c:pt idx="399">
                  <c:v>0.56874999999975695</c:v>
                </c:pt>
                <c:pt idx="400">
                  <c:v>0.56944444444420095</c:v>
                </c:pt>
                <c:pt idx="401">
                  <c:v>0.57013888888864495</c:v>
                </c:pt>
                <c:pt idx="402">
                  <c:v>0.57083333333308905</c:v>
                </c:pt>
                <c:pt idx="403">
                  <c:v>0.57152777777753305</c:v>
                </c:pt>
                <c:pt idx="404">
                  <c:v>0.57222222222197705</c:v>
                </c:pt>
                <c:pt idx="405">
                  <c:v>0.57291666666642105</c:v>
                </c:pt>
                <c:pt idx="406">
                  <c:v>0.57361111111086505</c:v>
                </c:pt>
                <c:pt idx="407">
                  <c:v>0.57430555555530904</c:v>
                </c:pt>
                <c:pt idx="408">
                  <c:v>0.57499999999975304</c:v>
                </c:pt>
                <c:pt idx="409">
                  <c:v>0.57569444444419704</c:v>
                </c:pt>
                <c:pt idx="410">
                  <c:v>0.57638888888864104</c:v>
                </c:pt>
                <c:pt idx="411">
                  <c:v>0.57708333333308504</c:v>
                </c:pt>
                <c:pt idx="412">
                  <c:v>0.57777777777752903</c:v>
                </c:pt>
                <c:pt idx="413">
                  <c:v>0.57847222222197303</c:v>
                </c:pt>
                <c:pt idx="414">
                  <c:v>0.57916666666641703</c:v>
                </c:pt>
                <c:pt idx="415">
                  <c:v>0.57986111111086103</c:v>
                </c:pt>
                <c:pt idx="416">
                  <c:v>0.58055555555530503</c:v>
                </c:pt>
                <c:pt idx="417">
                  <c:v>0.58124999999974902</c:v>
                </c:pt>
                <c:pt idx="418">
                  <c:v>0.58194444444419302</c:v>
                </c:pt>
                <c:pt idx="419">
                  <c:v>0.58263888888863702</c:v>
                </c:pt>
                <c:pt idx="420">
                  <c:v>0.58333333333308102</c:v>
                </c:pt>
                <c:pt idx="421">
                  <c:v>0.58402777777752501</c:v>
                </c:pt>
                <c:pt idx="422">
                  <c:v>0.58472222222196901</c:v>
                </c:pt>
                <c:pt idx="423">
                  <c:v>0.58541666666641301</c:v>
                </c:pt>
                <c:pt idx="424">
                  <c:v>0.58611111111085701</c:v>
                </c:pt>
                <c:pt idx="425">
                  <c:v>0.58680555555530101</c:v>
                </c:pt>
                <c:pt idx="426">
                  <c:v>0.587499999999745</c:v>
                </c:pt>
                <c:pt idx="427">
                  <c:v>0.588194444444189</c:v>
                </c:pt>
                <c:pt idx="428">
                  <c:v>0.588888888888633</c:v>
                </c:pt>
                <c:pt idx="429">
                  <c:v>0.589583333333077</c:v>
                </c:pt>
                <c:pt idx="430">
                  <c:v>0.590277777777521</c:v>
                </c:pt>
                <c:pt idx="431">
                  <c:v>0.59097222222196499</c:v>
                </c:pt>
                <c:pt idx="432">
                  <c:v>0.59166666666640899</c:v>
                </c:pt>
                <c:pt idx="433">
                  <c:v>0.59236111111085299</c:v>
                </c:pt>
                <c:pt idx="434">
                  <c:v>0.59305555555529699</c:v>
                </c:pt>
                <c:pt idx="435">
                  <c:v>0.59374999999974098</c:v>
                </c:pt>
                <c:pt idx="436">
                  <c:v>0.59444444444418498</c:v>
                </c:pt>
                <c:pt idx="437">
                  <c:v>0.59513888888862898</c:v>
                </c:pt>
                <c:pt idx="438">
                  <c:v>0.59583333333307298</c:v>
                </c:pt>
                <c:pt idx="439">
                  <c:v>0.59652777777751698</c:v>
                </c:pt>
                <c:pt idx="440">
                  <c:v>0.59722222222196097</c:v>
                </c:pt>
                <c:pt idx="441">
                  <c:v>0.59791666666640497</c:v>
                </c:pt>
                <c:pt idx="442">
                  <c:v>0.59861111111084897</c:v>
                </c:pt>
                <c:pt idx="443">
                  <c:v>0.59930555555529297</c:v>
                </c:pt>
                <c:pt idx="444">
                  <c:v>0.59999999999973697</c:v>
                </c:pt>
                <c:pt idx="445">
                  <c:v>0.60069444444418096</c:v>
                </c:pt>
                <c:pt idx="446">
                  <c:v>0.60138888888862496</c:v>
                </c:pt>
                <c:pt idx="447">
                  <c:v>0.60208333333306896</c:v>
                </c:pt>
                <c:pt idx="448">
                  <c:v>0.60277777777751296</c:v>
                </c:pt>
                <c:pt idx="449">
                  <c:v>0.60347222222195696</c:v>
                </c:pt>
                <c:pt idx="450">
                  <c:v>0.60416666666640095</c:v>
                </c:pt>
                <c:pt idx="451">
                  <c:v>0.60486111111084495</c:v>
                </c:pt>
                <c:pt idx="452">
                  <c:v>0.60555555555528895</c:v>
                </c:pt>
                <c:pt idx="453">
                  <c:v>0.60624999999973295</c:v>
                </c:pt>
                <c:pt idx="454">
                  <c:v>0.60694444444417694</c:v>
                </c:pt>
                <c:pt idx="455">
                  <c:v>0.60763888888862105</c:v>
                </c:pt>
                <c:pt idx="456">
                  <c:v>0.60833333333306505</c:v>
                </c:pt>
                <c:pt idx="457">
                  <c:v>0.60902777777750905</c:v>
                </c:pt>
                <c:pt idx="458">
                  <c:v>0.60972222222195305</c:v>
                </c:pt>
                <c:pt idx="459">
                  <c:v>0.61041666666639705</c:v>
                </c:pt>
                <c:pt idx="460">
                  <c:v>0.61111111111084104</c:v>
                </c:pt>
                <c:pt idx="461">
                  <c:v>0.61180555555528504</c:v>
                </c:pt>
                <c:pt idx="462">
                  <c:v>0.61249999999972904</c:v>
                </c:pt>
                <c:pt idx="463">
                  <c:v>0.61319444444417304</c:v>
                </c:pt>
                <c:pt idx="464">
                  <c:v>0.61388888888861703</c:v>
                </c:pt>
                <c:pt idx="465">
                  <c:v>0.61458333333306103</c:v>
                </c:pt>
                <c:pt idx="466">
                  <c:v>0.61527777777750503</c:v>
                </c:pt>
                <c:pt idx="467">
                  <c:v>0.61597222222194903</c:v>
                </c:pt>
                <c:pt idx="468">
                  <c:v>0.61666666666639303</c:v>
                </c:pt>
                <c:pt idx="469">
                  <c:v>0.61736111111083702</c:v>
                </c:pt>
                <c:pt idx="470">
                  <c:v>0.61805555555528102</c:v>
                </c:pt>
                <c:pt idx="471">
                  <c:v>0.61874999999972502</c:v>
                </c:pt>
                <c:pt idx="472">
                  <c:v>0.61944444444416902</c:v>
                </c:pt>
                <c:pt idx="473">
                  <c:v>0.62013888888861302</c:v>
                </c:pt>
                <c:pt idx="474">
                  <c:v>0.62083333333305701</c:v>
                </c:pt>
                <c:pt idx="475">
                  <c:v>0.62152777777750101</c:v>
                </c:pt>
                <c:pt idx="476">
                  <c:v>0.62222222222194501</c:v>
                </c:pt>
                <c:pt idx="477">
                  <c:v>0.62291666666638901</c:v>
                </c:pt>
                <c:pt idx="478">
                  <c:v>0.62361111111083301</c:v>
                </c:pt>
                <c:pt idx="479">
                  <c:v>0.624305555555277</c:v>
                </c:pt>
                <c:pt idx="480">
                  <c:v>0.624999999999721</c:v>
                </c:pt>
                <c:pt idx="481">
                  <c:v>0.625694444444165</c:v>
                </c:pt>
                <c:pt idx="482">
                  <c:v>0.626388888888609</c:v>
                </c:pt>
                <c:pt idx="483">
                  <c:v>0.62708333333305299</c:v>
                </c:pt>
                <c:pt idx="484">
                  <c:v>0.62777777777749699</c:v>
                </c:pt>
                <c:pt idx="485">
                  <c:v>0.62847222222194099</c:v>
                </c:pt>
                <c:pt idx="486">
                  <c:v>0.62916666666638499</c:v>
                </c:pt>
                <c:pt idx="487">
                  <c:v>0.62986111111082899</c:v>
                </c:pt>
                <c:pt idx="488">
                  <c:v>0.63055555555527298</c:v>
                </c:pt>
                <c:pt idx="489">
                  <c:v>0.63124999999971698</c:v>
                </c:pt>
                <c:pt idx="490">
                  <c:v>0.63194444444416098</c:v>
                </c:pt>
                <c:pt idx="491">
                  <c:v>0.63263888888860498</c:v>
                </c:pt>
                <c:pt idx="492">
                  <c:v>0.63333333333304898</c:v>
                </c:pt>
                <c:pt idx="493">
                  <c:v>0.63402777777749297</c:v>
                </c:pt>
                <c:pt idx="494">
                  <c:v>0.63472222222193697</c:v>
                </c:pt>
                <c:pt idx="495">
                  <c:v>0.63541666666638097</c:v>
                </c:pt>
                <c:pt idx="496">
                  <c:v>0.63611111111082497</c:v>
                </c:pt>
                <c:pt idx="497">
                  <c:v>0.63680555555526897</c:v>
                </c:pt>
                <c:pt idx="498">
                  <c:v>0.63749999999971296</c:v>
                </c:pt>
                <c:pt idx="499">
                  <c:v>0.63819444444415696</c:v>
                </c:pt>
                <c:pt idx="500">
                  <c:v>0.63888888888860096</c:v>
                </c:pt>
                <c:pt idx="501">
                  <c:v>0.63958333333304496</c:v>
                </c:pt>
                <c:pt idx="502">
                  <c:v>0.64027777777748895</c:v>
                </c:pt>
                <c:pt idx="503">
                  <c:v>0.64097222222193295</c:v>
                </c:pt>
                <c:pt idx="504">
                  <c:v>0.64166666666637695</c:v>
                </c:pt>
                <c:pt idx="505">
                  <c:v>0.64236111111082095</c:v>
                </c:pt>
                <c:pt idx="506">
                  <c:v>0.64305555555526495</c:v>
                </c:pt>
                <c:pt idx="507">
                  <c:v>0.64374999999970905</c:v>
                </c:pt>
                <c:pt idx="508">
                  <c:v>0.64444444444415305</c:v>
                </c:pt>
                <c:pt idx="509">
                  <c:v>0.64513888888859705</c:v>
                </c:pt>
                <c:pt idx="510">
                  <c:v>0.64583333333304105</c:v>
                </c:pt>
                <c:pt idx="511">
                  <c:v>0.64652777777748505</c:v>
                </c:pt>
                <c:pt idx="512">
                  <c:v>0.64722222222192904</c:v>
                </c:pt>
                <c:pt idx="513">
                  <c:v>0.64791666666637304</c:v>
                </c:pt>
                <c:pt idx="514">
                  <c:v>0.64861111111081704</c:v>
                </c:pt>
                <c:pt idx="515">
                  <c:v>0.64930555555526104</c:v>
                </c:pt>
                <c:pt idx="516">
                  <c:v>0.64999999999970504</c:v>
                </c:pt>
                <c:pt idx="517">
                  <c:v>0.65069444444414903</c:v>
                </c:pt>
                <c:pt idx="518">
                  <c:v>0.65138888888859303</c:v>
                </c:pt>
                <c:pt idx="519">
                  <c:v>0.65208333333303703</c:v>
                </c:pt>
                <c:pt idx="520">
                  <c:v>0.65277777777748103</c:v>
                </c:pt>
                <c:pt idx="521">
                  <c:v>0.65347222222192503</c:v>
                </c:pt>
                <c:pt idx="522">
                  <c:v>0.65416666666636902</c:v>
                </c:pt>
                <c:pt idx="523">
                  <c:v>0.65486111111081302</c:v>
                </c:pt>
                <c:pt idx="524">
                  <c:v>0.65555555555525702</c:v>
                </c:pt>
                <c:pt idx="525">
                  <c:v>0.65624999999970102</c:v>
                </c:pt>
                <c:pt idx="526">
                  <c:v>0.65694444444414501</c:v>
                </c:pt>
                <c:pt idx="527">
                  <c:v>0.65763888888858901</c:v>
                </c:pt>
                <c:pt idx="528">
                  <c:v>0.65833333333303301</c:v>
                </c:pt>
                <c:pt idx="529">
                  <c:v>0.65902777777747701</c:v>
                </c:pt>
                <c:pt idx="530">
                  <c:v>0.65972222222192101</c:v>
                </c:pt>
                <c:pt idx="531">
                  <c:v>0.660416666666365</c:v>
                </c:pt>
                <c:pt idx="532">
                  <c:v>0.661111111110809</c:v>
                </c:pt>
                <c:pt idx="533">
                  <c:v>0.661805555555253</c:v>
                </c:pt>
                <c:pt idx="534">
                  <c:v>0.662499999999697</c:v>
                </c:pt>
                <c:pt idx="535">
                  <c:v>0.663194444444141</c:v>
                </c:pt>
                <c:pt idx="536">
                  <c:v>0.66388888888858499</c:v>
                </c:pt>
                <c:pt idx="537">
                  <c:v>0.66458333333302899</c:v>
                </c:pt>
                <c:pt idx="538">
                  <c:v>0.66527777777747299</c:v>
                </c:pt>
                <c:pt idx="539">
                  <c:v>0.66597222222191699</c:v>
                </c:pt>
                <c:pt idx="540">
                  <c:v>0.66666666666636099</c:v>
                </c:pt>
              </c:numCache>
            </c:numRef>
          </c:cat>
          <c:val>
            <c:numRef>
              <c:f>'Suchdol-stará b.'!$J$427:$J$967</c:f>
              <c:numCache>
                <c:formatCode>General</c:formatCode>
                <c:ptCount val="541"/>
                <c:pt idx="0">
                  <c:v>21.9</c:v>
                </c:pt>
                <c:pt idx="1">
                  <c:v>21.9</c:v>
                </c:pt>
                <c:pt idx="2">
                  <c:v>21.9</c:v>
                </c:pt>
                <c:pt idx="3">
                  <c:v>21.9</c:v>
                </c:pt>
                <c:pt idx="4">
                  <c:v>22</c:v>
                </c:pt>
                <c:pt idx="5">
                  <c:v>22</c:v>
                </c:pt>
                <c:pt idx="6">
                  <c:v>22</c:v>
                </c:pt>
                <c:pt idx="7">
                  <c:v>22</c:v>
                </c:pt>
                <c:pt idx="8">
                  <c:v>22</c:v>
                </c:pt>
                <c:pt idx="9">
                  <c:v>22</c:v>
                </c:pt>
                <c:pt idx="10">
                  <c:v>22</c:v>
                </c:pt>
                <c:pt idx="11">
                  <c:v>22</c:v>
                </c:pt>
                <c:pt idx="12">
                  <c:v>22</c:v>
                </c:pt>
                <c:pt idx="13">
                  <c:v>22</c:v>
                </c:pt>
                <c:pt idx="14">
                  <c:v>22.1</c:v>
                </c:pt>
                <c:pt idx="15">
                  <c:v>22.1</c:v>
                </c:pt>
                <c:pt idx="16">
                  <c:v>22.1</c:v>
                </c:pt>
                <c:pt idx="17">
                  <c:v>22.1</c:v>
                </c:pt>
                <c:pt idx="18">
                  <c:v>22.1</c:v>
                </c:pt>
                <c:pt idx="19">
                  <c:v>22.1</c:v>
                </c:pt>
                <c:pt idx="20">
                  <c:v>22.1</c:v>
                </c:pt>
                <c:pt idx="21">
                  <c:v>22.1</c:v>
                </c:pt>
                <c:pt idx="22">
                  <c:v>22.1</c:v>
                </c:pt>
                <c:pt idx="23">
                  <c:v>22.1</c:v>
                </c:pt>
                <c:pt idx="24">
                  <c:v>22.1</c:v>
                </c:pt>
                <c:pt idx="25">
                  <c:v>22.1</c:v>
                </c:pt>
                <c:pt idx="26">
                  <c:v>22.1</c:v>
                </c:pt>
                <c:pt idx="27">
                  <c:v>22.1</c:v>
                </c:pt>
                <c:pt idx="28">
                  <c:v>22.1</c:v>
                </c:pt>
                <c:pt idx="29">
                  <c:v>22.1</c:v>
                </c:pt>
                <c:pt idx="30">
                  <c:v>22.1</c:v>
                </c:pt>
                <c:pt idx="31">
                  <c:v>22.1</c:v>
                </c:pt>
                <c:pt idx="32">
                  <c:v>22.1</c:v>
                </c:pt>
                <c:pt idx="33">
                  <c:v>22.1</c:v>
                </c:pt>
                <c:pt idx="34">
                  <c:v>22.1</c:v>
                </c:pt>
                <c:pt idx="35">
                  <c:v>22.1</c:v>
                </c:pt>
                <c:pt idx="36">
                  <c:v>22.1</c:v>
                </c:pt>
                <c:pt idx="37">
                  <c:v>22.1</c:v>
                </c:pt>
                <c:pt idx="38">
                  <c:v>22.1</c:v>
                </c:pt>
                <c:pt idx="39">
                  <c:v>22.1</c:v>
                </c:pt>
                <c:pt idx="40">
                  <c:v>22.1</c:v>
                </c:pt>
                <c:pt idx="41">
                  <c:v>22.1</c:v>
                </c:pt>
                <c:pt idx="42">
                  <c:v>22.1</c:v>
                </c:pt>
                <c:pt idx="43">
                  <c:v>22</c:v>
                </c:pt>
                <c:pt idx="44">
                  <c:v>21.8</c:v>
                </c:pt>
                <c:pt idx="45">
                  <c:v>21.8</c:v>
                </c:pt>
                <c:pt idx="46">
                  <c:v>21.5</c:v>
                </c:pt>
                <c:pt idx="47">
                  <c:v>21.5</c:v>
                </c:pt>
                <c:pt idx="48">
                  <c:v>21.4</c:v>
                </c:pt>
                <c:pt idx="49">
                  <c:v>21.3</c:v>
                </c:pt>
                <c:pt idx="50">
                  <c:v>21.2</c:v>
                </c:pt>
                <c:pt idx="51">
                  <c:v>21.1</c:v>
                </c:pt>
                <c:pt idx="52">
                  <c:v>21</c:v>
                </c:pt>
                <c:pt idx="53">
                  <c:v>20.8</c:v>
                </c:pt>
                <c:pt idx="54">
                  <c:v>20.8</c:v>
                </c:pt>
                <c:pt idx="55">
                  <c:v>20.8</c:v>
                </c:pt>
                <c:pt idx="56">
                  <c:v>20.8</c:v>
                </c:pt>
                <c:pt idx="57">
                  <c:v>20.8</c:v>
                </c:pt>
                <c:pt idx="58">
                  <c:v>20.7</c:v>
                </c:pt>
                <c:pt idx="59">
                  <c:v>20.7</c:v>
                </c:pt>
                <c:pt idx="60">
                  <c:v>20.7</c:v>
                </c:pt>
                <c:pt idx="61">
                  <c:v>20.7</c:v>
                </c:pt>
                <c:pt idx="62">
                  <c:v>20.7</c:v>
                </c:pt>
                <c:pt idx="63">
                  <c:v>20.5</c:v>
                </c:pt>
                <c:pt idx="64">
                  <c:v>20.5</c:v>
                </c:pt>
                <c:pt idx="65">
                  <c:v>20.6</c:v>
                </c:pt>
                <c:pt idx="66">
                  <c:v>20.6</c:v>
                </c:pt>
                <c:pt idx="67">
                  <c:v>20.6</c:v>
                </c:pt>
                <c:pt idx="68">
                  <c:v>20.8</c:v>
                </c:pt>
                <c:pt idx="69">
                  <c:v>20.9</c:v>
                </c:pt>
                <c:pt idx="70">
                  <c:v>21</c:v>
                </c:pt>
                <c:pt idx="71">
                  <c:v>21</c:v>
                </c:pt>
                <c:pt idx="72">
                  <c:v>21.1</c:v>
                </c:pt>
                <c:pt idx="73">
                  <c:v>21.1</c:v>
                </c:pt>
                <c:pt idx="74">
                  <c:v>21.1</c:v>
                </c:pt>
                <c:pt idx="75">
                  <c:v>21.3</c:v>
                </c:pt>
                <c:pt idx="76">
                  <c:v>21.4</c:v>
                </c:pt>
                <c:pt idx="77">
                  <c:v>21.4</c:v>
                </c:pt>
                <c:pt idx="78">
                  <c:v>21.5</c:v>
                </c:pt>
                <c:pt idx="79">
                  <c:v>21.5</c:v>
                </c:pt>
                <c:pt idx="80">
                  <c:v>21.6</c:v>
                </c:pt>
                <c:pt idx="81">
                  <c:v>21.6</c:v>
                </c:pt>
                <c:pt idx="82">
                  <c:v>21.7</c:v>
                </c:pt>
                <c:pt idx="83">
                  <c:v>21.7</c:v>
                </c:pt>
                <c:pt idx="84">
                  <c:v>21.8</c:v>
                </c:pt>
                <c:pt idx="85">
                  <c:v>21.8</c:v>
                </c:pt>
                <c:pt idx="86">
                  <c:v>21.8</c:v>
                </c:pt>
                <c:pt idx="87">
                  <c:v>21.8</c:v>
                </c:pt>
                <c:pt idx="88">
                  <c:v>21.9</c:v>
                </c:pt>
                <c:pt idx="89">
                  <c:v>21.9</c:v>
                </c:pt>
                <c:pt idx="90">
                  <c:v>22.1</c:v>
                </c:pt>
                <c:pt idx="91">
                  <c:v>22.1</c:v>
                </c:pt>
                <c:pt idx="92">
                  <c:v>22.1</c:v>
                </c:pt>
                <c:pt idx="93">
                  <c:v>22.2</c:v>
                </c:pt>
                <c:pt idx="94">
                  <c:v>22.2</c:v>
                </c:pt>
                <c:pt idx="95">
                  <c:v>22.3</c:v>
                </c:pt>
                <c:pt idx="96">
                  <c:v>22.3</c:v>
                </c:pt>
                <c:pt idx="97">
                  <c:v>22.4</c:v>
                </c:pt>
                <c:pt idx="98">
                  <c:v>22.4</c:v>
                </c:pt>
                <c:pt idx="99">
                  <c:v>22.4</c:v>
                </c:pt>
                <c:pt idx="100">
                  <c:v>22.5</c:v>
                </c:pt>
                <c:pt idx="101">
                  <c:v>22.6</c:v>
                </c:pt>
                <c:pt idx="102">
                  <c:v>22.6</c:v>
                </c:pt>
                <c:pt idx="103">
                  <c:v>22.6</c:v>
                </c:pt>
                <c:pt idx="104">
                  <c:v>22.7</c:v>
                </c:pt>
                <c:pt idx="105">
                  <c:v>22.7</c:v>
                </c:pt>
                <c:pt idx="106">
                  <c:v>22.7</c:v>
                </c:pt>
                <c:pt idx="107">
                  <c:v>22.8</c:v>
                </c:pt>
                <c:pt idx="108">
                  <c:v>22.8</c:v>
                </c:pt>
                <c:pt idx="109">
                  <c:v>22.8</c:v>
                </c:pt>
                <c:pt idx="110">
                  <c:v>22.8</c:v>
                </c:pt>
                <c:pt idx="111">
                  <c:v>22.8</c:v>
                </c:pt>
                <c:pt idx="112">
                  <c:v>22.7</c:v>
                </c:pt>
                <c:pt idx="113">
                  <c:v>22.7</c:v>
                </c:pt>
                <c:pt idx="114">
                  <c:v>22.6</c:v>
                </c:pt>
                <c:pt idx="115">
                  <c:v>22.6</c:v>
                </c:pt>
                <c:pt idx="116">
                  <c:v>22.6</c:v>
                </c:pt>
                <c:pt idx="117">
                  <c:v>22.5</c:v>
                </c:pt>
                <c:pt idx="118">
                  <c:v>22.5</c:v>
                </c:pt>
                <c:pt idx="119">
                  <c:v>22.5</c:v>
                </c:pt>
                <c:pt idx="120">
                  <c:v>22.5</c:v>
                </c:pt>
                <c:pt idx="121">
                  <c:v>22.5</c:v>
                </c:pt>
                <c:pt idx="122">
                  <c:v>22.6</c:v>
                </c:pt>
                <c:pt idx="123">
                  <c:v>22.6</c:v>
                </c:pt>
                <c:pt idx="124">
                  <c:v>22.6</c:v>
                </c:pt>
                <c:pt idx="125">
                  <c:v>22.6</c:v>
                </c:pt>
                <c:pt idx="126">
                  <c:v>22.6</c:v>
                </c:pt>
                <c:pt idx="127">
                  <c:v>22.7</c:v>
                </c:pt>
                <c:pt idx="128">
                  <c:v>22.7</c:v>
                </c:pt>
                <c:pt idx="129">
                  <c:v>22.8</c:v>
                </c:pt>
                <c:pt idx="130">
                  <c:v>22.8</c:v>
                </c:pt>
                <c:pt idx="131">
                  <c:v>22.8</c:v>
                </c:pt>
                <c:pt idx="132">
                  <c:v>22.9</c:v>
                </c:pt>
                <c:pt idx="133">
                  <c:v>23</c:v>
                </c:pt>
                <c:pt idx="134">
                  <c:v>23.1</c:v>
                </c:pt>
                <c:pt idx="135">
                  <c:v>23.1</c:v>
                </c:pt>
                <c:pt idx="136">
                  <c:v>23.1</c:v>
                </c:pt>
                <c:pt idx="137">
                  <c:v>23.2</c:v>
                </c:pt>
                <c:pt idx="138">
                  <c:v>23.2</c:v>
                </c:pt>
                <c:pt idx="139">
                  <c:v>23.2</c:v>
                </c:pt>
                <c:pt idx="140">
                  <c:v>23.3</c:v>
                </c:pt>
                <c:pt idx="141">
                  <c:v>23.3</c:v>
                </c:pt>
                <c:pt idx="142">
                  <c:v>23.3</c:v>
                </c:pt>
                <c:pt idx="143">
                  <c:v>23.3</c:v>
                </c:pt>
                <c:pt idx="144">
                  <c:v>23.3</c:v>
                </c:pt>
                <c:pt idx="145">
                  <c:v>23.6</c:v>
                </c:pt>
                <c:pt idx="146">
                  <c:v>23.6</c:v>
                </c:pt>
                <c:pt idx="147">
                  <c:v>23.6</c:v>
                </c:pt>
                <c:pt idx="148">
                  <c:v>23.6</c:v>
                </c:pt>
                <c:pt idx="149">
                  <c:v>23.6</c:v>
                </c:pt>
                <c:pt idx="150">
                  <c:v>23.7</c:v>
                </c:pt>
                <c:pt idx="151">
                  <c:v>23.7</c:v>
                </c:pt>
                <c:pt idx="152">
                  <c:v>23.7</c:v>
                </c:pt>
                <c:pt idx="153">
                  <c:v>23.7</c:v>
                </c:pt>
                <c:pt idx="154">
                  <c:v>23.7</c:v>
                </c:pt>
                <c:pt idx="155">
                  <c:v>23.8</c:v>
                </c:pt>
                <c:pt idx="156">
                  <c:v>23.8</c:v>
                </c:pt>
                <c:pt idx="157">
                  <c:v>23.8</c:v>
                </c:pt>
                <c:pt idx="158">
                  <c:v>23.8</c:v>
                </c:pt>
                <c:pt idx="159">
                  <c:v>23.8</c:v>
                </c:pt>
                <c:pt idx="160">
                  <c:v>23.9</c:v>
                </c:pt>
                <c:pt idx="161">
                  <c:v>23.9</c:v>
                </c:pt>
                <c:pt idx="162">
                  <c:v>23.9</c:v>
                </c:pt>
                <c:pt idx="163">
                  <c:v>23.9</c:v>
                </c:pt>
                <c:pt idx="164">
                  <c:v>23.9</c:v>
                </c:pt>
                <c:pt idx="165">
                  <c:v>23.9</c:v>
                </c:pt>
                <c:pt idx="166">
                  <c:v>23.9</c:v>
                </c:pt>
                <c:pt idx="167">
                  <c:v>23.8</c:v>
                </c:pt>
                <c:pt idx="168">
                  <c:v>23.8</c:v>
                </c:pt>
                <c:pt idx="169">
                  <c:v>23.9</c:v>
                </c:pt>
                <c:pt idx="170">
                  <c:v>23.9</c:v>
                </c:pt>
                <c:pt idx="171">
                  <c:v>23.8</c:v>
                </c:pt>
                <c:pt idx="172">
                  <c:v>23.8</c:v>
                </c:pt>
                <c:pt idx="173">
                  <c:v>23.8</c:v>
                </c:pt>
                <c:pt idx="174">
                  <c:v>23.8</c:v>
                </c:pt>
                <c:pt idx="175">
                  <c:v>23.8</c:v>
                </c:pt>
                <c:pt idx="176">
                  <c:v>23.8</c:v>
                </c:pt>
                <c:pt idx="177">
                  <c:v>23.8</c:v>
                </c:pt>
                <c:pt idx="178">
                  <c:v>23.8</c:v>
                </c:pt>
                <c:pt idx="179">
                  <c:v>23.9</c:v>
                </c:pt>
                <c:pt idx="180">
                  <c:v>23.9</c:v>
                </c:pt>
                <c:pt idx="181">
                  <c:v>23.9</c:v>
                </c:pt>
                <c:pt idx="182">
                  <c:v>23.9</c:v>
                </c:pt>
                <c:pt idx="183">
                  <c:v>23.9</c:v>
                </c:pt>
                <c:pt idx="184">
                  <c:v>23.9</c:v>
                </c:pt>
                <c:pt idx="185">
                  <c:v>23.9</c:v>
                </c:pt>
                <c:pt idx="186">
                  <c:v>24.2</c:v>
                </c:pt>
                <c:pt idx="187">
                  <c:v>24.3</c:v>
                </c:pt>
                <c:pt idx="188">
                  <c:v>24.4</c:v>
                </c:pt>
                <c:pt idx="189">
                  <c:v>24.4</c:v>
                </c:pt>
                <c:pt idx="190">
                  <c:v>24.7</c:v>
                </c:pt>
                <c:pt idx="191">
                  <c:v>24.8</c:v>
                </c:pt>
                <c:pt idx="192">
                  <c:v>24.8</c:v>
                </c:pt>
                <c:pt idx="193">
                  <c:v>24.9</c:v>
                </c:pt>
                <c:pt idx="194">
                  <c:v>24.9</c:v>
                </c:pt>
                <c:pt idx="195">
                  <c:v>24.9</c:v>
                </c:pt>
                <c:pt idx="196">
                  <c:v>25.2</c:v>
                </c:pt>
                <c:pt idx="197">
                  <c:v>25.2</c:v>
                </c:pt>
                <c:pt idx="198">
                  <c:v>25.3</c:v>
                </c:pt>
                <c:pt idx="199">
                  <c:v>25.3</c:v>
                </c:pt>
                <c:pt idx="200">
                  <c:v>25.4</c:v>
                </c:pt>
                <c:pt idx="201">
                  <c:v>25.4</c:v>
                </c:pt>
                <c:pt idx="202">
                  <c:v>25.4</c:v>
                </c:pt>
                <c:pt idx="203">
                  <c:v>25.4</c:v>
                </c:pt>
                <c:pt idx="204">
                  <c:v>25.6</c:v>
                </c:pt>
                <c:pt idx="205">
                  <c:v>25.7</c:v>
                </c:pt>
                <c:pt idx="206">
                  <c:v>25.7</c:v>
                </c:pt>
                <c:pt idx="207">
                  <c:v>25.7</c:v>
                </c:pt>
                <c:pt idx="208">
                  <c:v>25.8</c:v>
                </c:pt>
                <c:pt idx="209">
                  <c:v>25.8</c:v>
                </c:pt>
                <c:pt idx="210">
                  <c:v>25.8</c:v>
                </c:pt>
                <c:pt idx="211">
                  <c:v>25.9</c:v>
                </c:pt>
                <c:pt idx="212">
                  <c:v>25.9</c:v>
                </c:pt>
                <c:pt idx="213">
                  <c:v>25.9</c:v>
                </c:pt>
                <c:pt idx="214">
                  <c:v>25.9</c:v>
                </c:pt>
                <c:pt idx="215">
                  <c:v>25.9</c:v>
                </c:pt>
                <c:pt idx="216">
                  <c:v>25.9</c:v>
                </c:pt>
                <c:pt idx="217">
                  <c:v>26</c:v>
                </c:pt>
                <c:pt idx="218">
                  <c:v>26</c:v>
                </c:pt>
                <c:pt idx="219">
                  <c:v>26</c:v>
                </c:pt>
                <c:pt idx="220">
                  <c:v>26.1</c:v>
                </c:pt>
                <c:pt idx="221">
                  <c:v>26.1</c:v>
                </c:pt>
                <c:pt idx="222">
                  <c:v>26.1</c:v>
                </c:pt>
                <c:pt idx="223">
                  <c:v>26</c:v>
                </c:pt>
                <c:pt idx="224">
                  <c:v>26</c:v>
                </c:pt>
                <c:pt idx="225">
                  <c:v>26</c:v>
                </c:pt>
                <c:pt idx="226">
                  <c:v>26</c:v>
                </c:pt>
                <c:pt idx="227">
                  <c:v>26</c:v>
                </c:pt>
                <c:pt idx="228">
                  <c:v>26</c:v>
                </c:pt>
                <c:pt idx="229">
                  <c:v>26</c:v>
                </c:pt>
                <c:pt idx="230">
                  <c:v>26</c:v>
                </c:pt>
                <c:pt idx="231">
                  <c:v>26</c:v>
                </c:pt>
                <c:pt idx="232">
                  <c:v>25.9</c:v>
                </c:pt>
                <c:pt idx="233">
                  <c:v>25.9</c:v>
                </c:pt>
                <c:pt idx="234">
                  <c:v>25.9</c:v>
                </c:pt>
                <c:pt idx="235">
                  <c:v>25.9</c:v>
                </c:pt>
                <c:pt idx="236">
                  <c:v>25.9</c:v>
                </c:pt>
                <c:pt idx="237">
                  <c:v>25.8</c:v>
                </c:pt>
                <c:pt idx="238">
                  <c:v>25.8</c:v>
                </c:pt>
                <c:pt idx="239">
                  <c:v>25.7</c:v>
                </c:pt>
                <c:pt idx="240">
                  <c:v>25.7</c:v>
                </c:pt>
                <c:pt idx="241">
                  <c:v>25.7</c:v>
                </c:pt>
                <c:pt idx="242">
                  <c:v>25.7</c:v>
                </c:pt>
                <c:pt idx="243">
                  <c:v>25.7</c:v>
                </c:pt>
                <c:pt idx="244">
                  <c:v>25.7</c:v>
                </c:pt>
                <c:pt idx="245">
                  <c:v>25.7</c:v>
                </c:pt>
                <c:pt idx="246">
                  <c:v>25.7</c:v>
                </c:pt>
                <c:pt idx="247">
                  <c:v>25.8</c:v>
                </c:pt>
                <c:pt idx="248">
                  <c:v>25.8</c:v>
                </c:pt>
                <c:pt idx="249">
                  <c:v>25.8</c:v>
                </c:pt>
                <c:pt idx="250">
                  <c:v>26.1</c:v>
                </c:pt>
                <c:pt idx="251">
                  <c:v>26.1</c:v>
                </c:pt>
                <c:pt idx="252">
                  <c:v>26.2</c:v>
                </c:pt>
                <c:pt idx="253">
                  <c:v>26.2</c:v>
                </c:pt>
                <c:pt idx="254">
                  <c:v>26.2</c:v>
                </c:pt>
                <c:pt idx="255">
                  <c:v>26.3</c:v>
                </c:pt>
                <c:pt idx="256">
                  <c:v>26.3</c:v>
                </c:pt>
                <c:pt idx="257">
                  <c:v>26.3</c:v>
                </c:pt>
                <c:pt idx="258">
                  <c:v>26.3</c:v>
                </c:pt>
                <c:pt idx="259">
                  <c:v>26.3</c:v>
                </c:pt>
                <c:pt idx="260">
                  <c:v>26.3</c:v>
                </c:pt>
                <c:pt idx="261">
                  <c:v>26.3</c:v>
                </c:pt>
                <c:pt idx="262">
                  <c:v>26.3</c:v>
                </c:pt>
                <c:pt idx="263">
                  <c:v>26.3</c:v>
                </c:pt>
                <c:pt idx="264">
                  <c:v>26.3</c:v>
                </c:pt>
                <c:pt idx="265">
                  <c:v>26.3</c:v>
                </c:pt>
                <c:pt idx="266">
                  <c:v>26.3</c:v>
                </c:pt>
                <c:pt idx="267">
                  <c:v>26.3</c:v>
                </c:pt>
                <c:pt idx="268">
                  <c:v>26.3</c:v>
                </c:pt>
                <c:pt idx="269">
                  <c:v>26.3</c:v>
                </c:pt>
                <c:pt idx="270">
                  <c:v>26.3</c:v>
                </c:pt>
                <c:pt idx="271">
                  <c:v>26.3</c:v>
                </c:pt>
                <c:pt idx="272">
                  <c:v>26.3</c:v>
                </c:pt>
                <c:pt idx="273">
                  <c:v>26.3</c:v>
                </c:pt>
                <c:pt idx="274">
                  <c:v>26.3</c:v>
                </c:pt>
                <c:pt idx="275">
                  <c:v>26.3</c:v>
                </c:pt>
                <c:pt idx="276">
                  <c:v>26.3</c:v>
                </c:pt>
                <c:pt idx="277">
                  <c:v>26.3</c:v>
                </c:pt>
                <c:pt idx="278">
                  <c:v>26.3</c:v>
                </c:pt>
                <c:pt idx="279">
                  <c:v>26.3</c:v>
                </c:pt>
                <c:pt idx="280">
                  <c:v>26.3</c:v>
                </c:pt>
                <c:pt idx="281">
                  <c:v>26.3</c:v>
                </c:pt>
                <c:pt idx="282">
                  <c:v>26.3</c:v>
                </c:pt>
                <c:pt idx="283">
                  <c:v>26.2</c:v>
                </c:pt>
                <c:pt idx="284">
                  <c:v>26.2</c:v>
                </c:pt>
                <c:pt idx="285">
                  <c:v>26.2</c:v>
                </c:pt>
                <c:pt idx="286">
                  <c:v>26</c:v>
                </c:pt>
                <c:pt idx="287">
                  <c:v>26</c:v>
                </c:pt>
                <c:pt idx="288">
                  <c:v>25.8</c:v>
                </c:pt>
                <c:pt idx="289">
                  <c:v>25.7</c:v>
                </c:pt>
                <c:pt idx="290">
                  <c:v>25.7</c:v>
                </c:pt>
                <c:pt idx="291">
                  <c:v>25.6</c:v>
                </c:pt>
                <c:pt idx="292">
                  <c:v>25.6</c:v>
                </c:pt>
                <c:pt idx="293">
                  <c:v>25.5</c:v>
                </c:pt>
                <c:pt idx="294">
                  <c:v>25.5</c:v>
                </c:pt>
                <c:pt idx="295">
                  <c:v>25.5</c:v>
                </c:pt>
                <c:pt idx="296">
                  <c:v>25.4</c:v>
                </c:pt>
                <c:pt idx="297">
                  <c:v>25.4</c:v>
                </c:pt>
                <c:pt idx="298">
                  <c:v>25.3</c:v>
                </c:pt>
                <c:pt idx="299">
                  <c:v>25.3</c:v>
                </c:pt>
                <c:pt idx="300">
                  <c:v>25.3</c:v>
                </c:pt>
                <c:pt idx="301">
                  <c:v>25.2</c:v>
                </c:pt>
                <c:pt idx="302">
                  <c:v>25.2</c:v>
                </c:pt>
                <c:pt idx="303">
                  <c:v>25.2</c:v>
                </c:pt>
                <c:pt idx="304">
                  <c:v>25.2</c:v>
                </c:pt>
                <c:pt idx="305">
                  <c:v>25.1</c:v>
                </c:pt>
                <c:pt idx="306">
                  <c:v>25.1</c:v>
                </c:pt>
                <c:pt idx="307">
                  <c:v>25.1</c:v>
                </c:pt>
                <c:pt idx="308">
                  <c:v>25.1</c:v>
                </c:pt>
                <c:pt idx="309">
                  <c:v>25.1</c:v>
                </c:pt>
                <c:pt idx="310">
                  <c:v>25.1</c:v>
                </c:pt>
                <c:pt idx="311">
                  <c:v>25.1</c:v>
                </c:pt>
                <c:pt idx="312">
                  <c:v>25</c:v>
                </c:pt>
                <c:pt idx="313">
                  <c:v>24.9</c:v>
                </c:pt>
                <c:pt idx="314">
                  <c:v>24.9</c:v>
                </c:pt>
                <c:pt idx="315">
                  <c:v>24.8</c:v>
                </c:pt>
                <c:pt idx="316">
                  <c:v>24.7</c:v>
                </c:pt>
                <c:pt idx="317">
                  <c:v>24.7</c:v>
                </c:pt>
                <c:pt idx="318">
                  <c:v>24.7</c:v>
                </c:pt>
                <c:pt idx="319">
                  <c:v>24.7</c:v>
                </c:pt>
                <c:pt idx="320">
                  <c:v>24.7</c:v>
                </c:pt>
                <c:pt idx="321">
                  <c:v>24.7</c:v>
                </c:pt>
                <c:pt idx="322">
                  <c:v>24.7</c:v>
                </c:pt>
                <c:pt idx="323">
                  <c:v>24.7</c:v>
                </c:pt>
                <c:pt idx="324">
                  <c:v>24.7</c:v>
                </c:pt>
                <c:pt idx="325">
                  <c:v>24.7</c:v>
                </c:pt>
                <c:pt idx="326">
                  <c:v>24.7</c:v>
                </c:pt>
                <c:pt idx="327">
                  <c:v>24.7</c:v>
                </c:pt>
                <c:pt idx="328">
                  <c:v>24.7</c:v>
                </c:pt>
                <c:pt idx="329">
                  <c:v>24.7</c:v>
                </c:pt>
                <c:pt idx="330">
                  <c:v>24.7</c:v>
                </c:pt>
                <c:pt idx="331">
                  <c:v>24.6</c:v>
                </c:pt>
                <c:pt idx="332">
                  <c:v>24.6</c:v>
                </c:pt>
                <c:pt idx="333">
                  <c:v>24.6</c:v>
                </c:pt>
                <c:pt idx="334">
                  <c:v>24.6</c:v>
                </c:pt>
                <c:pt idx="335">
                  <c:v>24.6</c:v>
                </c:pt>
                <c:pt idx="336">
                  <c:v>24.6</c:v>
                </c:pt>
                <c:pt idx="337">
                  <c:v>24.6</c:v>
                </c:pt>
                <c:pt idx="338">
                  <c:v>24.5</c:v>
                </c:pt>
                <c:pt idx="339">
                  <c:v>24.5</c:v>
                </c:pt>
                <c:pt idx="340">
                  <c:v>24.5</c:v>
                </c:pt>
                <c:pt idx="341">
                  <c:v>24.5</c:v>
                </c:pt>
                <c:pt idx="342">
                  <c:v>24.5</c:v>
                </c:pt>
                <c:pt idx="343">
                  <c:v>24.5</c:v>
                </c:pt>
                <c:pt idx="344">
                  <c:v>24.5</c:v>
                </c:pt>
                <c:pt idx="345">
                  <c:v>24.5</c:v>
                </c:pt>
                <c:pt idx="346">
                  <c:v>24.5</c:v>
                </c:pt>
                <c:pt idx="347">
                  <c:v>24.5</c:v>
                </c:pt>
                <c:pt idx="348">
                  <c:v>24.5</c:v>
                </c:pt>
                <c:pt idx="349">
                  <c:v>24.5</c:v>
                </c:pt>
                <c:pt idx="350">
                  <c:v>24.5</c:v>
                </c:pt>
                <c:pt idx="351">
                  <c:v>24.5</c:v>
                </c:pt>
                <c:pt idx="352">
                  <c:v>24.5</c:v>
                </c:pt>
                <c:pt idx="353">
                  <c:v>24.5</c:v>
                </c:pt>
                <c:pt idx="354">
                  <c:v>24.5</c:v>
                </c:pt>
                <c:pt idx="355">
                  <c:v>24.5</c:v>
                </c:pt>
                <c:pt idx="356">
                  <c:v>24.5</c:v>
                </c:pt>
                <c:pt idx="357">
                  <c:v>24.5</c:v>
                </c:pt>
                <c:pt idx="358">
                  <c:v>24.5</c:v>
                </c:pt>
                <c:pt idx="359">
                  <c:v>24.5</c:v>
                </c:pt>
                <c:pt idx="360">
                  <c:v>24.5</c:v>
                </c:pt>
                <c:pt idx="361">
                  <c:v>24.5</c:v>
                </c:pt>
                <c:pt idx="362">
                  <c:v>24.5</c:v>
                </c:pt>
                <c:pt idx="363">
                  <c:v>24.5</c:v>
                </c:pt>
                <c:pt idx="364">
                  <c:v>24.5</c:v>
                </c:pt>
                <c:pt idx="365">
                  <c:v>24.5</c:v>
                </c:pt>
                <c:pt idx="366">
                  <c:v>24.5</c:v>
                </c:pt>
                <c:pt idx="367">
                  <c:v>24.5</c:v>
                </c:pt>
                <c:pt idx="368">
                  <c:v>24.5</c:v>
                </c:pt>
                <c:pt idx="369">
                  <c:v>24.5</c:v>
                </c:pt>
                <c:pt idx="370">
                  <c:v>24.5</c:v>
                </c:pt>
                <c:pt idx="371">
                  <c:v>24.5</c:v>
                </c:pt>
                <c:pt idx="372">
                  <c:v>24.5</c:v>
                </c:pt>
                <c:pt idx="373">
                  <c:v>24.5</c:v>
                </c:pt>
                <c:pt idx="374">
                  <c:v>24.6</c:v>
                </c:pt>
                <c:pt idx="375">
                  <c:v>24.6</c:v>
                </c:pt>
                <c:pt idx="376">
                  <c:v>24.6</c:v>
                </c:pt>
                <c:pt idx="377">
                  <c:v>24.6</c:v>
                </c:pt>
                <c:pt idx="378">
                  <c:v>24.6</c:v>
                </c:pt>
                <c:pt idx="379">
                  <c:v>24.6</c:v>
                </c:pt>
                <c:pt idx="380">
                  <c:v>24.6</c:v>
                </c:pt>
                <c:pt idx="381">
                  <c:v>24.6</c:v>
                </c:pt>
                <c:pt idx="382">
                  <c:v>24.6</c:v>
                </c:pt>
                <c:pt idx="383">
                  <c:v>24.6</c:v>
                </c:pt>
                <c:pt idx="384">
                  <c:v>24.6</c:v>
                </c:pt>
                <c:pt idx="385">
                  <c:v>24.6</c:v>
                </c:pt>
                <c:pt idx="386">
                  <c:v>24.5</c:v>
                </c:pt>
                <c:pt idx="387">
                  <c:v>24.5</c:v>
                </c:pt>
                <c:pt idx="388">
                  <c:v>24.5</c:v>
                </c:pt>
                <c:pt idx="389">
                  <c:v>24.5</c:v>
                </c:pt>
                <c:pt idx="390">
                  <c:v>24.4</c:v>
                </c:pt>
                <c:pt idx="391">
                  <c:v>24.3</c:v>
                </c:pt>
                <c:pt idx="392">
                  <c:v>24.3</c:v>
                </c:pt>
                <c:pt idx="393">
                  <c:v>24.3</c:v>
                </c:pt>
                <c:pt idx="394">
                  <c:v>24.3</c:v>
                </c:pt>
                <c:pt idx="395">
                  <c:v>24.3</c:v>
                </c:pt>
                <c:pt idx="396">
                  <c:v>24.3</c:v>
                </c:pt>
                <c:pt idx="397">
                  <c:v>24.3</c:v>
                </c:pt>
                <c:pt idx="398">
                  <c:v>24.3</c:v>
                </c:pt>
                <c:pt idx="399">
                  <c:v>24.2</c:v>
                </c:pt>
                <c:pt idx="400">
                  <c:v>24.2</c:v>
                </c:pt>
                <c:pt idx="401">
                  <c:v>24.2</c:v>
                </c:pt>
                <c:pt idx="402">
                  <c:v>24.2</c:v>
                </c:pt>
                <c:pt idx="403">
                  <c:v>24.2</c:v>
                </c:pt>
                <c:pt idx="404">
                  <c:v>24.2</c:v>
                </c:pt>
                <c:pt idx="405">
                  <c:v>24.2</c:v>
                </c:pt>
                <c:pt idx="406">
                  <c:v>24.1</c:v>
                </c:pt>
                <c:pt idx="407">
                  <c:v>24.1</c:v>
                </c:pt>
                <c:pt idx="408">
                  <c:v>24.1</c:v>
                </c:pt>
                <c:pt idx="409">
                  <c:v>24</c:v>
                </c:pt>
                <c:pt idx="410">
                  <c:v>23.9</c:v>
                </c:pt>
                <c:pt idx="411">
                  <c:v>23.9</c:v>
                </c:pt>
                <c:pt idx="412">
                  <c:v>23.8</c:v>
                </c:pt>
                <c:pt idx="413">
                  <c:v>23.8</c:v>
                </c:pt>
                <c:pt idx="414">
                  <c:v>23.7</c:v>
                </c:pt>
                <c:pt idx="415">
                  <c:v>23.7</c:v>
                </c:pt>
                <c:pt idx="416">
                  <c:v>23.6</c:v>
                </c:pt>
                <c:pt idx="417">
                  <c:v>23.6</c:v>
                </c:pt>
                <c:pt idx="418">
                  <c:v>23.6</c:v>
                </c:pt>
                <c:pt idx="419">
                  <c:v>23.6</c:v>
                </c:pt>
                <c:pt idx="420">
                  <c:v>23.5</c:v>
                </c:pt>
                <c:pt idx="421">
                  <c:v>23.5</c:v>
                </c:pt>
                <c:pt idx="422">
                  <c:v>23.5</c:v>
                </c:pt>
                <c:pt idx="423">
                  <c:v>23.5</c:v>
                </c:pt>
                <c:pt idx="424">
                  <c:v>23.5</c:v>
                </c:pt>
                <c:pt idx="425">
                  <c:v>23.5</c:v>
                </c:pt>
                <c:pt idx="426">
                  <c:v>23.4</c:v>
                </c:pt>
                <c:pt idx="427">
                  <c:v>23.4</c:v>
                </c:pt>
                <c:pt idx="428">
                  <c:v>23.4</c:v>
                </c:pt>
                <c:pt idx="429">
                  <c:v>23.4</c:v>
                </c:pt>
                <c:pt idx="430">
                  <c:v>23.4</c:v>
                </c:pt>
                <c:pt idx="431">
                  <c:v>23.4</c:v>
                </c:pt>
                <c:pt idx="432">
                  <c:v>23.4</c:v>
                </c:pt>
                <c:pt idx="433">
                  <c:v>23.4</c:v>
                </c:pt>
                <c:pt idx="434">
                  <c:v>23.4</c:v>
                </c:pt>
                <c:pt idx="435">
                  <c:v>23.3</c:v>
                </c:pt>
                <c:pt idx="436">
                  <c:v>23.3</c:v>
                </c:pt>
                <c:pt idx="437">
                  <c:v>23.3</c:v>
                </c:pt>
                <c:pt idx="438">
                  <c:v>23.3</c:v>
                </c:pt>
                <c:pt idx="439">
                  <c:v>23.3</c:v>
                </c:pt>
                <c:pt idx="440">
                  <c:v>23.3</c:v>
                </c:pt>
                <c:pt idx="441">
                  <c:v>23.3</c:v>
                </c:pt>
                <c:pt idx="442">
                  <c:v>23.3</c:v>
                </c:pt>
                <c:pt idx="443">
                  <c:v>23.3</c:v>
                </c:pt>
                <c:pt idx="444">
                  <c:v>23.3</c:v>
                </c:pt>
                <c:pt idx="445">
                  <c:v>23.3</c:v>
                </c:pt>
                <c:pt idx="446">
                  <c:v>23.3</c:v>
                </c:pt>
                <c:pt idx="447">
                  <c:v>23.3</c:v>
                </c:pt>
                <c:pt idx="448">
                  <c:v>23.3</c:v>
                </c:pt>
                <c:pt idx="449">
                  <c:v>23.3</c:v>
                </c:pt>
                <c:pt idx="450">
                  <c:v>23.3</c:v>
                </c:pt>
                <c:pt idx="451">
                  <c:v>23.3</c:v>
                </c:pt>
                <c:pt idx="452">
                  <c:v>23.3</c:v>
                </c:pt>
                <c:pt idx="453">
                  <c:v>23.3</c:v>
                </c:pt>
                <c:pt idx="454">
                  <c:v>23.3</c:v>
                </c:pt>
                <c:pt idx="455">
                  <c:v>23.3</c:v>
                </c:pt>
                <c:pt idx="456">
                  <c:v>23.3</c:v>
                </c:pt>
                <c:pt idx="457">
                  <c:v>23.3</c:v>
                </c:pt>
                <c:pt idx="458">
                  <c:v>23.3</c:v>
                </c:pt>
                <c:pt idx="459">
                  <c:v>23.3</c:v>
                </c:pt>
                <c:pt idx="460">
                  <c:v>23.3</c:v>
                </c:pt>
                <c:pt idx="461">
                  <c:v>23.3</c:v>
                </c:pt>
                <c:pt idx="462">
                  <c:v>23.3</c:v>
                </c:pt>
                <c:pt idx="463">
                  <c:v>23.3</c:v>
                </c:pt>
                <c:pt idx="464">
                  <c:v>23.3</c:v>
                </c:pt>
                <c:pt idx="465">
                  <c:v>23.3</c:v>
                </c:pt>
                <c:pt idx="466">
                  <c:v>23.3</c:v>
                </c:pt>
                <c:pt idx="467">
                  <c:v>23.3</c:v>
                </c:pt>
                <c:pt idx="468">
                  <c:v>23.3</c:v>
                </c:pt>
                <c:pt idx="469">
                  <c:v>23.3</c:v>
                </c:pt>
                <c:pt idx="470">
                  <c:v>23.3</c:v>
                </c:pt>
                <c:pt idx="471">
                  <c:v>23.3</c:v>
                </c:pt>
                <c:pt idx="472">
                  <c:v>23.2</c:v>
                </c:pt>
                <c:pt idx="473">
                  <c:v>23.2</c:v>
                </c:pt>
                <c:pt idx="474">
                  <c:v>23.2</c:v>
                </c:pt>
                <c:pt idx="475">
                  <c:v>23.2</c:v>
                </c:pt>
                <c:pt idx="476">
                  <c:v>23.2</c:v>
                </c:pt>
                <c:pt idx="477">
                  <c:v>23.2</c:v>
                </c:pt>
                <c:pt idx="478">
                  <c:v>23.2</c:v>
                </c:pt>
                <c:pt idx="479">
                  <c:v>23.2</c:v>
                </c:pt>
                <c:pt idx="480">
                  <c:v>23.2</c:v>
                </c:pt>
                <c:pt idx="481">
                  <c:v>23.2</c:v>
                </c:pt>
                <c:pt idx="482">
                  <c:v>23.2</c:v>
                </c:pt>
                <c:pt idx="483">
                  <c:v>23.2</c:v>
                </c:pt>
                <c:pt idx="484">
                  <c:v>23.2</c:v>
                </c:pt>
                <c:pt idx="485">
                  <c:v>23.2</c:v>
                </c:pt>
                <c:pt idx="486">
                  <c:v>23.2</c:v>
                </c:pt>
                <c:pt idx="487">
                  <c:v>23.2</c:v>
                </c:pt>
                <c:pt idx="488">
                  <c:v>23.2</c:v>
                </c:pt>
                <c:pt idx="489">
                  <c:v>23.2</c:v>
                </c:pt>
                <c:pt idx="490">
                  <c:v>23.1</c:v>
                </c:pt>
                <c:pt idx="491">
                  <c:v>23.1</c:v>
                </c:pt>
                <c:pt idx="492">
                  <c:v>23.1</c:v>
                </c:pt>
                <c:pt idx="493">
                  <c:v>23.1</c:v>
                </c:pt>
                <c:pt idx="494">
                  <c:v>23.1</c:v>
                </c:pt>
                <c:pt idx="495">
                  <c:v>23.1</c:v>
                </c:pt>
                <c:pt idx="496">
                  <c:v>23.1</c:v>
                </c:pt>
                <c:pt idx="497">
                  <c:v>23.1</c:v>
                </c:pt>
                <c:pt idx="498">
                  <c:v>23.1</c:v>
                </c:pt>
                <c:pt idx="499">
                  <c:v>23.1</c:v>
                </c:pt>
                <c:pt idx="500">
                  <c:v>23.1</c:v>
                </c:pt>
                <c:pt idx="501">
                  <c:v>23.1</c:v>
                </c:pt>
                <c:pt idx="502">
                  <c:v>23.1</c:v>
                </c:pt>
                <c:pt idx="503">
                  <c:v>23.1</c:v>
                </c:pt>
                <c:pt idx="504">
                  <c:v>23.1</c:v>
                </c:pt>
                <c:pt idx="505">
                  <c:v>23.1</c:v>
                </c:pt>
                <c:pt idx="506">
                  <c:v>23.1</c:v>
                </c:pt>
                <c:pt idx="507">
                  <c:v>23.1</c:v>
                </c:pt>
                <c:pt idx="508">
                  <c:v>23.1</c:v>
                </c:pt>
                <c:pt idx="509">
                  <c:v>23.1</c:v>
                </c:pt>
                <c:pt idx="510">
                  <c:v>23</c:v>
                </c:pt>
                <c:pt idx="511">
                  <c:v>23</c:v>
                </c:pt>
                <c:pt idx="512">
                  <c:v>23</c:v>
                </c:pt>
                <c:pt idx="513">
                  <c:v>23</c:v>
                </c:pt>
                <c:pt idx="514">
                  <c:v>23</c:v>
                </c:pt>
                <c:pt idx="515">
                  <c:v>23</c:v>
                </c:pt>
                <c:pt idx="516">
                  <c:v>23</c:v>
                </c:pt>
                <c:pt idx="517">
                  <c:v>23</c:v>
                </c:pt>
                <c:pt idx="518">
                  <c:v>23</c:v>
                </c:pt>
                <c:pt idx="519">
                  <c:v>23</c:v>
                </c:pt>
                <c:pt idx="520">
                  <c:v>23</c:v>
                </c:pt>
                <c:pt idx="521">
                  <c:v>23</c:v>
                </c:pt>
                <c:pt idx="522">
                  <c:v>23</c:v>
                </c:pt>
                <c:pt idx="523">
                  <c:v>23</c:v>
                </c:pt>
                <c:pt idx="524">
                  <c:v>23</c:v>
                </c:pt>
                <c:pt idx="525">
                  <c:v>23</c:v>
                </c:pt>
                <c:pt idx="526">
                  <c:v>23</c:v>
                </c:pt>
                <c:pt idx="527">
                  <c:v>23</c:v>
                </c:pt>
                <c:pt idx="528">
                  <c:v>22.9</c:v>
                </c:pt>
                <c:pt idx="529">
                  <c:v>22.9</c:v>
                </c:pt>
                <c:pt idx="530">
                  <c:v>22.9</c:v>
                </c:pt>
                <c:pt idx="531">
                  <c:v>22.9</c:v>
                </c:pt>
                <c:pt idx="532">
                  <c:v>22.9</c:v>
                </c:pt>
                <c:pt idx="533">
                  <c:v>22.9</c:v>
                </c:pt>
                <c:pt idx="534">
                  <c:v>22.9</c:v>
                </c:pt>
                <c:pt idx="535">
                  <c:v>22.9</c:v>
                </c:pt>
                <c:pt idx="536">
                  <c:v>22.9</c:v>
                </c:pt>
                <c:pt idx="537">
                  <c:v>22.9</c:v>
                </c:pt>
                <c:pt idx="538">
                  <c:v>22.9</c:v>
                </c:pt>
                <c:pt idx="539">
                  <c:v>22.8</c:v>
                </c:pt>
                <c:pt idx="540">
                  <c:v>22.8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781-49B7-A7F6-F7D2E8F373EC}"/>
            </c:ext>
          </c:extLst>
        </c:ser>
        <c:ser>
          <c:idx val="2"/>
          <c:order val="2"/>
          <c:tx>
            <c:strRef>
              <c:f>'Suchdol-stará b.'!$K$6</c:f>
              <c:strCache>
                <c:ptCount val="1"/>
                <c:pt idx="0">
                  <c:v>Teplota ČT 4.5.2017</c:v>
                </c:pt>
              </c:strCache>
            </c:strRef>
          </c:tx>
          <c:spPr>
            <a:ln w="19050" cap="rnd">
              <a:solidFill>
                <a:srgbClr val="92D050"/>
              </a:solidFill>
              <a:round/>
            </a:ln>
            <a:effectLst/>
          </c:spPr>
          <c:marker>
            <c:symbol val="none"/>
          </c:marker>
          <c:cat>
            <c:numRef>
              <c:f>'Suchdol-stará b.'!$H$427:$H$967</c:f>
              <c:numCache>
                <c:formatCode>h:mm</c:formatCode>
                <c:ptCount val="541"/>
                <c:pt idx="0">
                  <c:v>0.29166666666660201</c:v>
                </c:pt>
                <c:pt idx="1">
                  <c:v>0.29236111111104601</c:v>
                </c:pt>
                <c:pt idx="2">
                  <c:v>0.29305555555549001</c:v>
                </c:pt>
                <c:pt idx="3">
                  <c:v>0.29374999999993401</c:v>
                </c:pt>
                <c:pt idx="4">
                  <c:v>0.29444444444437801</c:v>
                </c:pt>
                <c:pt idx="5">
                  <c:v>0.295138888888822</c:v>
                </c:pt>
                <c:pt idx="6">
                  <c:v>0.295833333333266</c:v>
                </c:pt>
                <c:pt idx="7">
                  <c:v>0.29652777777771</c:v>
                </c:pt>
                <c:pt idx="8">
                  <c:v>0.297222222222154</c:v>
                </c:pt>
                <c:pt idx="9">
                  <c:v>0.297916666666598</c:v>
                </c:pt>
                <c:pt idx="10">
                  <c:v>0.29861111111104199</c:v>
                </c:pt>
                <c:pt idx="11">
                  <c:v>0.29930555555548599</c:v>
                </c:pt>
                <c:pt idx="12">
                  <c:v>0.29999999999992999</c:v>
                </c:pt>
                <c:pt idx="13">
                  <c:v>0.30069444444437399</c:v>
                </c:pt>
                <c:pt idx="14">
                  <c:v>0.30138888888881799</c:v>
                </c:pt>
                <c:pt idx="15">
                  <c:v>0.30208333333326198</c:v>
                </c:pt>
                <c:pt idx="16">
                  <c:v>0.30277777777770598</c:v>
                </c:pt>
                <c:pt idx="17">
                  <c:v>0.30347222222214998</c:v>
                </c:pt>
                <c:pt idx="18">
                  <c:v>0.30416666666659398</c:v>
                </c:pt>
                <c:pt idx="19">
                  <c:v>0.30486111111103797</c:v>
                </c:pt>
                <c:pt idx="20">
                  <c:v>0.30555555555548197</c:v>
                </c:pt>
                <c:pt idx="21">
                  <c:v>0.30624999999992603</c:v>
                </c:pt>
                <c:pt idx="22">
                  <c:v>0.30694444444437002</c:v>
                </c:pt>
                <c:pt idx="23">
                  <c:v>0.30763888888881402</c:v>
                </c:pt>
                <c:pt idx="24">
                  <c:v>0.30833333333325802</c:v>
                </c:pt>
                <c:pt idx="25">
                  <c:v>0.30902777777770202</c:v>
                </c:pt>
                <c:pt idx="26">
                  <c:v>0.30972222222214602</c:v>
                </c:pt>
                <c:pt idx="27">
                  <c:v>0.31041666666659001</c:v>
                </c:pt>
                <c:pt idx="28">
                  <c:v>0.31111111111103401</c:v>
                </c:pt>
                <c:pt idx="29">
                  <c:v>0.31180555555547801</c:v>
                </c:pt>
                <c:pt idx="30">
                  <c:v>0.31249999999992201</c:v>
                </c:pt>
                <c:pt idx="31">
                  <c:v>0.313194444444366</c:v>
                </c:pt>
                <c:pt idx="32">
                  <c:v>0.31388888888881</c:v>
                </c:pt>
                <c:pt idx="33">
                  <c:v>0.314583333333254</c:v>
                </c:pt>
                <c:pt idx="34">
                  <c:v>0.315277777777698</c:v>
                </c:pt>
                <c:pt idx="35">
                  <c:v>0.315972222222142</c:v>
                </c:pt>
                <c:pt idx="36">
                  <c:v>0.31666666666658599</c:v>
                </c:pt>
                <c:pt idx="37">
                  <c:v>0.31736111111102999</c:v>
                </c:pt>
                <c:pt idx="38">
                  <c:v>0.31805555555547399</c:v>
                </c:pt>
                <c:pt idx="39">
                  <c:v>0.31874999999991799</c:v>
                </c:pt>
                <c:pt idx="40">
                  <c:v>0.31944444444436199</c:v>
                </c:pt>
                <c:pt idx="41">
                  <c:v>0.32013888888880598</c:v>
                </c:pt>
                <c:pt idx="42">
                  <c:v>0.32083333333324998</c:v>
                </c:pt>
                <c:pt idx="43">
                  <c:v>0.32152777777769398</c:v>
                </c:pt>
                <c:pt idx="44">
                  <c:v>0.32222222222213798</c:v>
                </c:pt>
                <c:pt idx="45">
                  <c:v>0.32291666666658198</c:v>
                </c:pt>
                <c:pt idx="46">
                  <c:v>0.32361111111102597</c:v>
                </c:pt>
                <c:pt idx="47">
                  <c:v>0.32430555555547003</c:v>
                </c:pt>
                <c:pt idx="48">
                  <c:v>0.32499999999991402</c:v>
                </c:pt>
                <c:pt idx="49">
                  <c:v>0.32569444444435802</c:v>
                </c:pt>
                <c:pt idx="50">
                  <c:v>0.32638888888880202</c:v>
                </c:pt>
                <c:pt idx="51">
                  <c:v>0.32708333333324602</c:v>
                </c:pt>
                <c:pt idx="52">
                  <c:v>0.32777777777769002</c:v>
                </c:pt>
                <c:pt idx="53">
                  <c:v>0.32847222222213401</c:v>
                </c:pt>
                <c:pt idx="54">
                  <c:v>0.32916666666657801</c:v>
                </c:pt>
                <c:pt idx="55">
                  <c:v>0.32986111111102201</c:v>
                </c:pt>
                <c:pt idx="56">
                  <c:v>0.33055555555546601</c:v>
                </c:pt>
                <c:pt idx="57">
                  <c:v>0.33124999999991001</c:v>
                </c:pt>
                <c:pt idx="58">
                  <c:v>0.331944444444354</c:v>
                </c:pt>
                <c:pt idx="59">
                  <c:v>0.332638888888798</c:v>
                </c:pt>
                <c:pt idx="60">
                  <c:v>0.333333333333242</c:v>
                </c:pt>
                <c:pt idx="61">
                  <c:v>0.334027777777686</c:v>
                </c:pt>
                <c:pt idx="62">
                  <c:v>0.33472222222212999</c:v>
                </c:pt>
                <c:pt idx="63">
                  <c:v>0.33541666666657399</c:v>
                </c:pt>
                <c:pt idx="64">
                  <c:v>0.33611111111101799</c:v>
                </c:pt>
                <c:pt idx="65">
                  <c:v>0.33680555555546199</c:v>
                </c:pt>
                <c:pt idx="66">
                  <c:v>0.33749999999990599</c:v>
                </c:pt>
                <c:pt idx="67">
                  <c:v>0.33819444444434998</c:v>
                </c:pt>
                <c:pt idx="68">
                  <c:v>0.33888888888879398</c:v>
                </c:pt>
                <c:pt idx="69">
                  <c:v>0.33958333333323798</c:v>
                </c:pt>
                <c:pt idx="70">
                  <c:v>0.34027777777768198</c:v>
                </c:pt>
                <c:pt idx="71">
                  <c:v>0.34097222222212598</c:v>
                </c:pt>
                <c:pt idx="72">
                  <c:v>0.34166666666656997</c:v>
                </c:pt>
                <c:pt idx="73">
                  <c:v>0.34236111111101403</c:v>
                </c:pt>
                <c:pt idx="74">
                  <c:v>0.34305555555545802</c:v>
                </c:pt>
                <c:pt idx="75">
                  <c:v>0.34374999999990202</c:v>
                </c:pt>
                <c:pt idx="76">
                  <c:v>0.34444444444434602</c:v>
                </c:pt>
                <c:pt idx="77">
                  <c:v>0.34513888888879002</c:v>
                </c:pt>
                <c:pt idx="78">
                  <c:v>0.34583333333323402</c:v>
                </c:pt>
                <c:pt idx="79">
                  <c:v>0.34652777777767801</c:v>
                </c:pt>
                <c:pt idx="80">
                  <c:v>0.34722222222212201</c:v>
                </c:pt>
                <c:pt idx="81">
                  <c:v>0.34791666666656601</c:v>
                </c:pt>
                <c:pt idx="82">
                  <c:v>0.34861111111101001</c:v>
                </c:pt>
                <c:pt idx="83">
                  <c:v>0.34930555555545401</c:v>
                </c:pt>
                <c:pt idx="84">
                  <c:v>0.349999999999898</c:v>
                </c:pt>
                <c:pt idx="85">
                  <c:v>0.350694444444342</c:v>
                </c:pt>
                <c:pt idx="86">
                  <c:v>0.351388888888786</c:v>
                </c:pt>
                <c:pt idx="87">
                  <c:v>0.35208333333323</c:v>
                </c:pt>
                <c:pt idx="88">
                  <c:v>0.352777777777674</c:v>
                </c:pt>
                <c:pt idx="89">
                  <c:v>0.35347222222211799</c:v>
                </c:pt>
                <c:pt idx="90">
                  <c:v>0.35416666666656199</c:v>
                </c:pt>
                <c:pt idx="91">
                  <c:v>0.35486111111100499</c:v>
                </c:pt>
                <c:pt idx="92">
                  <c:v>0.35555555555544899</c:v>
                </c:pt>
                <c:pt idx="93">
                  <c:v>0.35624999999989299</c:v>
                </c:pt>
                <c:pt idx="94">
                  <c:v>0.35694444444433698</c:v>
                </c:pt>
                <c:pt idx="95">
                  <c:v>0.35763888888878098</c:v>
                </c:pt>
                <c:pt idx="96">
                  <c:v>0.35833333333322498</c:v>
                </c:pt>
                <c:pt idx="97">
                  <c:v>0.35902777777766898</c:v>
                </c:pt>
                <c:pt idx="98">
                  <c:v>0.35972222222211298</c:v>
                </c:pt>
                <c:pt idx="99">
                  <c:v>0.36041666666655697</c:v>
                </c:pt>
                <c:pt idx="100">
                  <c:v>0.36111111111100103</c:v>
                </c:pt>
                <c:pt idx="101">
                  <c:v>0.36180555555544502</c:v>
                </c:pt>
                <c:pt idx="102">
                  <c:v>0.36249999999988902</c:v>
                </c:pt>
                <c:pt idx="103">
                  <c:v>0.36319444444433302</c:v>
                </c:pt>
                <c:pt idx="104">
                  <c:v>0.36388888888877702</c:v>
                </c:pt>
                <c:pt idx="105">
                  <c:v>0.36458333333322102</c:v>
                </c:pt>
                <c:pt idx="106">
                  <c:v>0.36527777777766501</c:v>
                </c:pt>
                <c:pt idx="107">
                  <c:v>0.36597222222210901</c:v>
                </c:pt>
                <c:pt idx="108">
                  <c:v>0.36666666666655301</c:v>
                </c:pt>
                <c:pt idx="109">
                  <c:v>0.36736111111099701</c:v>
                </c:pt>
                <c:pt idx="110">
                  <c:v>0.36805555555544101</c:v>
                </c:pt>
                <c:pt idx="111">
                  <c:v>0.368749999999885</c:v>
                </c:pt>
                <c:pt idx="112">
                  <c:v>0.369444444444329</c:v>
                </c:pt>
                <c:pt idx="113">
                  <c:v>0.370138888888773</c:v>
                </c:pt>
                <c:pt idx="114">
                  <c:v>0.370833333333217</c:v>
                </c:pt>
                <c:pt idx="115">
                  <c:v>0.37152777777766099</c:v>
                </c:pt>
                <c:pt idx="116">
                  <c:v>0.37222222222210499</c:v>
                </c:pt>
                <c:pt idx="117">
                  <c:v>0.37291666666654899</c:v>
                </c:pt>
                <c:pt idx="118">
                  <c:v>0.37361111111099299</c:v>
                </c:pt>
                <c:pt idx="119">
                  <c:v>0.37430555555543699</c:v>
                </c:pt>
                <c:pt idx="120">
                  <c:v>0.37499999999988098</c:v>
                </c:pt>
                <c:pt idx="121">
                  <c:v>0.37569444444432498</c:v>
                </c:pt>
                <c:pt idx="122">
                  <c:v>0.37638888888876898</c:v>
                </c:pt>
                <c:pt idx="123">
                  <c:v>0.37708333333321298</c:v>
                </c:pt>
                <c:pt idx="124">
                  <c:v>0.37777777777765698</c:v>
                </c:pt>
                <c:pt idx="125">
                  <c:v>0.37847222222210097</c:v>
                </c:pt>
                <c:pt idx="126">
                  <c:v>0.37916666666654503</c:v>
                </c:pt>
                <c:pt idx="127">
                  <c:v>0.37986111111098902</c:v>
                </c:pt>
                <c:pt idx="128">
                  <c:v>0.38055555555543302</c:v>
                </c:pt>
                <c:pt idx="129">
                  <c:v>0.38124999999987702</c:v>
                </c:pt>
                <c:pt idx="130">
                  <c:v>0.38194444444432102</c:v>
                </c:pt>
                <c:pt idx="131">
                  <c:v>0.38263888888876502</c:v>
                </c:pt>
                <c:pt idx="132">
                  <c:v>0.38333333333320901</c:v>
                </c:pt>
                <c:pt idx="133">
                  <c:v>0.38402777777765301</c:v>
                </c:pt>
                <c:pt idx="134">
                  <c:v>0.38472222222209701</c:v>
                </c:pt>
                <c:pt idx="135">
                  <c:v>0.38541666666654101</c:v>
                </c:pt>
                <c:pt idx="136">
                  <c:v>0.38611111111098501</c:v>
                </c:pt>
                <c:pt idx="137">
                  <c:v>0.386805555555429</c:v>
                </c:pt>
                <c:pt idx="138">
                  <c:v>0.387499999999873</c:v>
                </c:pt>
                <c:pt idx="139">
                  <c:v>0.388194444444317</c:v>
                </c:pt>
                <c:pt idx="140">
                  <c:v>0.388888888888761</c:v>
                </c:pt>
                <c:pt idx="141">
                  <c:v>0.389583333333205</c:v>
                </c:pt>
                <c:pt idx="142">
                  <c:v>0.39027777777764899</c:v>
                </c:pt>
                <c:pt idx="143">
                  <c:v>0.39097222222209299</c:v>
                </c:pt>
                <c:pt idx="144">
                  <c:v>0.39166666666653699</c:v>
                </c:pt>
                <c:pt idx="145">
                  <c:v>0.39236111111098099</c:v>
                </c:pt>
                <c:pt idx="146">
                  <c:v>0.39305555555542498</c:v>
                </c:pt>
                <c:pt idx="147">
                  <c:v>0.39374999999986898</c:v>
                </c:pt>
                <c:pt idx="148">
                  <c:v>0.39444444444431298</c:v>
                </c:pt>
                <c:pt idx="149">
                  <c:v>0.39513888888875698</c:v>
                </c:pt>
                <c:pt idx="150">
                  <c:v>0.39583333333320098</c:v>
                </c:pt>
                <c:pt idx="151">
                  <c:v>0.39652777777764497</c:v>
                </c:pt>
                <c:pt idx="152">
                  <c:v>0.39722222222208903</c:v>
                </c:pt>
                <c:pt idx="153">
                  <c:v>0.39791666666653303</c:v>
                </c:pt>
                <c:pt idx="154">
                  <c:v>0.39861111111097702</c:v>
                </c:pt>
                <c:pt idx="155">
                  <c:v>0.39930555555542102</c:v>
                </c:pt>
                <c:pt idx="156">
                  <c:v>0.39999999999986502</c:v>
                </c:pt>
                <c:pt idx="157">
                  <c:v>0.40069444444430902</c:v>
                </c:pt>
                <c:pt idx="158">
                  <c:v>0.40138888888875301</c:v>
                </c:pt>
                <c:pt idx="159">
                  <c:v>0.40208333333319701</c:v>
                </c:pt>
                <c:pt idx="160">
                  <c:v>0.40277777777764101</c:v>
                </c:pt>
                <c:pt idx="161">
                  <c:v>0.40347222222208501</c:v>
                </c:pt>
                <c:pt idx="162">
                  <c:v>0.40416666666652901</c:v>
                </c:pt>
                <c:pt idx="163">
                  <c:v>0.404861111110973</c:v>
                </c:pt>
                <c:pt idx="164">
                  <c:v>0.405555555555417</c:v>
                </c:pt>
                <c:pt idx="165">
                  <c:v>0.406249999999861</c:v>
                </c:pt>
                <c:pt idx="166">
                  <c:v>0.406944444444305</c:v>
                </c:pt>
                <c:pt idx="167">
                  <c:v>0.407638888888749</c:v>
                </c:pt>
                <c:pt idx="168">
                  <c:v>0.40833333333319299</c:v>
                </c:pt>
                <c:pt idx="169">
                  <c:v>0.40902777777763699</c:v>
                </c:pt>
                <c:pt idx="170">
                  <c:v>0.40972222222208099</c:v>
                </c:pt>
                <c:pt idx="171">
                  <c:v>0.41041666666652499</c:v>
                </c:pt>
                <c:pt idx="172">
                  <c:v>0.41111111111096899</c:v>
                </c:pt>
                <c:pt idx="173">
                  <c:v>0.41180555555541298</c:v>
                </c:pt>
                <c:pt idx="174">
                  <c:v>0.41249999999985698</c:v>
                </c:pt>
                <c:pt idx="175">
                  <c:v>0.41319444444430098</c:v>
                </c:pt>
                <c:pt idx="176">
                  <c:v>0.41388888888874498</c:v>
                </c:pt>
                <c:pt idx="177">
                  <c:v>0.41458333333318897</c:v>
                </c:pt>
                <c:pt idx="178">
                  <c:v>0.41527777777763297</c:v>
                </c:pt>
                <c:pt idx="179">
                  <c:v>0.41597222222207703</c:v>
                </c:pt>
                <c:pt idx="180">
                  <c:v>0.41666666666652102</c:v>
                </c:pt>
                <c:pt idx="181">
                  <c:v>0.41736111111096502</c:v>
                </c:pt>
                <c:pt idx="182">
                  <c:v>0.41805555555540902</c:v>
                </c:pt>
                <c:pt idx="183">
                  <c:v>0.41874999999985302</c:v>
                </c:pt>
                <c:pt idx="184">
                  <c:v>0.41944444444429702</c:v>
                </c:pt>
                <c:pt idx="185">
                  <c:v>0.42013888888874101</c:v>
                </c:pt>
                <c:pt idx="186">
                  <c:v>0.42083333333318501</c:v>
                </c:pt>
                <c:pt idx="187">
                  <c:v>0.42152777777762901</c:v>
                </c:pt>
                <c:pt idx="188">
                  <c:v>0.42222222222207301</c:v>
                </c:pt>
                <c:pt idx="189">
                  <c:v>0.422916666666517</c:v>
                </c:pt>
                <c:pt idx="190">
                  <c:v>0.423611111110961</c:v>
                </c:pt>
                <c:pt idx="191">
                  <c:v>0.424305555555405</c:v>
                </c:pt>
                <c:pt idx="192">
                  <c:v>0.424999999999849</c:v>
                </c:pt>
                <c:pt idx="193">
                  <c:v>0.425694444444293</c:v>
                </c:pt>
                <c:pt idx="194">
                  <c:v>0.42638888888873699</c:v>
                </c:pt>
                <c:pt idx="195">
                  <c:v>0.42708333333318099</c:v>
                </c:pt>
                <c:pt idx="196">
                  <c:v>0.42777777777762499</c:v>
                </c:pt>
                <c:pt idx="197">
                  <c:v>0.42847222222206899</c:v>
                </c:pt>
                <c:pt idx="198">
                  <c:v>0.42916666666651299</c:v>
                </c:pt>
                <c:pt idx="199">
                  <c:v>0.42986111111095698</c:v>
                </c:pt>
                <c:pt idx="200">
                  <c:v>0.43055555555540098</c:v>
                </c:pt>
                <c:pt idx="201">
                  <c:v>0.43124999999984498</c:v>
                </c:pt>
                <c:pt idx="202">
                  <c:v>0.43194444444428898</c:v>
                </c:pt>
                <c:pt idx="203">
                  <c:v>0.43263888888873298</c:v>
                </c:pt>
                <c:pt idx="204">
                  <c:v>0.43333333333317697</c:v>
                </c:pt>
                <c:pt idx="205">
                  <c:v>0.43402777777762103</c:v>
                </c:pt>
                <c:pt idx="206">
                  <c:v>0.43472222222206502</c:v>
                </c:pt>
                <c:pt idx="207">
                  <c:v>0.43541666666650902</c:v>
                </c:pt>
                <c:pt idx="208">
                  <c:v>0.43611111111095302</c:v>
                </c:pt>
                <c:pt idx="209">
                  <c:v>0.43680555555539702</c:v>
                </c:pt>
                <c:pt idx="210">
                  <c:v>0.43749999999984102</c:v>
                </c:pt>
                <c:pt idx="211">
                  <c:v>0.43819444444428501</c:v>
                </c:pt>
                <c:pt idx="212">
                  <c:v>0.43888888888872901</c:v>
                </c:pt>
                <c:pt idx="213">
                  <c:v>0.43958333333317301</c:v>
                </c:pt>
                <c:pt idx="214">
                  <c:v>0.44027777777761701</c:v>
                </c:pt>
                <c:pt idx="215">
                  <c:v>0.44097222222206101</c:v>
                </c:pt>
                <c:pt idx="216">
                  <c:v>0.441666666666505</c:v>
                </c:pt>
                <c:pt idx="217">
                  <c:v>0.442361111110949</c:v>
                </c:pt>
                <c:pt idx="218">
                  <c:v>0.443055555555393</c:v>
                </c:pt>
                <c:pt idx="219">
                  <c:v>0.443749999999837</c:v>
                </c:pt>
                <c:pt idx="220">
                  <c:v>0.44444444444428099</c:v>
                </c:pt>
                <c:pt idx="221">
                  <c:v>0.44513888888872499</c:v>
                </c:pt>
                <c:pt idx="222">
                  <c:v>0.44583333333316899</c:v>
                </c:pt>
                <c:pt idx="223">
                  <c:v>0.44652777777761299</c:v>
                </c:pt>
                <c:pt idx="224">
                  <c:v>0.44722222222205699</c:v>
                </c:pt>
                <c:pt idx="225">
                  <c:v>0.44791666666650098</c:v>
                </c:pt>
                <c:pt idx="226">
                  <c:v>0.44861111111094498</c:v>
                </c:pt>
                <c:pt idx="227">
                  <c:v>0.44930555555538898</c:v>
                </c:pt>
                <c:pt idx="228">
                  <c:v>0.44999999999983298</c:v>
                </c:pt>
                <c:pt idx="229">
                  <c:v>0.45069444444427698</c:v>
                </c:pt>
                <c:pt idx="230">
                  <c:v>0.45138888888872097</c:v>
                </c:pt>
                <c:pt idx="231">
                  <c:v>0.45208333333316503</c:v>
                </c:pt>
                <c:pt idx="232">
                  <c:v>0.45277777777760903</c:v>
                </c:pt>
                <c:pt idx="233">
                  <c:v>0.45347222222205302</c:v>
                </c:pt>
                <c:pt idx="234">
                  <c:v>0.45416666666649702</c:v>
                </c:pt>
                <c:pt idx="235">
                  <c:v>0.45486111111094102</c:v>
                </c:pt>
                <c:pt idx="236">
                  <c:v>0.45555555555538502</c:v>
                </c:pt>
                <c:pt idx="237">
                  <c:v>0.45624999999982901</c:v>
                </c:pt>
                <c:pt idx="238">
                  <c:v>0.45694444444427301</c:v>
                </c:pt>
                <c:pt idx="239">
                  <c:v>0.45763888888871701</c:v>
                </c:pt>
                <c:pt idx="240">
                  <c:v>0.45833333333316101</c:v>
                </c:pt>
                <c:pt idx="241">
                  <c:v>0.45902777777760501</c:v>
                </c:pt>
                <c:pt idx="242">
                  <c:v>0.459722222222049</c:v>
                </c:pt>
                <c:pt idx="243">
                  <c:v>0.460416666666493</c:v>
                </c:pt>
                <c:pt idx="244">
                  <c:v>0.461111111110937</c:v>
                </c:pt>
                <c:pt idx="245">
                  <c:v>0.461805555555381</c:v>
                </c:pt>
                <c:pt idx="246">
                  <c:v>0.462499999999825</c:v>
                </c:pt>
                <c:pt idx="247">
                  <c:v>0.46319444444426899</c:v>
                </c:pt>
                <c:pt idx="248">
                  <c:v>0.46388888888871299</c:v>
                </c:pt>
                <c:pt idx="249">
                  <c:v>0.46458333333315699</c:v>
                </c:pt>
                <c:pt idx="250">
                  <c:v>0.46527777777760099</c:v>
                </c:pt>
                <c:pt idx="251">
                  <c:v>0.46597222222204498</c:v>
                </c:pt>
                <c:pt idx="252">
                  <c:v>0.46666666666648898</c:v>
                </c:pt>
                <c:pt idx="253">
                  <c:v>0.46736111111093298</c:v>
                </c:pt>
                <c:pt idx="254">
                  <c:v>0.46805555555537698</c:v>
                </c:pt>
                <c:pt idx="255">
                  <c:v>0.46874999999982098</c:v>
                </c:pt>
                <c:pt idx="256">
                  <c:v>0.46944444444426497</c:v>
                </c:pt>
                <c:pt idx="257">
                  <c:v>0.47013888888870897</c:v>
                </c:pt>
                <c:pt idx="258">
                  <c:v>0.47083333333315303</c:v>
                </c:pt>
                <c:pt idx="259">
                  <c:v>0.47152777777759702</c:v>
                </c:pt>
                <c:pt idx="260">
                  <c:v>0.47222222222204102</c:v>
                </c:pt>
                <c:pt idx="261">
                  <c:v>0.47291666666648502</c:v>
                </c:pt>
                <c:pt idx="262">
                  <c:v>0.47361111111092902</c:v>
                </c:pt>
                <c:pt idx="263">
                  <c:v>0.47430555555537302</c:v>
                </c:pt>
                <c:pt idx="264">
                  <c:v>0.47499999999981701</c:v>
                </c:pt>
                <c:pt idx="265">
                  <c:v>0.47569444444426101</c:v>
                </c:pt>
                <c:pt idx="266">
                  <c:v>0.47638888888870501</c:v>
                </c:pt>
                <c:pt idx="267">
                  <c:v>0.47708333333314901</c:v>
                </c:pt>
                <c:pt idx="268">
                  <c:v>0.477777777777593</c:v>
                </c:pt>
                <c:pt idx="269">
                  <c:v>0.478472222222037</c:v>
                </c:pt>
                <c:pt idx="270">
                  <c:v>0.479166666666481</c:v>
                </c:pt>
                <c:pt idx="271">
                  <c:v>0.479861111110925</c:v>
                </c:pt>
                <c:pt idx="272">
                  <c:v>0.480555555555369</c:v>
                </c:pt>
                <c:pt idx="273">
                  <c:v>0.48124999999981299</c:v>
                </c:pt>
                <c:pt idx="274">
                  <c:v>0.48194444444425699</c:v>
                </c:pt>
                <c:pt idx="275">
                  <c:v>0.48263888888870099</c:v>
                </c:pt>
                <c:pt idx="276">
                  <c:v>0.48333333333314499</c:v>
                </c:pt>
                <c:pt idx="277">
                  <c:v>0.48402777777758899</c:v>
                </c:pt>
                <c:pt idx="278">
                  <c:v>0.48472222222203298</c:v>
                </c:pt>
                <c:pt idx="279">
                  <c:v>0.48541666666647698</c:v>
                </c:pt>
                <c:pt idx="280">
                  <c:v>0.48611111111092098</c:v>
                </c:pt>
                <c:pt idx="281">
                  <c:v>0.48680555555536498</c:v>
                </c:pt>
                <c:pt idx="282">
                  <c:v>0.48749999999980898</c:v>
                </c:pt>
                <c:pt idx="283">
                  <c:v>0.48819444444425297</c:v>
                </c:pt>
                <c:pt idx="284">
                  <c:v>0.48888888888869703</c:v>
                </c:pt>
                <c:pt idx="285">
                  <c:v>0.48958333333314102</c:v>
                </c:pt>
                <c:pt idx="286">
                  <c:v>0.49027777777758502</c:v>
                </c:pt>
                <c:pt idx="287">
                  <c:v>0.49097222222202902</c:v>
                </c:pt>
                <c:pt idx="288">
                  <c:v>0.49166666666647302</c:v>
                </c:pt>
                <c:pt idx="289">
                  <c:v>0.49236111111091702</c:v>
                </c:pt>
                <c:pt idx="290">
                  <c:v>0.49305555555536101</c:v>
                </c:pt>
                <c:pt idx="291">
                  <c:v>0.49374999999980501</c:v>
                </c:pt>
                <c:pt idx="292">
                  <c:v>0.49444444444424901</c:v>
                </c:pt>
                <c:pt idx="293">
                  <c:v>0.49513888888869301</c:v>
                </c:pt>
                <c:pt idx="294">
                  <c:v>0.49583333333313701</c:v>
                </c:pt>
                <c:pt idx="295">
                  <c:v>0.496527777777581</c:v>
                </c:pt>
                <c:pt idx="296">
                  <c:v>0.497222222222025</c:v>
                </c:pt>
                <c:pt idx="297">
                  <c:v>0.497916666666469</c:v>
                </c:pt>
                <c:pt idx="298">
                  <c:v>0.498611111110913</c:v>
                </c:pt>
                <c:pt idx="299">
                  <c:v>0.49930555555535699</c:v>
                </c:pt>
                <c:pt idx="300">
                  <c:v>0.49999999999980099</c:v>
                </c:pt>
                <c:pt idx="301">
                  <c:v>0.50069444444424505</c:v>
                </c:pt>
                <c:pt idx="302">
                  <c:v>0.50138888888868904</c:v>
                </c:pt>
                <c:pt idx="303">
                  <c:v>0.50208333333313304</c:v>
                </c:pt>
                <c:pt idx="304">
                  <c:v>0.50277777777757704</c:v>
                </c:pt>
                <c:pt idx="305">
                  <c:v>0.50347222222202104</c:v>
                </c:pt>
                <c:pt idx="306">
                  <c:v>0.50416666666646504</c:v>
                </c:pt>
                <c:pt idx="307">
                  <c:v>0.50486111111090903</c:v>
                </c:pt>
                <c:pt idx="308">
                  <c:v>0.50555555555535303</c:v>
                </c:pt>
                <c:pt idx="309">
                  <c:v>0.50624999999979703</c:v>
                </c:pt>
                <c:pt idx="310">
                  <c:v>0.50694444444424103</c:v>
                </c:pt>
                <c:pt idx="311">
                  <c:v>0.50763888888868502</c:v>
                </c:pt>
                <c:pt idx="312">
                  <c:v>0.50833333333312902</c:v>
                </c:pt>
                <c:pt idx="313">
                  <c:v>0.50902777777757302</c:v>
                </c:pt>
                <c:pt idx="314">
                  <c:v>0.50972222222201702</c:v>
                </c:pt>
                <c:pt idx="315">
                  <c:v>0.51041666666646102</c:v>
                </c:pt>
                <c:pt idx="316">
                  <c:v>0.51111111111090501</c:v>
                </c:pt>
                <c:pt idx="317">
                  <c:v>0.51180555555534901</c:v>
                </c:pt>
                <c:pt idx="318">
                  <c:v>0.51249999999979301</c:v>
                </c:pt>
                <c:pt idx="319">
                  <c:v>0.51319444444423701</c:v>
                </c:pt>
                <c:pt idx="320">
                  <c:v>0.51388888888868101</c:v>
                </c:pt>
                <c:pt idx="321">
                  <c:v>0.514583333333125</c:v>
                </c:pt>
                <c:pt idx="322">
                  <c:v>0.515277777777569</c:v>
                </c:pt>
                <c:pt idx="323">
                  <c:v>0.515972222222013</c:v>
                </c:pt>
                <c:pt idx="324">
                  <c:v>0.516666666666457</c:v>
                </c:pt>
                <c:pt idx="325">
                  <c:v>0.517361111110901</c:v>
                </c:pt>
                <c:pt idx="326">
                  <c:v>0.51805555555534499</c:v>
                </c:pt>
                <c:pt idx="327">
                  <c:v>0.51874999999978899</c:v>
                </c:pt>
                <c:pt idx="328">
                  <c:v>0.51944444444423299</c:v>
                </c:pt>
                <c:pt idx="329">
                  <c:v>0.52013888888867699</c:v>
                </c:pt>
                <c:pt idx="330">
                  <c:v>0.52083333333312098</c:v>
                </c:pt>
                <c:pt idx="331">
                  <c:v>0.52152777777756498</c:v>
                </c:pt>
                <c:pt idx="332">
                  <c:v>0.52222222222200898</c:v>
                </c:pt>
                <c:pt idx="333">
                  <c:v>0.52291666666645298</c:v>
                </c:pt>
                <c:pt idx="334">
                  <c:v>0.52361111111089698</c:v>
                </c:pt>
                <c:pt idx="335">
                  <c:v>0.52430555555534097</c:v>
                </c:pt>
                <c:pt idx="336">
                  <c:v>0.52499999999978497</c:v>
                </c:pt>
                <c:pt idx="337">
                  <c:v>0.52569444444422897</c:v>
                </c:pt>
                <c:pt idx="338">
                  <c:v>0.52638888888867297</c:v>
                </c:pt>
                <c:pt idx="339">
                  <c:v>0.52708333333311697</c:v>
                </c:pt>
                <c:pt idx="340">
                  <c:v>0.52777777777756096</c:v>
                </c:pt>
                <c:pt idx="341">
                  <c:v>0.52847222222200496</c:v>
                </c:pt>
                <c:pt idx="342">
                  <c:v>0.52916666666644896</c:v>
                </c:pt>
                <c:pt idx="343">
                  <c:v>0.52986111111089296</c:v>
                </c:pt>
                <c:pt idx="344">
                  <c:v>0.53055555555533696</c:v>
                </c:pt>
                <c:pt idx="345">
                  <c:v>0.53124999999978095</c:v>
                </c:pt>
                <c:pt idx="346">
                  <c:v>0.53194444444422495</c:v>
                </c:pt>
                <c:pt idx="347">
                  <c:v>0.53263888888866895</c:v>
                </c:pt>
                <c:pt idx="348">
                  <c:v>0.53333333333311295</c:v>
                </c:pt>
                <c:pt idx="349">
                  <c:v>0.53402777777755694</c:v>
                </c:pt>
                <c:pt idx="350">
                  <c:v>0.53472222222200105</c:v>
                </c:pt>
                <c:pt idx="351">
                  <c:v>0.53541666666644505</c:v>
                </c:pt>
                <c:pt idx="352">
                  <c:v>0.53611111111088905</c:v>
                </c:pt>
                <c:pt idx="353">
                  <c:v>0.53680555555533305</c:v>
                </c:pt>
                <c:pt idx="354">
                  <c:v>0.53749999999977705</c:v>
                </c:pt>
                <c:pt idx="355">
                  <c:v>0.53819444444422104</c:v>
                </c:pt>
                <c:pt idx="356">
                  <c:v>0.53888888888866504</c:v>
                </c:pt>
                <c:pt idx="357">
                  <c:v>0.53958333333310904</c:v>
                </c:pt>
                <c:pt idx="358">
                  <c:v>0.54027777777755304</c:v>
                </c:pt>
                <c:pt idx="359">
                  <c:v>0.54097222222199703</c:v>
                </c:pt>
                <c:pt idx="360">
                  <c:v>0.54166666666644103</c:v>
                </c:pt>
                <c:pt idx="361">
                  <c:v>0.54236111111088503</c:v>
                </c:pt>
                <c:pt idx="362">
                  <c:v>0.54305555555532903</c:v>
                </c:pt>
                <c:pt idx="363">
                  <c:v>0.54374999999977303</c:v>
                </c:pt>
                <c:pt idx="364">
                  <c:v>0.54444444444421702</c:v>
                </c:pt>
                <c:pt idx="365">
                  <c:v>0.54513888888866102</c:v>
                </c:pt>
                <c:pt idx="366">
                  <c:v>0.54583333333310502</c:v>
                </c:pt>
                <c:pt idx="367">
                  <c:v>0.54652777777754902</c:v>
                </c:pt>
                <c:pt idx="368">
                  <c:v>0.54722222222199302</c:v>
                </c:pt>
                <c:pt idx="369">
                  <c:v>0.54791666666643701</c:v>
                </c:pt>
                <c:pt idx="370">
                  <c:v>0.54861111111088101</c:v>
                </c:pt>
                <c:pt idx="371">
                  <c:v>0.54930555555532501</c:v>
                </c:pt>
                <c:pt idx="372">
                  <c:v>0.54999999999976901</c:v>
                </c:pt>
                <c:pt idx="373">
                  <c:v>0.550694444444213</c:v>
                </c:pt>
                <c:pt idx="374">
                  <c:v>0.551388888888657</c:v>
                </c:pt>
                <c:pt idx="375">
                  <c:v>0.552083333333101</c:v>
                </c:pt>
                <c:pt idx="376">
                  <c:v>0.552777777777545</c:v>
                </c:pt>
                <c:pt idx="377">
                  <c:v>0.553472222221989</c:v>
                </c:pt>
                <c:pt idx="378">
                  <c:v>0.55416666666643299</c:v>
                </c:pt>
                <c:pt idx="379">
                  <c:v>0.55486111111087699</c:v>
                </c:pt>
                <c:pt idx="380">
                  <c:v>0.55555555555532099</c:v>
                </c:pt>
                <c:pt idx="381">
                  <c:v>0.55624999999976499</c:v>
                </c:pt>
                <c:pt idx="382">
                  <c:v>0.55694444444420899</c:v>
                </c:pt>
                <c:pt idx="383">
                  <c:v>0.55763888888865298</c:v>
                </c:pt>
                <c:pt idx="384">
                  <c:v>0.55833333333309698</c:v>
                </c:pt>
                <c:pt idx="385">
                  <c:v>0.55902777777754098</c:v>
                </c:pt>
                <c:pt idx="386">
                  <c:v>0.55972222222198498</c:v>
                </c:pt>
                <c:pt idx="387">
                  <c:v>0.56041666666642898</c:v>
                </c:pt>
                <c:pt idx="388">
                  <c:v>0.56111111111087297</c:v>
                </c:pt>
                <c:pt idx="389">
                  <c:v>0.56180555555531697</c:v>
                </c:pt>
                <c:pt idx="390">
                  <c:v>0.56249999999976097</c:v>
                </c:pt>
                <c:pt idx="391">
                  <c:v>0.56319444444420497</c:v>
                </c:pt>
                <c:pt idx="392">
                  <c:v>0.56388888888864896</c:v>
                </c:pt>
                <c:pt idx="393">
                  <c:v>0.56458333333309296</c:v>
                </c:pt>
                <c:pt idx="394">
                  <c:v>0.56527777777753696</c:v>
                </c:pt>
                <c:pt idx="395">
                  <c:v>0.56597222222198096</c:v>
                </c:pt>
                <c:pt idx="396">
                  <c:v>0.56666666666642496</c:v>
                </c:pt>
                <c:pt idx="397">
                  <c:v>0.56736111111086895</c:v>
                </c:pt>
                <c:pt idx="398">
                  <c:v>0.56805555555531295</c:v>
                </c:pt>
                <c:pt idx="399">
                  <c:v>0.56874999999975695</c:v>
                </c:pt>
                <c:pt idx="400">
                  <c:v>0.56944444444420095</c:v>
                </c:pt>
                <c:pt idx="401">
                  <c:v>0.57013888888864495</c:v>
                </c:pt>
                <c:pt idx="402">
                  <c:v>0.57083333333308905</c:v>
                </c:pt>
                <c:pt idx="403">
                  <c:v>0.57152777777753305</c:v>
                </c:pt>
                <c:pt idx="404">
                  <c:v>0.57222222222197705</c:v>
                </c:pt>
                <c:pt idx="405">
                  <c:v>0.57291666666642105</c:v>
                </c:pt>
                <c:pt idx="406">
                  <c:v>0.57361111111086505</c:v>
                </c:pt>
                <c:pt idx="407">
                  <c:v>0.57430555555530904</c:v>
                </c:pt>
                <c:pt idx="408">
                  <c:v>0.57499999999975304</c:v>
                </c:pt>
                <c:pt idx="409">
                  <c:v>0.57569444444419704</c:v>
                </c:pt>
                <c:pt idx="410">
                  <c:v>0.57638888888864104</c:v>
                </c:pt>
                <c:pt idx="411">
                  <c:v>0.57708333333308504</c:v>
                </c:pt>
                <c:pt idx="412">
                  <c:v>0.57777777777752903</c:v>
                </c:pt>
                <c:pt idx="413">
                  <c:v>0.57847222222197303</c:v>
                </c:pt>
                <c:pt idx="414">
                  <c:v>0.57916666666641703</c:v>
                </c:pt>
                <c:pt idx="415">
                  <c:v>0.57986111111086103</c:v>
                </c:pt>
                <c:pt idx="416">
                  <c:v>0.58055555555530503</c:v>
                </c:pt>
                <c:pt idx="417">
                  <c:v>0.58124999999974902</c:v>
                </c:pt>
                <c:pt idx="418">
                  <c:v>0.58194444444419302</c:v>
                </c:pt>
                <c:pt idx="419">
                  <c:v>0.58263888888863702</c:v>
                </c:pt>
                <c:pt idx="420">
                  <c:v>0.58333333333308102</c:v>
                </c:pt>
                <c:pt idx="421">
                  <c:v>0.58402777777752501</c:v>
                </c:pt>
                <c:pt idx="422">
                  <c:v>0.58472222222196901</c:v>
                </c:pt>
                <c:pt idx="423">
                  <c:v>0.58541666666641301</c:v>
                </c:pt>
                <c:pt idx="424">
                  <c:v>0.58611111111085701</c:v>
                </c:pt>
                <c:pt idx="425">
                  <c:v>0.58680555555530101</c:v>
                </c:pt>
                <c:pt idx="426">
                  <c:v>0.587499999999745</c:v>
                </c:pt>
                <c:pt idx="427">
                  <c:v>0.588194444444189</c:v>
                </c:pt>
                <c:pt idx="428">
                  <c:v>0.588888888888633</c:v>
                </c:pt>
                <c:pt idx="429">
                  <c:v>0.589583333333077</c:v>
                </c:pt>
                <c:pt idx="430">
                  <c:v>0.590277777777521</c:v>
                </c:pt>
                <c:pt idx="431">
                  <c:v>0.59097222222196499</c:v>
                </c:pt>
                <c:pt idx="432">
                  <c:v>0.59166666666640899</c:v>
                </c:pt>
                <c:pt idx="433">
                  <c:v>0.59236111111085299</c:v>
                </c:pt>
                <c:pt idx="434">
                  <c:v>0.59305555555529699</c:v>
                </c:pt>
                <c:pt idx="435">
                  <c:v>0.59374999999974098</c:v>
                </c:pt>
                <c:pt idx="436">
                  <c:v>0.59444444444418498</c:v>
                </c:pt>
                <c:pt idx="437">
                  <c:v>0.59513888888862898</c:v>
                </c:pt>
                <c:pt idx="438">
                  <c:v>0.59583333333307298</c:v>
                </c:pt>
                <c:pt idx="439">
                  <c:v>0.59652777777751698</c:v>
                </c:pt>
                <c:pt idx="440">
                  <c:v>0.59722222222196097</c:v>
                </c:pt>
                <c:pt idx="441">
                  <c:v>0.59791666666640497</c:v>
                </c:pt>
                <c:pt idx="442">
                  <c:v>0.59861111111084897</c:v>
                </c:pt>
                <c:pt idx="443">
                  <c:v>0.59930555555529297</c:v>
                </c:pt>
                <c:pt idx="444">
                  <c:v>0.59999999999973697</c:v>
                </c:pt>
                <c:pt idx="445">
                  <c:v>0.60069444444418096</c:v>
                </c:pt>
                <c:pt idx="446">
                  <c:v>0.60138888888862496</c:v>
                </c:pt>
                <c:pt idx="447">
                  <c:v>0.60208333333306896</c:v>
                </c:pt>
                <c:pt idx="448">
                  <c:v>0.60277777777751296</c:v>
                </c:pt>
                <c:pt idx="449">
                  <c:v>0.60347222222195696</c:v>
                </c:pt>
                <c:pt idx="450">
                  <c:v>0.60416666666640095</c:v>
                </c:pt>
                <c:pt idx="451">
                  <c:v>0.60486111111084495</c:v>
                </c:pt>
                <c:pt idx="452">
                  <c:v>0.60555555555528895</c:v>
                </c:pt>
                <c:pt idx="453">
                  <c:v>0.60624999999973295</c:v>
                </c:pt>
                <c:pt idx="454">
                  <c:v>0.60694444444417694</c:v>
                </c:pt>
                <c:pt idx="455">
                  <c:v>0.60763888888862105</c:v>
                </c:pt>
                <c:pt idx="456">
                  <c:v>0.60833333333306505</c:v>
                </c:pt>
                <c:pt idx="457">
                  <c:v>0.60902777777750905</c:v>
                </c:pt>
                <c:pt idx="458">
                  <c:v>0.60972222222195305</c:v>
                </c:pt>
                <c:pt idx="459">
                  <c:v>0.61041666666639705</c:v>
                </c:pt>
                <c:pt idx="460">
                  <c:v>0.61111111111084104</c:v>
                </c:pt>
                <c:pt idx="461">
                  <c:v>0.61180555555528504</c:v>
                </c:pt>
                <c:pt idx="462">
                  <c:v>0.61249999999972904</c:v>
                </c:pt>
                <c:pt idx="463">
                  <c:v>0.61319444444417304</c:v>
                </c:pt>
                <c:pt idx="464">
                  <c:v>0.61388888888861703</c:v>
                </c:pt>
                <c:pt idx="465">
                  <c:v>0.61458333333306103</c:v>
                </c:pt>
                <c:pt idx="466">
                  <c:v>0.61527777777750503</c:v>
                </c:pt>
                <c:pt idx="467">
                  <c:v>0.61597222222194903</c:v>
                </c:pt>
                <c:pt idx="468">
                  <c:v>0.61666666666639303</c:v>
                </c:pt>
                <c:pt idx="469">
                  <c:v>0.61736111111083702</c:v>
                </c:pt>
                <c:pt idx="470">
                  <c:v>0.61805555555528102</c:v>
                </c:pt>
                <c:pt idx="471">
                  <c:v>0.61874999999972502</c:v>
                </c:pt>
                <c:pt idx="472">
                  <c:v>0.61944444444416902</c:v>
                </c:pt>
                <c:pt idx="473">
                  <c:v>0.62013888888861302</c:v>
                </c:pt>
                <c:pt idx="474">
                  <c:v>0.62083333333305701</c:v>
                </c:pt>
                <c:pt idx="475">
                  <c:v>0.62152777777750101</c:v>
                </c:pt>
                <c:pt idx="476">
                  <c:v>0.62222222222194501</c:v>
                </c:pt>
                <c:pt idx="477">
                  <c:v>0.62291666666638901</c:v>
                </c:pt>
                <c:pt idx="478">
                  <c:v>0.62361111111083301</c:v>
                </c:pt>
                <c:pt idx="479">
                  <c:v>0.624305555555277</c:v>
                </c:pt>
                <c:pt idx="480">
                  <c:v>0.624999999999721</c:v>
                </c:pt>
                <c:pt idx="481">
                  <c:v>0.625694444444165</c:v>
                </c:pt>
                <c:pt idx="482">
                  <c:v>0.626388888888609</c:v>
                </c:pt>
                <c:pt idx="483">
                  <c:v>0.62708333333305299</c:v>
                </c:pt>
                <c:pt idx="484">
                  <c:v>0.62777777777749699</c:v>
                </c:pt>
                <c:pt idx="485">
                  <c:v>0.62847222222194099</c:v>
                </c:pt>
                <c:pt idx="486">
                  <c:v>0.62916666666638499</c:v>
                </c:pt>
                <c:pt idx="487">
                  <c:v>0.62986111111082899</c:v>
                </c:pt>
                <c:pt idx="488">
                  <c:v>0.63055555555527298</c:v>
                </c:pt>
                <c:pt idx="489">
                  <c:v>0.63124999999971698</c:v>
                </c:pt>
                <c:pt idx="490">
                  <c:v>0.63194444444416098</c:v>
                </c:pt>
                <c:pt idx="491">
                  <c:v>0.63263888888860498</c:v>
                </c:pt>
                <c:pt idx="492">
                  <c:v>0.63333333333304898</c:v>
                </c:pt>
                <c:pt idx="493">
                  <c:v>0.63402777777749297</c:v>
                </c:pt>
                <c:pt idx="494">
                  <c:v>0.63472222222193697</c:v>
                </c:pt>
                <c:pt idx="495">
                  <c:v>0.63541666666638097</c:v>
                </c:pt>
                <c:pt idx="496">
                  <c:v>0.63611111111082497</c:v>
                </c:pt>
                <c:pt idx="497">
                  <c:v>0.63680555555526897</c:v>
                </c:pt>
                <c:pt idx="498">
                  <c:v>0.63749999999971296</c:v>
                </c:pt>
                <c:pt idx="499">
                  <c:v>0.63819444444415696</c:v>
                </c:pt>
                <c:pt idx="500">
                  <c:v>0.63888888888860096</c:v>
                </c:pt>
                <c:pt idx="501">
                  <c:v>0.63958333333304496</c:v>
                </c:pt>
                <c:pt idx="502">
                  <c:v>0.64027777777748895</c:v>
                </c:pt>
                <c:pt idx="503">
                  <c:v>0.64097222222193295</c:v>
                </c:pt>
                <c:pt idx="504">
                  <c:v>0.64166666666637695</c:v>
                </c:pt>
                <c:pt idx="505">
                  <c:v>0.64236111111082095</c:v>
                </c:pt>
                <c:pt idx="506">
                  <c:v>0.64305555555526495</c:v>
                </c:pt>
                <c:pt idx="507">
                  <c:v>0.64374999999970905</c:v>
                </c:pt>
                <c:pt idx="508">
                  <c:v>0.64444444444415305</c:v>
                </c:pt>
                <c:pt idx="509">
                  <c:v>0.64513888888859705</c:v>
                </c:pt>
                <c:pt idx="510">
                  <c:v>0.64583333333304105</c:v>
                </c:pt>
                <c:pt idx="511">
                  <c:v>0.64652777777748505</c:v>
                </c:pt>
                <c:pt idx="512">
                  <c:v>0.64722222222192904</c:v>
                </c:pt>
                <c:pt idx="513">
                  <c:v>0.64791666666637304</c:v>
                </c:pt>
                <c:pt idx="514">
                  <c:v>0.64861111111081704</c:v>
                </c:pt>
                <c:pt idx="515">
                  <c:v>0.64930555555526104</c:v>
                </c:pt>
                <c:pt idx="516">
                  <c:v>0.64999999999970504</c:v>
                </c:pt>
                <c:pt idx="517">
                  <c:v>0.65069444444414903</c:v>
                </c:pt>
                <c:pt idx="518">
                  <c:v>0.65138888888859303</c:v>
                </c:pt>
                <c:pt idx="519">
                  <c:v>0.65208333333303703</c:v>
                </c:pt>
                <c:pt idx="520">
                  <c:v>0.65277777777748103</c:v>
                </c:pt>
                <c:pt idx="521">
                  <c:v>0.65347222222192503</c:v>
                </c:pt>
                <c:pt idx="522">
                  <c:v>0.65416666666636902</c:v>
                </c:pt>
                <c:pt idx="523">
                  <c:v>0.65486111111081302</c:v>
                </c:pt>
                <c:pt idx="524">
                  <c:v>0.65555555555525702</c:v>
                </c:pt>
                <c:pt idx="525">
                  <c:v>0.65624999999970102</c:v>
                </c:pt>
                <c:pt idx="526">
                  <c:v>0.65694444444414501</c:v>
                </c:pt>
                <c:pt idx="527">
                  <c:v>0.65763888888858901</c:v>
                </c:pt>
                <c:pt idx="528">
                  <c:v>0.65833333333303301</c:v>
                </c:pt>
                <c:pt idx="529">
                  <c:v>0.65902777777747701</c:v>
                </c:pt>
                <c:pt idx="530">
                  <c:v>0.65972222222192101</c:v>
                </c:pt>
                <c:pt idx="531">
                  <c:v>0.660416666666365</c:v>
                </c:pt>
                <c:pt idx="532">
                  <c:v>0.661111111110809</c:v>
                </c:pt>
                <c:pt idx="533">
                  <c:v>0.661805555555253</c:v>
                </c:pt>
                <c:pt idx="534">
                  <c:v>0.662499999999697</c:v>
                </c:pt>
                <c:pt idx="535">
                  <c:v>0.663194444444141</c:v>
                </c:pt>
                <c:pt idx="536">
                  <c:v>0.66388888888858499</c:v>
                </c:pt>
                <c:pt idx="537">
                  <c:v>0.66458333333302899</c:v>
                </c:pt>
                <c:pt idx="538">
                  <c:v>0.66527777777747299</c:v>
                </c:pt>
                <c:pt idx="539">
                  <c:v>0.66597222222191699</c:v>
                </c:pt>
                <c:pt idx="540">
                  <c:v>0.66666666666636099</c:v>
                </c:pt>
              </c:numCache>
            </c:numRef>
          </c:cat>
          <c:val>
            <c:numRef>
              <c:f>'Suchdol-stará b.'!$K$427:$K$967</c:f>
              <c:numCache>
                <c:formatCode>General</c:formatCode>
                <c:ptCount val="541"/>
                <c:pt idx="0">
                  <c:v>21.6</c:v>
                </c:pt>
                <c:pt idx="1">
                  <c:v>21.6</c:v>
                </c:pt>
                <c:pt idx="2">
                  <c:v>21.6</c:v>
                </c:pt>
                <c:pt idx="3">
                  <c:v>21.6</c:v>
                </c:pt>
                <c:pt idx="4">
                  <c:v>21.5</c:v>
                </c:pt>
                <c:pt idx="5">
                  <c:v>21.5</c:v>
                </c:pt>
                <c:pt idx="6">
                  <c:v>21.6</c:v>
                </c:pt>
                <c:pt idx="7">
                  <c:v>21.6</c:v>
                </c:pt>
                <c:pt idx="8">
                  <c:v>21.6</c:v>
                </c:pt>
                <c:pt idx="9">
                  <c:v>21.6</c:v>
                </c:pt>
                <c:pt idx="10">
                  <c:v>21.6</c:v>
                </c:pt>
                <c:pt idx="11">
                  <c:v>21.6</c:v>
                </c:pt>
                <c:pt idx="12">
                  <c:v>21.6</c:v>
                </c:pt>
                <c:pt idx="13">
                  <c:v>21.6</c:v>
                </c:pt>
                <c:pt idx="14">
                  <c:v>21.6</c:v>
                </c:pt>
                <c:pt idx="15">
                  <c:v>21.6</c:v>
                </c:pt>
                <c:pt idx="16">
                  <c:v>21.6</c:v>
                </c:pt>
                <c:pt idx="17">
                  <c:v>21.6</c:v>
                </c:pt>
                <c:pt idx="18">
                  <c:v>21.6</c:v>
                </c:pt>
                <c:pt idx="19">
                  <c:v>21.6</c:v>
                </c:pt>
                <c:pt idx="20">
                  <c:v>21.6</c:v>
                </c:pt>
                <c:pt idx="21">
                  <c:v>21.6</c:v>
                </c:pt>
                <c:pt idx="22">
                  <c:v>21.6</c:v>
                </c:pt>
                <c:pt idx="23">
                  <c:v>21.6</c:v>
                </c:pt>
                <c:pt idx="24">
                  <c:v>21.6</c:v>
                </c:pt>
                <c:pt idx="25">
                  <c:v>21.6</c:v>
                </c:pt>
                <c:pt idx="26">
                  <c:v>21.6</c:v>
                </c:pt>
                <c:pt idx="27">
                  <c:v>21.6</c:v>
                </c:pt>
                <c:pt idx="28">
                  <c:v>21.6</c:v>
                </c:pt>
                <c:pt idx="29">
                  <c:v>21.6</c:v>
                </c:pt>
                <c:pt idx="30">
                  <c:v>21.6</c:v>
                </c:pt>
                <c:pt idx="31">
                  <c:v>21.6</c:v>
                </c:pt>
                <c:pt idx="32">
                  <c:v>21.6</c:v>
                </c:pt>
                <c:pt idx="33">
                  <c:v>21.6</c:v>
                </c:pt>
                <c:pt idx="34">
                  <c:v>21.6</c:v>
                </c:pt>
                <c:pt idx="35">
                  <c:v>21.6</c:v>
                </c:pt>
                <c:pt idx="36">
                  <c:v>21.7</c:v>
                </c:pt>
                <c:pt idx="37">
                  <c:v>21.7</c:v>
                </c:pt>
                <c:pt idx="38">
                  <c:v>21.7</c:v>
                </c:pt>
                <c:pt idx="39">
                  <c:v>21.7</c:v>
                </c:pt>
                <c:pt idx="40">
                  <c:v>21.7</c:v>
                </c:pt>
                <c:pt idx="41">
                  <c:v>21.7</c:v>
                </c:pt>
                <c:pt idx="42">
                  <c:v>21.7</c:v>
                </c:pt>
                <c:pt idx="43">
                  <c:v>21.7</c:v>
                </c:pt>
                <c:pt idx="44">
                  <c:v>21.7</c:v>
                </c:pt>
                <c:pt idx="45">
                  <c:v>21.7</c:v>
                </c:pt>
                <c:pt idx="46">
                  <c:v>21.7</c:v>
                </c:pt>
                <c:pt idx="47">
                  <c:v>21.7</c:v>
                </c:pt>
                <c:pt idx="48">
                  <c:v>21.7</c:v>
                </c:pt>
                <c:pt idx="49">
                  <c:v>21.7</c:v>
                </c:pt>
                <c:pt idx="50">
                  <c:v>21.7</c:v>
                </c:pt>
                <c:pt idx="51">
                  <c:v>21.7</c:v>
                </c:pt>
                <c:pt idx="52">
                  <c:v>21.8</c:v>
                </c:pt>
                <c:pt idx="53">
                  <c:v>21.8</c:v>
                </c:pt>
                <c:pt idx="54">
                  <c:v>21.8</c:v>
                </c:pt>
                <c:pt idx="55">
                  <c:v>21.9</c:v>
                </c:pt>
                <c:pt idx="56">
                  <c:v>21.9</c:v>
                </c:pt>
                <c:pt idx="57">
                  <c:v>21.9</c:v>
                </c:pt>
                <c:pt idx="58">
                  <c:v>22</c:v>
                </c:pt>
                <c:pt idx="59">
                  <c:v>22.1</c:v>
                </c:pt>
                <c:pt idx="60">
                  <c:v>22.1</c:v>
                </c:pt>
                <c:pt idx="61">
                  <c:v>22.1</c:v>
                </c:pt>
                <c:pt idx="62">
                  <c:v>22.1</c:v>
                </c:pt>
                <c:pt idx="63">
                  <c:v>22.2</c:v>
                </c:pt>
                <c:pt idx="64">
                  <c:v>22.2</c:v>
                </c:pt>
                <c:pt idx="65">
                  <c:v>22.2</c:v>
                </c:pt>
                <c:pt idx="66">
                  <c:v>22.2</c:v>
                </c:pt>
                <c:pt idx="67">
                  <c:v>22.3</c:v>
                </c:pt>
                <c:pt idx="68">
                  <c:v>22.3</c:v>
                </c:pt>
                <c:pt idx="69">
                  <c:v>22.3</c:v>
                </c:pt>
                <c:pt idx="70">
                  <c:v>22.3</c:v>
                </c:pt>
                <c:pt idx="71">
                  <c:v>22.3</c:v>
                </c:pt>
                <c:pt idx="72">
                  <c:v>22.3</c:v>
                </c:pt>
                <c:pt idx="73">
                  <c:v>22.3</c:v>
                </c:pt>
                <c:pt idx="74">
                  <c:v>22.3</c:v>
                </c:pt>
                <c:pt idx="75">
                  <c:v>22.5</c:v>
                </c:pt>
                <c:pt idx="76">
                  <c:v>22.5</c:v>
                </c:pt>
                <c:pt idx="77">
                  <c:v>22.5</c:v>
                </c:pt>
                <c:pt idx="78">
                  <c:v>22.5</c:v>
                </c:pt>
                <c:pt idx="79">
                  <c:v>22.6</c:v>
                </c:pt>
                <c:pt idx="80">
                  <c:v>22.6</c:v>
                </c:pt>
                <c:pt idx="81">
                  <c:v>22.7</c:v>
                </c:pt>
                <c:pt idx="82">
                  <c:v>22.7</c:v>
                </c:pt>
                <c:pt idx="83">
                  <c:v>22.7</c:v>
                </c:pt>
                <c:pt idx="84">
                  <c:v>22.8</c:v>
                </c:pt>
                <c:pt idx="85">
                  <c:v>22.8</c:v>
                </c:pt>
                <c:pt idx="86">
                  <c:v>22.8</c:v>
                </c:pt>
                <c:pt idx="87">
                  <c:v>22.8</c:v>
                </c:pt>
                <c:pt idx="88">
                  <c:v>22.8</c:v>
                </c:pt>
                <c:pt idx="89">
                  <c:v>22.8</c:v>
                </c:pt>
                <c:pt idx="90">
                  <c:v>22.9</c:v>
                </c:pt>
                <c:pt idx="91">
                  <c:v>22.9</c:v>
                </c:pt>
                <c:pt idx="92">
                  <c:v>22.9</c:v>
                </c:pt>
                <c:pt idx="93">
                  <c:v>22.9</c:v>
                </c:pt>
                <c:pt idx="94">
                  <c:v>22.9</c:v>
                </c:pt>
                <c:pt idx="95">
                  <c:v>22.9</c:v>
                </c:pt>
                <c:pt idx="96">
                  <c:v>22.9</c:v>
                </c:pt>
                <c:pt idx="97">
                  <c:v>23</c:v>
                </c:pt>
                <c:pt idx="98">
                  <c:v>23</c:v>
                </c:pt>
                <c:pt idx="99">
                  <c:v>23</c:v>
                </c:pt>
                <c:pt idx="100">
                  <c:v>23.1</c:v>
                </c:pt>
                <c:pt idx="101">
                  <c:v>23.1</c:v>
                </c:pt>
                <c:pt idx="102">
                  <c:v>23.1</c:v>
                </c:pt>
                <c:pt idx="103">
                  <c:v>23.1</c:v>
                </c:pt>
                <c:pt idx="104">
                  <c:v>23.1</c:v>
                </c:pt>
                <c:pt idx="105">
                  <c:v>23.1</c:v>
                </c:pt>
                <c:pt idx="106">
                  <c:v>23.1</c:v>
                </c:pt>
                <c:pt idx="107">
                  <c:v>23.1</c:v>
                </c:pt>
                <c:pt idx="108">
                  <c:v>23.1</c:v>
                </c:pt>
                <c:pt idx="109">
                  <c:v>23.1</c:v>
                </c:pt>
                <c:pt idx="110">
                  <c:v>23.1</c:v>
                </c:pt>
                <c:pt idx="111">
                  <c:v>23.1</c:v>
                </c:pt>
                <c:pt idx="112">
                  <c:v>23.1</c:v>
                </c:pt>
                <c:pt idx="113">
                  <c:v>23.1</c:v>
                </c:pt>
                <c:pt idx="114">
                  <c:v>23.1</c:v>
                </c:pt>
                <c:pt idx="115">
                  <c:v>23.1</c:v>
                </c:pt>
                <c:pt idx="116">
                  <c:v>23.1</c:v>
                </c:pt>
                <c:pt idx="117">
                  <c:v>23.1</c:v>
                </c:pt>
                <c:pt idx="118">
                  <c:v>23.1</c:v>
                </c:pt>
                <c:pt idx="119">
                  <c:v>23.1</c:v>
                </c:pt>
                <c:pt idx="120">
                  <c:v>23.1</c:v>
                </c:pt>
                <c:pt idx="121">
                  <c:v>23.1</c:v>
                </c:pt>
                <c:pt idx="122">
                  <c:v>23.1</c:v>
                </c:pt>
                <c:pt idx="123">
                  <c:v>23.1</c:v>
                </c:pt>
                <c:pt idx="124">
                  <c:v>23.1</c:v>
                </c:pt>
                <c:pt idx="125">
                  <c:v>23.1</c:v>
                </c:pt>
                <c:pt idx="126">
                  <c:v>23.2</c:v>
                </c:pt>
                <c:pt idx="127">
                  <c:v>23.2</c:v>
                </c:pt>
                <c:pt idx="128">
                  <c:v>23.2</c:v>
                </c:pt>
                <c:pt idx="129">
                  <c:v>23.2</c:v>
                </c:pt>
                <c:pt idx="130">
                  <c:v>23.2</c:v>
                </c:pt>
                <c:pt idx="131">
                  <c:v>23.2</c:v>
                </c:pt>
                <c:pt idx="132">
                  <c:v>23.3</c:v>
                </c:pt>
                <c:pt idx="133">
                  <c:v>23.3</c:v>
                </c:pt>
                <c:pt idx="134">
                  <c:v>23.3</c:v>
                </c:pt>
                <c:pt idx="135">
                  <c:v>23.3</c:v>
                </c:pt>
                <c:pt idx="136">
                  <c:v>23.3</c:v>
                </c:pt>
                <c:pt idx="137">
                  <c:v>23.3</c:v>
                </c:pt>
                <c:pt idx="138">
                  <c:v>23.3</c:v>
                </c:pt>
                <c:pt idx="139">
                  <c:v>23.4</c:v>
                </c:pt>
                <c:pt idx="140">
                  <c:v>23.4</c:v>
                </c:pt>
                <c:pt idx="141">
                  <c:v>23.4</c:v>
                </c:pt>
                <c:pt idx="142">
                  <c:v>23.4</c:v>
                </c:pt>
                <c:pt idx="143">
                  <c:v>23.4</c:v>
                </c:pt>
                <c:pt idx="144">
                  <c:v>23.4</c:v>
                </c:pt>
                <c:pt idx="145">
                  <c:v>23.4</c:v>
                </c:pt>
                <c:pt idx="146">
                  <c:v>23.4</c:v>
                </c:pt>
                <c:pt idx="147">
                  <c:v>23.4</c:v>
                </c:pt>
                <c:pt idx="148">
                  <c:v>23.4</c:v>
                </c:pt>
                <c:pt idx="149">
                  <c:v>23.4</c:v>
                </c:pt>
                <c:pt idx="150">
                  <c:v>23.4</c:v>
                </c:pt>
                <c:pt idx="151">
                  <c:v>23.5</c:v>
                </c:pt>
                <c:pt idx="152">
                  <c:v>23.5</c:v>
                </c:pt>
                <c:pt idx="153">
                  <c:v>23.5</c:v>
                </c:pt>
                <c:pt idx="154">
                  <c:v>23.6</c:v>
                </c:pt>
                <c:pt idx="155">
                  <c:v>23.6</c:v>
                </c:pt>
                <c:pt idx="156">
                  <c:v>23.5</c:v>
                </c:pt>
                <c:pt idx="157">
                  <c:v>23.5</c:v>
                </c:pt>
                <c:pt idx="158">
                  <c:v>23.5</c:v>
                </c:pt>
                <c:pt idx="159">
                  <c:v>23.5</c:v>
                </c:pt>
                <c:pt idx="160">
                  <c:v>23.6</c:v>
                </c:pt>
                <c:pt idx="161">
                  <c:v>23.6</c:v>
                </c:pt>
                <c:pt idx="162">
                  <c:v>23.6</c:v>
                </c:pt>
                <c:pt idx="163">
                  <c:v>23.6</c:v>
                </c:pt>
                <c:pt idx="164">
                  <c:v>23.5</c:v>
                </c:pt>
                <c:pt idx="165">
                  <c:v>23.5</c:v>
                </c:pt>
                <c:pt idx="166">
                  <c:v>23.4</c:v>
                </c:pt>
                <c:pt idx="167">
                  <c:v>23.4</c:v>
                </c:pt>
                <c:pt idx="168">
                  <c:v>23.3</c:v>
                </c:pt>
                <c:pt idx="169">
                  <c:v>23.3</c:v>
                </c:pt>
                <c:pt idx="170">
                  <c:v>23.2</c:v>
                </c:pt>
                <c:pt idx="171">
                  <c:v>23.2</c:v>
                </c:pt>
                <c:pt idx="172">
                  <c:v>23.2</c:v>
                </c:pt>
                <c:pt idx="173">
                  <c:v>23.2</c:v>
                </c:pt>
                <c:pt idx="174">
                  <c:v>23.2</c:v>
                </c:pt>
                <c:pt idx="175">
                  <c:v>23</c:v>
                </c:pt>
                <c:pt idx="176">
                  <c:v>23</c:v>
                </c:pt>
                <c:pt idx="177">
                  <c:v>23</c:v>
                </c:pt>
                <c:pt idx="178">
                  <c:v>23</c:v>
                </c:pt>
                <c:pt idx="179">
                  <c:v>23</c:v>
                </c:pt>
                <c:pt idx="180">
                  <c:v>23</c:v>
                </c:pt>
                <c:pt idx="181">
                  <c:v>22.9</c:v>
                </c:pt>
                <c:pt idx="182">
                  <c:v>22.8</c:v>
                </c:pt>
                <c:pt idx="183">
                  <c:v>22.8</c:v>
                </c:pt>
                <c:pt idx="184">
                  <c:v>22.8</c:v>
                </c:pt>
                <c:pt idx="185">
                  <c:v>22.8</c:v>
                </c:pt>
                <c:pt idx="186">
                  <c:v>22.8</c:v>
                </c:pt>
                <c:pt idx="187">
                  <c:v>22.8</c:v>
                </c:pt>
                <c:pt idx="188">
                  <c:v>22.8</c:v>
                </c:pt>
                <c:pt idx="189">
                  <c:v>22.9</c:v>
                </c:pt>
                <c:pt idx="190">
                  <c:v>22.9</c:v>
                </c:pt>
                <c:pt idx="191">
                  <c:v>22.9</c:v>
                </c:pt>
                <c:pt idx="192">
                  <c:v>22.9</c:v>
                </c:pt>
                <c:pt idx="193">
                  <c:v>22.9</c:v>
                </c:pt>
                <c:pt idx="194">
                  <c:v>22.9</c:v>
                </c:pt>
                <c:pt idx="195">
                  <c:v>23</c:v>
                </c:pt>
                <c:pt idx="196">
                  <c:v>23</c:v>
                </c:pt>
                <c:pt idx="197">
                  <c:v>23</c:v>
                </c:pt>
                <c:pt idx="198">
                  <c:v>23</c:v>
                </c:pt>
                <c:pt idx="199">
                  <c:v>23.1</c:v>
                </c:pt>
                <c:pt idx="200">
                  <c:v>23.1</c:v>
                </c:pt>
                <c:pt idx="201">
                  <c:v>23.1</c:v>
                </c:pt>
                <c:pt idx="202">
                  <c:v>23.2</c:v>
                </c:pt>
                <c:pt idx="203">
                  <c:v>23.2</c:v>
                </c:pt>
                <c:pt idx="204">
                  <c:v>23.2</c:v>
                </c:pt>
                <c:pt idx="205">
                  <c:v>23.2</c:v>
                </c:pt>
                <c:pt idx="206">
                  <c:v>23.2</c:v>
                </c:pt>
                <c:pt idx="207">
                  <c:v>23.2</c:v>
                </c:pt>
                <c:pt idx="208">
                  <c:v>23.3</c:v>
                </c:pt>
                <c:pt idx="209">
                  <c:v>23.3</c:v>
                </c:pt>
                <c:pt idx="210">
                  <c:v>23.3</c:v>
                </c:pt>
                <c:pt idx="211">
                  <c:v>23.3</c:v>
                </c:pt>
                <c:pt idx="212">
                  <c:v>23.3</c:v>
                </c:pt>
                <c:pt idx="213">
                  <c:v>23.3</c:v>
                </c:pt>
                <c:pt idx="214">
                  <c:v>23.3</c:v>
                </c:pt>
                <c:pt idx="215">
                  <c:v>23.3</c:v>
                </c:pt>
                <c:pt idx="216">
                  <c:v>23.3</c:v>
                </c:pt>
                <c:pt idx="217">
                  <c:v>23.3</c:v>
                </c:pt>
                <c:pt idx="218">
                  <c:v>23.3</c:v>
                </c:pt>
                <c:pt idx="219">
                  <c:v>23.3</c:v>
                </c:pt>
                <c:pt idx="220">
                  <c:v>23.2</c:v>
                </c:pt>
                <c:pt idx="221">
                  <c:v>23.2</c:v>
                </c:pt>
                <c:pt idx="222">
                  <c:v>23.2</c:v>
                </c:pt>
                <c:pt idx="223">
                  <c:v>23.2</c:v>
                </c:pt>
                <c:pt idx="224">
                  <c:v>23.2</c:v>
                </c:pt>
                <c:pt idx="225">
                  <c:v>23.2</c:v>
                </c:pt>
                <c:pt idx="226">
                  <c:v>23.1</c:v>
                </c:pt>
                <c:pt idx="227">
                  <c:v>23.1</c:v>
                </c:pt>
                <c:pt idx="228">
                  <c:v>23.1</c:v>
                </c:pt>
                <c:pt idx="229">
                  <c:v>23.1</c:v>
                </c:pt>
                <c:pt idx="230">
                  <c:v>23.1</c:v>
                </c:pt>
                <c:pt idx="231">
                  <c:v>23</c:v>
                </c:pt>
                <c:pt idx="232">
                  <c:v>23</c:v>
                </c:pt>
                <c:pt idx="233">
                  <c:v>23</c:v>
                </c:pt>
                <c:pt idx="234">
                  <c:v>23</c:v>
                </c:pt>
                <c:pt idx="235">
                  <c:v>23</c:v>
                </c:pt>
                <c:pt idx="236">
                  <c:v>23</c:v>
                </c:pt>
                <c:pt idx="237">
                  <c:v>22.9</c:v>
                </c:pt>
                <c:pt idx="238">
                  <c:v>22.8</c:v>
                </c:pt>
                <c:pt idx="239">
                  <c:v>22.8</c:v>
                </c:pt>
                <c:pt idx="240">
                  <c:v>22.8</c:v>
                </c:pt>
                <c:pt idx="241">
                  <c:v>22.8</c:v>
                </c:pt>
                <c:pt idx="242">
                  <c:v>22.8</c:v>
                </c:pt>
                <c:pt idx="243">
                  <c:v>22.9</c:v>
                </c:pt>
                <c:pt idx="244">
                  <c:v>22.9</c:v>
                </c:pt>
                <c:pt idx="245">
                  <c:v>22.9</c:v>
                </c:pt>
                <c:pt idx="246">
                  <c:v>22.9</c:v>
                </c:pt>
                <c:pt idx="247">
                  <c:v>23</c:v>
                </c:pt>
                <c:pt idx="248">
                  <c:v>23</c:v>
                </c:pt>
                <c:pt idx="249">
                  <c:v>23</c:v>
                </c:pt>
                <c:pt idx="250">
                  <c:v>23.1</c:v>
                </c:pt>
                <c:pt idx="251">
                  <c:v>23.1</c:v>
                </c:pt>
                <c:pt idx="252">
                  <c:v>23.1</c:v>
                </c:pt>
                <c:pt idx="253">
                  <c:v>23.2</c:v>
                </c:pt>
                <c:pt idx="254">
                  <c:v>23.2</c:v>
                </c:pt>
                <c:pt idx="255">
                  <c:v>23.2</c:v>
                </c:pt>
                <c:pt idx="256">
                  <c:v>23.3</c:v>
                </c:pt>
                <c:pt idx="257">
                  <c:v>23.3</c:v>
                </c:pt>
                <c:pt idx="258">
                  <c:v>23.3</c:v>
                </c:pt>
                <c:pt idx="259">
                  <c:v>23.3</c:v>
                </c:pt>
                <c:pt idx="260">
                  <c:v>23.3</c:v>
                </c:pt>
                <c:pt idx="261">
                  <c:v>23.3</c:v>
                </c:pt>
                <c:pt idx="262">
                  <c:v>23.3</c:v>
                </c:pt>
                <c:pt idx="263">
                  <c:v>23.3</c:v>
                </c:pt>
                <c:pt idx="264">
                  <c:v>23.3</c:v>
                </c:pt>
                <c:pt idx="265">
                  <c:v>23.3</c:v>
                </c:pt>
                <c:pt idx="266">
                  <c:v>23.3</c:v>
                </c:pt>
                <c:pt idx="267">
                  <c:v>23.3</c:v>
                </c:pt>
                <c:pt idx="268">
                  <c:v>23.3</c:v>
                </c:pt>
                <c:pt idx="269">
                  <c:v>23.3</c:v>
                </c:pt>
                <c:pt idx="270">
                  <c:v>23.3</c:v>
                </c:pt>
                <c:pt idx="271">
                  <c:v>23.4</c:v>
                </c:pt>
                <c:pt idx="272">
                  <c:v>23.3</c:v>
                </c:pt>
                <c:pt idx="273">
                  <c:v>23.4</c:v>
                </c:pt>
                <c:pt idx="274">
                  <c:v>23.4</c:v>
                </c:pt>
                <c:pt idx="275">
                  <c:v>23.4</c:v>
                </c:pt>
                <c:pt idx="276">
                  <c:v>23.4</c:v>
                </c:pt>
                <c:pt idx="277">
                  <c:v>23.4</c:v>
                </c:pt>
                <c:pt idx="278">
                  <c:v>23.4</c:v>
                </c:pt>
                <c:pt idx="279">
                  <c:v>23.4</c:v>
                </c:pt>
                <c:pt idx="280">
                  <c:v>23.4</c:v>
                </c:pt>
                <c:pt idx="281">
                  <c:v>23.4</c:v>
                </c:pt>
                <c:pt idx="282">
                  <c:v>23.4</c:v>
                </c:pt>
                <c:pt idx="283">
                  <c:v>23.3</c:v>
                </c:pt>
                <c:pt idx="284">
                  <c:v>23.3</c:v>
                </c:pt>
                <c:pt idx="285">
                  <c:v>23.3</c:v>
                </c:pt>
                <c:pt idx="286">
                  <c:v>23.3</c:v>
                </c:pt>
                <c:pt idx="287">
                  <c:v>23.3</c:v>
                </c:pt>
                <c:pt idx="288">
                  <c:v>23.3</c:v>
                </c:pt>
                <c:pt idx="289">
                  <c:v>23.3</c:v>
                </c:pt>
                <c:pt idx="290">
                  <c:v>23.2</c:v>
                </c:pt>
                <c:pt idx="291">
                  <c:v>23.2</c:v>
                </c:pt>
                <c:pt idx="292">
                  <c:v>23.2</c:v>
                </c:pt>
                <c:pt idx="293">
                  <c:v>23.1</c:v>
                </c:pt>
                <c:pt idx="294">
                  <c:v>23.1</c:v>
                </c:pt>
                <c:pt idx="295">
                  <c:v>23.1</c:v>
                </c:pt>
                <c:pt idx="296">
                  <c:v>23.1</c:v>
                </c:pt>
                <c:pt idx="297">
                  <c:v>23.1</c:v>
                </c:pt>
                <c:pt idx="298">
                  <c:v>23.1</c:v>
                </c:pt>
                <c:pt idx="299">
                  <c:v>23.1</c:v>
                </c:pt>
                <c:pt idx="300">
                  <c:v>23.1</c:v>
                </c:pt>
                <c:pt idx="301">
                  <c:v>23.1</c:v>
                </c:pt>
                <c:pt idx="302">
                  <c:v>23.1</c:v>
                </c:pt>
                <c:pt idx="303">
                  <c:v>23.1</c:v>
                </c:pt>
                <c:pt idx="304">
                  <c:v>23</c:v>
                </c:pt>
                <c:pt idx="305">
                  <c:v>23</c:v>
                </c:pt>
                <c:pt idx="306">
                  <c:v>23</c:v>
                </c:pt>
                <c:pt idx="307">
                  <c:v>23</c:v>
                </c:pt>
                <c:pt idx="308">
                  <c:v>23</c:v>
                </c:pt>
                <c:pt idx="309">
                  <c:v>23</c:v>
                </c:pt>
                <c:pt idx="310">
                  <c:v>23</c:v>
                </c:pt>
                <c:pt idx="311">
                  <c:v>23</c:v>
                </c:pt>
                <c:pt idx="312">
                  <c:v>23</c:v>
                </c:pt>
                <c:pt idx="313">
                  <c:v>23</c:v>
                </c:pt>
                <c:pt idx="314">
                  <c:v>23</c:v>
                </c:pt>
                <c:pt idx="315">
                  <c:v>23</c:v>
                </c:pt>
                <c:pt idx="316">
                  <c:v>23</c:v>
                </c:pt>
                <c:pt idx="317">
                  <c:v>23</c:v>
                </c:pt>
                <c:pt idx="318">
                  <c:v>23.1</c:v>
                </c:pt>
                <c:pt idx="319">
                  <c:v>23.1</c:v>
                </c:pt>
                <c:pt idx="320">
                  <c:v>23.1</c:v>
                </c:pt>
                <c:pt idx="321">
                  <c:v>23.1</c:v>
                </c:pt>
                <c:pt idx="322">
                  <c:v>23.1</c:v>
                </c:pt>
                <c:pt idx="323">
                  <c:v>23.1</c:v>
                </c:pt>
                <c:pt idx="324">
                  <c:v>23.1</c:v>
                </c:pt>
                <c:pt idx="325">
                  <c:v>23.1</c:v>
                </c:pt>
                <c:pt idx="326">
                  <c:v>23.2</c:v>
                </c:pt>
                <c:pt idx="327">
                  <c:v>23.2</c:v>
                </c:pt>
                <c:pt idx="328">
                  <c:v>23.2</c:v>
                </c:pt>
                <c:pt idx="329">
                  <c:v>23.2</c:v>
                </c:pt>
                <c:pt idx="330">
                  <c:v>23.2</c:v>
                </c:pt>
                <c:pt idx="331">
                  <c:v>23.2</c:v>
                </c:pt>
                <c:pt idx="332">
                  <c:v>23.2</c:v>
                </c:pt>
                <c:pt idx="333">
                  <c:v>23.2</c:v>
                </c:pt>
                <c:pt idx="334">
                  <c:v>23.3</c:v>
                </c:pt>
                <c:pt idx="335">
                  <c:v>23.3</c:v>
                </c:pt>
                <c:pt idx="336">
                  <c:v>23.3</c:v>
                </c:pt>
                <c:pt idx="337">
                  <c:v>23.3</c:v>
                </c:pt>
                <c:pt idx="338">
                  <c:v>23.3</c:v>
                </c:pt>
                <c:pt idx="339">
                  <c:v>23.3</c:v>
                </c:pt>
                <c:pt idx="340">
                  <c:v>23.3</c:v>
                </c:pt>
                <c:pt idx="341">
                  <c:v>23.3</c:v>
                </c:pt>
                <c:pt idx="342">
                  <c:v>23.2</c:v>
                </c:pt>
                <c:pt idx="343">
                  <c:v>23.2</c:v>
                </c:pt>
                <c:pt idx="344">
                  <c:v>23.2</c:v>
                </c:pt>
                <c:pt idx="345">
                  <c:v>23.2</c:v>
                </c:pt>
                <c:pt idx="346">
                  <c:v>23.2</c:v>
                </c:pt>
                <c:pt idx="347">
                  <c:v>23.1</c:v>
                </c:pt>
                <c:pt idx="348">
                  <c:v>23.1</c:v>
                </c:pt>
                <c:pt idx="349">
                  <c:v>23.1</c:v>
                </c:pt>
                <c:pt idx="350">
                  <c:v>23.2</c:v>
                </c:pt>
                <c:pt idx="351">
                  <c:v>23.2</c:v>
                </c:pt>
                <c:pt idx="352">
                  <c:v>23.2</c:v>
                </c:pt>
                <c:pt idx="353">
                  <c:v>23.2</c:v>
                </c:pt>
                <c:pt idx="354">
                  <c:v>23.2</c:v>
                </c:pt>
                <c:pt idx="355">
                  <c:v>23.2</c:v>
                </c:pt>
                <c:pt idx="356">
                  <c:v>23.2</c:v>
                </c:pt>
                <c:pt idx="357">
                  <c:v>23.2</c:v>
                </c:pt>
                <c:pt idx="358">
                  <c:v>23.2</c:v>
                </c:pt>
                <c:pt idx="359">
                  <c:v>23.2</c:v>
                </c:pt>
                <c:pt idx="360">
                  <c:v>23.2</c:v>
                </c:pt>
                <c:pt idx="361">
                  <c:v>23.2</c:v>
                </c:pt>
                <c:pt idx="362">
                  <c:v>23.2</c:v>
                </c:pt>
                <c:pt idx="363">
                  <c:v>23.2</c:v>
                </c:pt>
                <c:pt idx="364">
                  <c:v>23.2</c:v>
                </c:pt>
                <c:pt idx="365">
                  <c:v>23.2</c:v>
                </c:pt>
                <c:pt idx="366">
                  <c:v>23.2</c:v>
                </c:pt>
                <c:pt idx="367">
                  <c:v>23.3</c:v>
                </c:pt>
                <c:pt idx="368">
                  <c:v>23.3</c:v>
                </c:pt>
                <c:pt idx="369">
                  <c:v>23.2</c:v>
                </c:pt>
                <c:pt idx="370">
                  <c:v>23.2</c:v>
                </c:pt>
                <c:pt idx="371">
                  <c:v>23.2</c:v>
                </c:pt>
                <c:pt idx="372">
                  <c:v>23.2</c:v>
                </c:pt>
                <c:pt idx="373">
                  <c:v>23.2</c:v>
                </c:pt>
                <c:pt idx="374">
                  <c:v>23.2</c:v>
                </c:pt>
                <c:pt idx="375">
                  <c:v>23.2</c:v>
                </c:pt>
                <c:pt idx="376">
                  <c:v>23.2</c:v>
                </c:pt>
                <c:pt idx="377">
                  <c:v>23.2</c:v>
                </c:pt>
                <c:pt idx="378">
                  <c:v>23.2</c:v>
                </c:pt>
                <c:pt idx="379">
                  <c:v>23.2</c:v>
                </c:pt>
                <c:pt idx="380">
                  <c:v>23.2</c:v>
                </c:pt>
                <c:pt idx="381">
                  <c:v>23.2</c:v>
                </c:pt>
                <c:pt idx="382">
                  <c:v>23.2</c:v>
                </c:pt>
                <c:pt idx="383">
                  <c:v>23.2</c:v>
                </c:pt>
                <c:pt idx="384">
                  <c:v>23.1</c:v>
                </c:pt>
                <c:pt idx="385">
                  <c:v>23.1</c:v>
                </c:pt>
                <c:pt idx="386">
                  <c:v>23.1</c:v>
                </c:pt>
                <c:pt idx="387">
                  <c:v>23.1</c:v>
                </c:pt>
                <c:pt idx="388">
                  <c:v>23.1</c:v>
                </c:pt>
                <c:pt idx="389">
                  <c:v>23.1</c:v>
                </c:pt>
                <c:pt idx="390">
                  <c:v>23.1</c:v>
                </c:pt>
                <c:pt idx="391">
                  <c:v>23.1</c:v>
                </c:pt>
                <c:pt idx="392">
                  <c:v>23</c:v>
                </c:pt>
                <c:pt idx="393">
                  <c:v>23</c:v>
                </c:pt>
                <c:pt idx="394">
                  <c:v>23.1</c:v>
                </c:pt>
                <c:pt idx="395">
                  <c:v>23.1</c:v>
                </c:pt>
                <c:pt idx="396">
                  <c:v>23.1</c:v>
                </c:pt>
                <c:pt idx="397">
                  <c:v>23.1</c:v>
                </c:pt>
                <c:pt idx="398">
                  <c:v>23.1</c:v>
                </c:pt>
                <c:pt idx="399">
                  <c:v>23.1</c:v>
                </c:pt>
                <c:pt idx="400">
                  <c:v>23.1</c:v>
                </c:pt>
                <c:pt idx="401">
                  <c:v>23.1</c:v>
                </c:pt>
                <c:pt idx="402">
                  <c:v>23.1</c:v>
                </c:pt>
                <c:pt idx="403">
                  <c:v>23</c:v>
                </c:pt>
                <c:pt idx="404">
                  <c:v>23</c:v>
                </c:pt>
                <c:pt idx="405">
                  <c:v>23</c:v>
                </c:pt>
                <c:pt idx="406">
                  <c:v>23</c:v>
                </c:pt>
                <c:pt idx="407">
                  <c:v>23.1</c:v>
                </c:pt>
                <c:pt idx="408">
                  <c:v>23.1</c:v>
                </c:pt>
                <c:pt idx="409">
                  <c:v>23</c:v>
                </c:pt>
                <c:pt idx="410">
                  <c:v>23</c:v>
                </c:pt>
                <c:pt idx="411">
                  <c:v>23</c:v>
                </c:pt>
                <c:pt idx="412">
                  <c:v>23</c:v>
                </c:pt>
                <c:pt idx="413">
                  <c:v>23</c:v>
                </c:pt>
                <c:pt idx="414">
                  <c:v>23</c:v>
                </c:pt>
                <c:pt idx="415">
                  <c:v>23</c:v>
                </c:pt>
                <c:pt idx="416">
                  <c:v>23</c:v>
                </c:pt>
                <c:pt idx="417">
                  <c:v>23</c:v>
                </c:pt>
                <c:pt idx="418">
                  <c:v>23</c:v>
                </c:pt>
                <c:pt idx="419">
                  <c:v>23</c:v>
                </c:pt>
                <c:pt idx="420">
                  <c:v>23</c:v>
                </c:pt>
                <c:pt idx="421">
                  <c:v>23</c:v>
                </c:pt>
                <c:pt idx="422">
                  <c:v>23</c:v>
                </c:pt>
                <c:pt idx="423">
                  <c:v>23</c:v>
                </c:pt>
                <c:pt idx="424">
                  <c:v>23</c:v>
                </c:pt>
                <c:pt idx="425">
                  <c:v>23</c:v>
                </c:pt>
                <c:pt idx="426">
                  <c:v>22.9</c:v>
                </c:pt>
                <c:pt idx="427">
                  <c:v>22.9</c:v>
                </c:pt>
                <c:pt idx="428">
                  <c:v>22.9</c:v>
                </c:pt>
                <c:pt idx="429">
                  <c:v>22.9</c:v>
                </c:pt>
                <c:pt idx="430">
                  <c:v>22.9</c:v>
                </c:pt>
                <c:pt idx="431">
                  <c:v>22.9</c:v>
                </c:pt>
                <c:pt idx="432">
                  <c:v>22.9</c:v>
                </c:pt>
                <c:pt idx="433">
                  <c:v>22.9</c:v>
                </c:pt>
                <c:pt idx="434">
                  <c:v>22.9</c:v>
                </c:pt>
                <c:pt idx="435">
                  <c:v>22.9</c:v>
                </c:pt>
                <c:pt idx="436">
                  <c:v>22.9</c:v>
                </c:pt>
                <c:pt idx="437">
                  <c:v>22.9</c:v>
                </c:pt>
                <c:pt idx="438">
                  <c:v>22.9</c:v>
                </c:pt>
                <c:pt idx="439">
                  <c:v>22.9</c:v>
                </c:pt>
                <c:pt idx="440">
                  <c:v>22.9</c:v>
                </c:pt>
                <c:pt idx="441">
                  <c:v>22.8</c:v>
                </c:pt>
                <c:pt idx="442">
                  <c:v>22.8</c:v>
                </c:pt>
                <c:pt idx="443">
                  <c:v>22.8</c:v>
                </c:pt>
                <c:pt idx="444">
                  <c:v>22.8</c:v>
                </c:pt>
                <c:pt idx="445">
                  <c:v>22.8</c:v>
                </c:pt>
                <c:pt idx="446">
                  <c:v>22.8</c:v>
                </c:pt>
                <c:pt idx="447">
                  <c:v>22.8</c:v>
                </c:pt>
                <c:pt idx="448">
                  <c:v>22.8</c:v>
                </c:pt>
                <c:pt idx="449">
                  <c:v>22.8</c:v>
                </c:pt>
                <c:pt idx="450">
                  <c:v>22.8</c:v>
                </c:pt>
                <c:pt idx="451">
                  <c:v>22.8</c:v>
                </c:pt>
                <c:pt idx="452">
                  <c:v>22.8</c:v>
                </c:pt>
                <c:pt idx="453">
                  <c:v>22.8</c:v>
                </c:pt>
                <c:pt idx="454">
                  <c:v>22.8</c:v>
                </c:pt>
                <c:pt idx="455">
                  <c:v>22.8</c:v>
                </c:pt>
                <c:pt idx="456">
                  <c:v>22.8</c:v>
                </c:pt>
                <c:pt idx="457">
                  <c:v>22.8</c:v>
                </c:pt>
                <c:pt idx="458">
                  <c:v>22.8</c:v>
                </c:pt>
                <c:pt idx="459">
                  <c:v>22.8</c:v>
                </c:pt>
                <c:pt idx="460">
                  <c:v>22.8</c:v>
                </c:pt>
                <c:pt idx="461">
                  <c:v>22.8</c:v>
                </c:pt>
                <c:pt idx="462">
                  <c:v>22.8</c:v>
                </c:pt>
                <c:pt idx="463">
                  <c:v>22.8</c:v>
                </c:pt>
                <c:pt idx="464">
                  <c:v>22.8</c:v>
                </c:pt>
                <c:pt idx="465">
                  <c:v>22.8</c:v>
                </c:pt>
                <c:pt idx="466">
                  <c:v>22.7</c:v>
                </c:pt>
                <c:pt idx="467">
                  <c:v>22.7</c:v>
                </c:pt>
                <c:pt idx="468">
                  <c:v>22.7</c:v>
                </c:pt>
                <c:pt idx="469">
                  <c:v>22.7</c:v>
                </c:pt>
                <c:pt idx="470">
                  <c:v>22.7</c:v>
                </c:pt>
                <c:pt idx="471">
                  <c:v>22.7</c:v>
                </c:pt>
                <c:pt idx="472">
                  <c:v>22.7</c:v>
                </c:pt>
                <c:pt idx="473">
                  <c:v>22.7</c:v>
                </c:pt>
                <c:pt idx="474">
                  <c:v>22.7</c:v>
                </c:pt>
                <c:pt idx="475">
                  <c:v>22.6</c:v>
                </c:pt>
                <c:pt idx="476">
                  <c:v>22.6</c:v>
                </c:pt>
                <c:pt idx="477">
                  <c:v>22.6</c:v>
                </c:pt>
                <c:pt idx="478">
                  <c:v>22.6</c:v>
                </c:pt>
                <c:pt idx="479">
                  <c:v>22.6</c:v>
                </c:pt>
                <c:pt idx="480">
                  <c:v>22.6</c:v>
                </c:pt>
                <c:pt idx="481">
                  <c:v>22.6</c:v>
                </c:pt>
                <c:pt idx="482">
                  <c:v>22.6</c:v>
                </c:pt>
                <c:pt idx="483">
                  <c:v>22.6</c:v>
                </c:pt>
                <c:pt idx="484">
                  <c:v>22.6</c:v>
                </c:pt>
                <c:pt idx="485">
                  <c:v>22.6</c:v>
                </c:pt>
                <c:pt idx="486">
                  <c:v>22.6</c:v>
                </c:pt>
                <c:pt idx="487">
                  <c:v>22.6</c:v>
                </c:pt>
                <c:pt idx="488">
                  <c:v>22.6</c:v>
                </c:pt>
                <c:pt idx="489">
                  <c:v>22.6</c:v>
                </c:pt>
                <c:pt idx="490">
                  <c:v>22.6</c:v>
                </c:pt>
                <c:pt idx="491">
                  <c:v>22.6</c:v>
                </c:pt>
                <c:pt idx="492">
                  <c:v>22.6</c:v>
                </c:pt>
                <c:pt idx="493">
                  <c:v>22.6</c:v>
                </c:pt>
                <c:pt idx="494">
                  <c:v>22.6</c:v>
                </c:pt>
                <c:pt idx="495">
                  <c:v>22.6</c:v>
                </c:pt>
                <c:pt idx="496">
                  <c:v>22.6</c:v>
                </c:pt>
                <c:pt idx="497">
                  <c:v>22.6</c:v>
                </c:pt>
                <c:pt idx="498">
                  <c:v>22.6</c:v>
                </c:pt>
                <c:pt idx="499">
                  <c:v>22.5</c:v>
                </c:pt>
                <c:pt idx="500">
                  <c:v>22.5</c:v>
                </c:pt>
                <c:pt idx="501">
                  <c:v>22.5</c:v>
                </c:pt>
                <c:pt idx="502">
                  <c:v>22.5</c:v>
                </c:pt>
                <c:pt idx="503">
                  <c:v>22.5</c:v>
                </c:pt>
                <c:pt idx="504">
                  <c:v>22.5</c:v>
                </c:pt>
                <c:pt idx="505">
                  <c:v>22.5</c:v>
                </c:pt>
                <c:pt idx="506">
                  <c:v>22.5</c:v>
                </c:pt>
                <c:pt idx="507">
                  <c:v>22.5</c:v>
                </c:pt>
                <c:pt idx="508">
                  <c:v>22.5</c:v>
                </c:pt>
                <c:pt idx="509">
                  <c:v>22.5</c:v>
                </c:pt>
                <c:pt idx="510">
                  <c:v>22.5</c:v>
                </c:pt>
                <c:pt idx="511">
                  <c:v>22.5</c:v>
                </c:pt>
                <c:pt idx="512">
                  <c:v>22.5</c:v>
                </c:pt>
                <c:pt idx="513">
                  <c:v>22.5</c:v>
                </c:pt>
                <c:pt idx="514">
                  <c:v>22.5</c:v>
                </c:pt>
                <c:pt idx="515">
                  <c:v>22.5</c:v>
                </c:pt>
                <c:pt idx="516">
                  <c:v>22.5</c:v>
                </c:pt>
                <c:pt idx="517">
                  <c:v>22.5</c:v>
                </c:pt>
                <c:pt idx="518">
                  <c:v>22.5</c:v>
                </c:pt>
                <c:pt idx="519">
                  <c:v>22.6</c:v>
                </c:pt>
                <c:pt idx="520">
                  <c:v>22.6</c:v>
                </c:pt>
                <c:pt idx="521">
                  <c:v>22.6</c:v>
                </c:pt>
                <c:pt idx="522">
                  <c:v>22.6</c:v>
                </c:pt>
                <c:pt idx="523">
                  <c:v>22.6</c:v>
                </c:pt>
                <c:pt idx="524">
                  <c:v>22.6</c:v>
                </c:pt>
                <c:pt idx="525">
                  <c:v>22.6</c:v>
                </c:pt>
                <c:pt idx="526">
                  <c:v>22.6</c:v>
                </c:pt>
                <c:pt idx="527">
                  <c:v>22.6</c:v>
                </c:pt>
                <c:pt idx="528">
                  <c:v>22.6</c:v>
                </c:pt>
                <c:pt idx="529">
                  <c:v>22.5</c:v>
                </c:pt>
                <c:pt idx="530">
                  <c:v>22.5</c:v>
                </c:pt>
                <c:pt idx="531">
                  <c:v>22.5</c:v>
                </c:pt>
                <c:pt idx="532">
                  <c:v>22.6</c:v>
                </c:pt>
                <c:pt idx="533">
                  <c:v>22.6</c:v>
                </c:pt>
                <c:pt idx="534">
                  <c:v>22.6</c:v>
                </c:pt>
                <c:pt idx="535">
                  <c:v>22.6</c:v>
                </c:pt>
                <c:pt idx="536">
                  <c:v>22.6</c:v>
                </c:pt>
                <c:pt idx="537">
                  <c:v>22.6</c:v>
                </c:pt>
                <c:pt idx="538">
                  <c:v>22.6</c:v>
                </c:pt>
                <c:pt idx="539">
                  <c:v>22.7</c:v>
                </c:pt>
                <c:pt idx="540">
                  <c:v>22.7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781-49B7-A7F6-F7D2E8F373EC}"/>
            </c:ext>
          </c:extLst>
        </c:ser>
        <c:ser>
          <c:idx val="3"/>
          <c:order val="3"/>
          <c:tx>
            <c:strRef>
              <c:f>'Suchdol-stará b.'!$L$6</c:f>
              <c:strCache>
                <c:ptCount val="1"/>
                <c:pt idx="0">
                  <c:v>Teplota PÁ 5.5.2017</c:v>
                </c:pt>
              </c:strCache>
            </c:strRef>
          </c:tx>
          <c:spPr>
            <a:ln w="158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'Suchdol-stará b.'!$H$427:$H$967</c:f>
              <c:numCache>
                <c:formatCode>h:mm</c:formatCode>
                <c:ptCount val="541"/>
                <c:pt idx="0">
                  <c:v>0.29166666666660201</c:v>
                </c:pt>
                <c:pt idx="1">
                  <c:v>0.29236111111104601</c:v>
                </c:pt>
                <c:pt idx="2">
                  <c:v>0.29305555555549001</c:v>
                </c:pt>
                <c:pt idx="3">
                  <c:v>0.29374999999993401</c:v>
                </c:pt>
                <c:pt idx="4">
                  <c:v>0.29444444444437801</c:v>
                </c:pt>
                <c:pt idx="5">
                  <c:v>0.295138888888822</c:v>
                </c:pt>
                <c:pt idx="6">
                  <c:v>0.295833333333266</c:v>
                </c:pt>
                <c:pt idx="7">
                  <c:v>0.29652777777771</c:v>
                </c:pt>
                <c:pt idx="8">
                  <c:v>0.297222222222154</c:v>
                </c:pt>
                <c:pt idx="9">
                  <c:v>0.297916666666598</c:v>
                </c:pt>
                <c:pt idx="10">
                  <c:v>0.29861111111104199</c:v>
                </c:pt>
                <c:pt idx="11">
                  <c:v>0.29930555555548599</c:v>
                </c:pt>
                <c:pt idx="12">
                  <c:v>0.29999999999992999</c:v>
                </c:pt>
                <c:pt idx="13">
                  <c:v>0.30069444444437399</c:v>
                </c:pt>
                <c:pt idx="14">
                  <c:v>0.30138888888881799</c:v>
                </c:pt>
                <c:pt idx="15">
                  <c:v>0.30208333333326198</c:v>
                </c:pt>
                <c:pt idx="16">
                  <c:v>0.30277777777770598</c:v>
                </c:pt>
                <c:pt idx="17">
                  <c:v>0.30347222222214998</c:v>
                </c:pt>
                <c:pt idx="18">
                  <c:v>0.30416666666659398</c:v>
                </c:pt>
                <c:pt idx="19">
                  <c:v>0.30486111111103797</c:v>
                </c:pt>
                <c:pt idx="20">
                  <c:v>0.30555555555548197</c:v>
                </c:pt>
                <c:pt idx="21">
                  <c:v>0.30624999999992603</c:v>
                </c:pt>
                <c:pt idx="22">
                  <c:v>0.30694444444437002</c:v>
                </c:pt>
                <c:pt idx="23">
                  <c:v>0.30763888888881402</c:v>
                </c:pt>
                <c:pt idx="24">
                  <c:v>0.30833333333325802</c:v>
                </c:pt>
                <c:pt idx="25">
                  <c:v>0.30902777777770202</c:v>
                </c:pt>
                <c:pt idx="26">
                  <c:v>0.30972222222214602</c:v>
                </c:pt>
                <c:pt idx="27">
                  <c:v>0.31041666666659001</c:v>
                </c:pt>
                <c:pt idx="28">
                  <c:v>0.31111111111103401</c:v>
                </c:pt>
                <c:pt idx="29">
                  <c:v>0.31180555555547801</c:v>
                </c:pt>
                <c:pt idx="30">
                  <c:v>0.31249999999992201</c:v>
                </c:pt>
                <c:pt idx="31">
                  <c:v>0.313194444444366</c:v>
                </c:pt>
                <c:pt idx="32">
                  <c:v>0.31388888888881</c:v>
                </c:pt>
                <c:pt idx="33">
                  <c:v>0.314583333333254</c:v>
                </c:pt>
                <c:pt idx="34">
                  <c:v>0.315277777777698</c:v>
                </c:pt>
                <c:pt idx="35">
                  <c:v>0.315972222222142</c:v>
                </c:pt>
                <c:pt idx="36">
                  <c:v>0.31666666666658599</c:v>
                </c:pt>
                <c:pt idx="37">
                  <c:v>0.31736111111102999</c:v>
                </c:pt>
                <c:pt idx="38">
                  <c:v>0.31805555555547399</c:v>
                </c:pt>
                <c:pt idx="39">
                  <c:v>0.31874999999991799</c:v>
                </c:pt>
                <c:pt idx="40">
                  <c:v>0.31944444444436199</c:v>
                </c:pt>
                <c:pt idx="41">
                  <c:v>0.32013888888880598</c:v>
                </c:pt>
                <c:pt idx="42">
                  <c:v>0.32083333333324998</c:v>
                </c:pt>
                <c:pt idx="43">
                  <c:v>0.32152777777769398</c:v>
                </c:pt>
                <c:pt idx="44">
                  <c:v>0.32222222222213798</c:v>
                </c:pt>
                <c:pt idx="45">
                  <c:v>0.32291666666658198</c:v>
                </c:pt>
                <c:pt idx="46">
                  <c:v>0.32361111111102597</c:v>
                </c:pt>
                <c:pt idx="47">
                  <c:v>0.32430555555547003</c:v>
                </c:pt>
                <c:pt idx="48">
                  <c:v>0.32499999999991402</c:v>
                </c:pt>
                <c:pt idx="49">
                  <c:v>0.32569444444435802</c:v>
                </c:pt>
                <c:pt idx="50">
                  <c:v>0.32638888888880202</c:v>
                </c:pt>
                <c:pt idx="51">
                  <c:v>0.32708333333324602</c:v>
                </c:pt>
                <c:pt idx="52">
                  <c:v>0.32777777777769002</c:v>
                </c:pt>
                <c:pt idx="53">
                  <c:v>0.32847222222213401</c:v>
                </c:pt>
                <c:pt idx="54">
                  <c:v>0.32916666666657801</c:v>
                </c:pt>
                <c:pt idx="55">
                  <c:v>0.32986111111102201</c:v>
                </c:pt>
                <c:pt idx="56">
                  <c:v>0.33055555555546601</c:v>
                </c:pt>
                <c:pt idx="57">
                  <c:v>0.33124999999991001</c:v>
                </c:pt>
                <c:pt idx="58">
                  <c:v>0.331944444444354</c:v>
                </c:pt>
                <c:pt idx="59">
                  <c:v>0.332638888888798</c:v>
                </c:pt>
                <c:pt idx="60">
                  <c:v>0.333333333333242</c:v>
                </c:pt>
                <c:pt idx="61">
                  <c:v>0.334027777777686</c:v>
                </c:pt>
                <c:pt idx="62">
                  <c:v>0.33472222222212999</c:v>
                </c:pt>
                <c:pt idx="63">
                  <c:v>0.33541666666657399</c:v>
                </c:pt>
                <c:pt idx="64">
                  <c:v>0.33611111111101799</c:v>
                </c:pt>
                <c:pt idx="65">
                  <c:v>0.33680555555546199</c:v>
                </c:pt>
                <c:pt idx="66">
                  <c:v>0.33749999999990599</c:v>
                </c:pt>
                <c:pt idx="67">
                  <c:v>0.33819444444434998</c:v>
                </c:pt>
                <c:pt idx="68">
                  <c:v>0.33888888888879398</c:v>
                </c:pt>
                <c:pt idx="69">
                  <c:v>0.33958333333323798</c:v>
                </c:pt>
                <c:pt idx="70">
                  <c:v>0.34027777777768198</c:v>
                </c:pt>
                <c:pt idx="71">
                  <c:v>0.34097222222212598</c:v>
                </c:pt>
                <c:pt idx="72">
                  <c:v>0.34166666666656997</c:v>
                </c:pt>
                <c:pt idx="73">
                  <c:v>0.34236111111101403</c:v>
                </c:pt>
                <c:pt idx="74">
                  <c:v>0.34305555555545802</c:v>
                </c:pt>
                <c:pt idx="75">
                  <c:v>0.34374999999990202</c:v>
                </c:pt>
                <c:pt idx="76">
                  <c:v>0.34444444444434602</c:v>
                </c:pt>
                <c:pt idx="77">
                  <c:v>0.34513888888879002</c:v>
                </c:pt>
                <c:pt idx="78">
                  <c:v>0.34583333333323402</c:v>
                </c:pt>
                <c:pt idx="79">
                  <c:v>0.34652777777767801</c:v>
                </c:pt>
                <c:pt idx="80">
                  <c:v>0.34722222222212201</c:v>
                </c:pt>
                <c:pt idx="81">
                  <c:v>0.34791666666656601</c:v>
                </c:pt>
                <c:pt idx="82">
                  <c:v>0.34861111111101001</c:v>
                </c:pt>
                <c:pt idx="83">
                  <c:v>0.34930555555545401</c:v>
                </c:pt>
                <c:pt idx="84">
                  <c:v>0.349999999999898</c:v>
                </c:pt>
                <c:pt idx="85">
                  <c:v>0.350694444444342</c:v>
                </c:pt>
                <c:pt idx="86">
                  <c:v>0.351388888888786</c:v>
                </c:pt>
                <c:pt idx="87">
                  <c:v>0.35208333333323</c:v>
                </c:pt>
                <c:pt idx="88">
                  <c:v>0.352777777777674</c:v>
                </c:pt>
                <c:pt idx="89">
                  <c:v>0.35347222222211799</c:v>
                </c:pt>
                <c:pt idx="90">
                  <c:v>0.35416666666656199</c:v>
                </c:pt>
                <c:pt idx="91">
                  <c:v>0.35486111111100499</c:v>
                </c:pt>
                <c:pt idx="92">
                  <c:v>0.35555555555544899</c:v>
                </c:pt>
                <c:pt idx="93">
                  <c:v>0.35624999999989299</c:v>
                </c:pt>
                <c:pt idx="94">
                  <c:v>0.35694444444433698</c:v>
                </c:pt>
                <c:pt idx="95">
                  <c:v>0.35763888888878098</c:v>
                </c:pt>
                <c:pt idx="96">
                  <c:v>0.35833333333322498</c:v>
                </c:pt>
                <c:pt idx="97">
                  <c:v>0.35902777777766898</c:v>
                </c:pt>
                <c:pt idx="98">
                  <c:v>0.35972222222211298</c:v>
                </c:pt>
                <c:pt idx="99">
                  <c:v>0.36041666666655697</c:v>
                </c:pt>
                <c:pt idx="100">
                  <c:v>0.36111111111100103</c:v>
                </c:pt>
                <c:pt idx="101">
                  <c:v>0.36180555555544502</c:v>
                </c:pt>
                <c:pt idx="102">
                  <c:v>0.36249999999988902</c:v>
                </c:pt>
                <c:pt idx="103">
                  <c:v>0.36319444444433302</c:v>
                </c:pt>
                <c:pt idx="104">
                  <c:v>0.36388888888877702</c:v>
                </c:pt>
                <c:pt idx="105">
                  <c:v>0.36458333333322102</c:v>
                </c:pt>
                <c:pt idx="106">
                  <c:v>0.36527777777766501</c:v>
                </c:pt>
                <c:pt idx="107">
                  <c:v>0.36597222222210901</c:v>
                </c:pt>
                <c:pt idx="108">
                  <c:v>0.36666666666655301</c:v>
                </c:pt>
                <c:pt idx="109">
                  <c:v>0.36736111111099701</c:v>
                </c:pt>
                <c:pt idx="110">
                  <c:v>0.36805555555544101</c:v>
                </c:pt>
                <c:pt idx="111">
                  <c:v>0.368749999999885</c:v>
                </c:pt>
                <c:pt idx="112">
                  <c:v>0.369444444444329</c:v>
                </c:pt>
                <c:pt idx="113">
                  <c:v>0.370138888888773</c:v>
                </c:pt>
                <c:pt idx="114">
                  <c:v>0.370833333333217</c:v>
                </c:pt>
                <c:pt idx="115">
                  <c:v>0.37152777777766099</c:v>
                </c:pt>
                <c:pt idx="116">
                  <c:v>0.37222222222210499</c:v>
                </c:pt>
                <c:pt idx="117">
                  <c:v>0.37291666666654899</c:v>
                </c:pt>
                <c:pt idx="118">
                  <c:v>0.37361111111099299</c:v>
                </c:pt>
                <c:pt idx="119">
                  <c:v>0.37430555555543699</c:v>
                </c:pt>
                <c:pt idx="120">
                  <c:v>0.37499999999988098</c:v>
                </c:pt>
                <c:pt idx="121">
                  <c:v>0.37569444444432498</c:v>
                </c:pt>
                <c:pt idx="122">
                  <c:v>0.37638888888876898</c:v>
                </c:pt>
                <c:pt idx="123">
                  <c:v>0.37708333333321298</c:v>
                </c:pt>
                <c:pt idx="124">
                  <c:v>0.37777777777765698</c:v>
                </c:pt>
                <c:pt idx="125">
                  <c:v>0.37847222222210097</c:v>
                </c:pt>
                <c:pt idx="126">
                  <c:v>0.37916666666654503</c:v>
                </c:pt>
                <c:pt idx="127">
                  <c:v>0.37986111111098902</c:v>
                </c:pt>
                <c:pt idx="128">
                  <c:v>0.38055555555543302</c:v>
                </c:pt>
                <c:pt idx="129">
                  <c:v>0.38124999999987702</c:v>
                </c:pt>
                <c:pt idx="130">
                  <c:v>0.38194444444432102</c:v>
                </c:pt>
                <c:pt idx="131">
                  <c:v>0.38263888888876502</c:v>
                </c:pt>
                <c:pt idx="132">
                  <c:v>0.38333333333320901</c:v>
                </c:pt>
                <c:pt idx="133">
                  <c:v>0.38402777777765301</c:v>
                </c:pt>
                <c:pt idx="134">
                  <c:v>0.38472222222209701</c:v>
                </c:pt>
                <c:pt idx="135">
                  <c:v>0.38541666666654101</c:v>
                </c:pt>
                <c:pt idx="136">
                  <c:v>0.38611111111098501</c:v>
                </c:pt>
                <c:pt idx="137">
                  <c:v>0.386805555555429</c:v>
                </c:pt>
                <c:pt idx="138">
                  <c:v>0.387499999999873</c:v>
                </c:pt>
                <c:pt idx="139">
                  <c:v>0.388194444444317</c:v>
                </c:pt>
                <c:pt idx="140">
                  <c:v>0.388888888888761</c:v>
                </c:pt>
                <c:pt idx="141">
                  <c:v>0.389583333333205</c:v>
                </c:pt>
                <c:pt idx="142">
                  <c:v>0.39027777777764899</c:v>
                </c:pt>
                <c:pt idx="143">
                  <c:v>0.39097222222209299</c:v>
                </c:pt>
                <c:pt idx="144">
                  <c:v>0.39166666666653699</c:v>
                </c:pt>
                <c:pt idx="145">
                  <c:v>0.39236111111098099</c:v>
                </c:pt>
                <c:pt idx="146">
                  <c:v>0.39305555555542498</c:v>
                </c:pt>
                <c:pt idx="147">
                  <c:v>0.39374999999986898</c:v>
                </c:pt>
                <c:pt idx="148">
                  <c:v>0.39444444444431298</c:v>
                </c:pt>
                <c:pt idx="149">
                  <c:v>0.39513888888875698</c:v>
                </c:pt>
                <c:pt idx="150">
                  <c:v>0.39583333333320098</c:v>
                </c:pt>
                <c:pt idx="151">
                  <c:v>0.39652777777764497</c:v>
                </c:pt>
                <c:pt idx="152">
                  <c:v>0.39722222222208903</c:v>
                </c:pt>
                <c:pt idx="153">
                  <c:v>0.39791666666653303</c:v>
                </c:pt>
                <c:pt idx="154">
                  <c:v>0.39861111111097702</c:v>
                </c:pt>
                <c:pt idx="155">
                  <c:v>0.39930555555542102</c:v>
                </c:pt>
                <c:pt idx="156">
                  <c:v>0.39999999999986502</c:v>
                </c:pt>
                <c:pt idx="157">
                  <c:v>0.40069444444430902</c:v>
                </c:pt>
                <c:pt idx="158">
                  <c:v>0.40138888888875301</c:v>
                </c:pt>
                <c:pt idx="159">
                  <c:v>0.40208333333319701</c:v>
                </c:pt>
                <c:pt idx="160">
                  <c:v>0.40277777777764101</c:v>
                </c:pt>
                <c:pt idx="161">
                  <c:v>0.40347222222208501</c:v>
                </c:pt>
                <c:pt idx="162">
                  <c:v>0.40416666666652901</c:v>
                </c:pt>
                <c:pt idx="163">
                  <c:v>0.404861111110973</c:v>
                </c:pt>
                <c:pt idx="164">
                  <c:v>0.405555555555417</c:v>
                </c:pt>
                <c:pt idx="165">
                  <c:v>0.406249999999861</c:v>
                </c:pt>
                <c:pt idx="166">
                  <c:v>0.406944444444305</c:v>
                </c:pt>
                <c:pt idx="167">
                  <c:v>0.407638888888749</c:v>
                </c:pt>
                <c:pt idx="168">
                  <c:v>0.40833333333319299</c:v>
                </c:pt>
                <c:pt idx="169">
                  <c:v>0.40902777777763699</c:v>
                </c:pt>
                <c:pt idx="170">
                  <c:v>0.40972222222208099</c:v>
                </c:pt>
                <c:pt idx="171">
                  <c:v>0.41041666666652499</c:v>
                </c:pt>
                <c:pt idx="172">
                  <c:v>0.41111111111096899</c:v>
                </c:pt>
                <c:pt idx="173">
                  <c:v>0.41180555555541298</c:v>
                </c:pt>
                <c:pt idx="174">
                  <c:v>0.41249999999985698</c:v>
                </c:pt>
                <c:pt idx="175">
                  <c:v>0.41319444444430098</c:v>
                </c:pt>
                <c:pt idx="176">
                  <c:v>0.41388888888874498</c:v>
                </c:pt>
                <c:pt idx="177">
                  <c:v>0.41458333333318897</c:v>
                </c:pt>
                <c:pt idx="178">
                  <c:v>0.41527777777763297</c:v>
                </c:pt>
                <c:pt idx="179">
                  <c:v>0.41597222222207703</c:v>
                </c:pt>
                <c:pt idx="180">
                  <c:v>0.41666666666652102</c:v>
                </c:pt>
                <c:pt idx="181">
                  <c:v>0.41736111111096502</c:v>
                </c:pt>
                <c:pt idx="182">
                  <c:v>0.41805555555540902</c:v>
                </c:pt>
                <c:pt idx="183">
                  <c:v>0.41874999999985302</c:v>
                </c:pt>
                <c:pt idx="184">
                  <c:v>0.41944444444429702</c:v>
                </c:pt>
                <c:pt idx="185">
                  <c:v>0.42013888888874101</c:v>
                </c:pt>
                <c:pt idx="186">
                  <c:v>0.42083333333318501</c:v>
                </c:pt>
                <c:pt idx="187">
                  <c:v>0.42152777777762901</c:v>
                </c:pt>
                <c:pt idx="188">
                  <c:v>0.42222222222207301</c:v>
                </c:pt>
                <c:pt idx="189">
                  <c:v>0.422916666666517</c:v>
                </c:pt>
                <c:pt idx="190">
                  <c:v>0.423611111110961</c:v>
                </c:pt>
                <c:pt idx="191">
                  <c:v>0.424305555555405</c:v>
                </c:pt>
                <c:pt idx="192">
                  <c:v>0.424999999999849</c:v>
                </c:pt>
                <c:pt idx="193">
                  <c:v>0.425694444444293</c:v>
                </c:pt>
                <c:pt idx="194">
                  <c:v>0.42638888888873699</c:v>
                </c:pt>
                <c:pt idx="195">
                  <c:v>0.42708333333318099</c:v>
                </c:pt>
                <c:pt idx="196">
                  <c:v>0.42777777777762499</c:v>
                </c:pt>
                <c:pt idx="197">
                  <c:v>0.42847222222206899</c:v>
                </c:pt>
                <c:pt idx="198">
                  <c:v>0.42916666666651299</c:v>
                </c:pt>
                <c:pt idx="199">
                  <c:v>0.42986111111095698</c:v>
                </c:pt>
                <c:pt idx="200">
                  <c:v>0.43055555555540098</c:v>
                </c:pt>
                <c:pt idx="201">
                  <c:v>0.43124999999984498</c:v>
                </c:pt>
                <c:pt idx="202">
                  <c:v>0.43194444444428898</c:v>
                </c:pt>
                <c:pt idx="203">
                  <c:v>0.43263888888873298</c:v>
                </c:pt>
                <c:pt idx="204">
                  <c:v>0.43333333333317697</c:v>
                </c:pt>
                <c:pt idx="205">
                  <c:v>0.43402777777762103</c:v>
                </c:pt>
                <c:pt idx="206">
                  <c:v>0.43472222222206502</c:v>
                </c:pt>
                <c:pt idx="207">
                  <c:v>0.43541666666650902</c:v>
                </c:pt>
                <c:pt idx="208">
                  <c:v>0.43611111111095302</c:v>
                </c:pt>
                <c:pt idx="209">
                  <c:v>0.43680555555539702</c:v>
                </c:pt>
                <c:pt idx="210">
                  <c:v>0.43749999999984102</c:v>
                </c:pt>
                <c:pt idx="211">
                  <c:v>0.43819444444428501</c:v>
                </c:pt>
                <c:pt idx="212">
                  <c:v>0.43888888888872901</c:v>
                </c:pt>
                <c:pt idx="213">
                  <c:v>0.43958333333317301</c:v>
                </c:pt>
                <c:pt idx="214">
                  <c:v>0.44027777777761701</c:v>
                </c:pt>
                <c:pt idx="215">
                  <c:v>0.44097222222206101</c:v>
                </c:pt>
                <c:pt idx="216">
                  <c:v>0.441666666666505</c:v>
                </c:pt>
                <c:pt idx="217">
                  <c:v>0.442361111110949</c:v>
                </c:pt>
                <c:pt idx="218">
                  <c:v>0.443055555555393</c:v>
                </c:pt>
                <c:pt idx="219">
                  <c:v>0.443749999999837</c:v>
                </c:pt>
                <c:pt idx="220">
                  <c:v>0.44444444444428099</c:v>
                </c:pt>
                <c:pt idx="221">
                  <c:v>0.44513888888872499</c:v>
                </c:pt>
                <c:pt idx="222">
                  <c:v>0.44583333333316899</c:v>
                </c:pt>
                <c:pt idx="223">
                  <c:v>0.44652777777761299</c:v>
                </c:pt>
                <c:pt idx="224">
                  <c:v>0.44722222222205699</c:v>
                </c:pt>
                <c:pt idx="225">
                  <c:v>0.44791666666650098</c:v>
                </c:pt>
                <c:pt idx="226">
                  <c:v>0.44861111111094498</c:v>
                </c:pt>
                <c:pt idx="227">
                  <c:v>0.44930555555538898</c:v>
                </c:pt>
                <c:pt idx="228">
                  <c:v>0.44999999999983298</c:v>
                </c:pt>
                <c:pt idx="229">
                  <c:v>0.45069444444427698</c:v>
                </c:pt>
                <c:pt idx="230">
                  <c:v>0.45138888888872097</c:v>
                </c:pt>
                <c:pt idx="231">
                  <c:v>0.45208333333316503</c:v>
                </c:pt>
                <c:pt idx="232">
                  <c:v>0.45277777777760903</c:v>
                </c:pt>
                <c:pt idx="233">
                  <c:v>0.45347222222205302</c:v>
                </c:pt>
                <c:pt idx="234">
                  <c:v>0.45416666666649702</c:v>
                </c:pt>
                <c:pt idx="235">
                  <c:v>0.45486111111094102</c:v>
                </c:pt>
                <c:pt idx="236">
                  <c:v>0.45555555555538502</c:v>
                </c:pt>
                <c:pt idx="237">
                  <c:v>0.45624999999982901</c:v>
                </c:pt>
                <c:pt idx="238">
                  <c:v>0.45694444444427301</c:v>
                </c:pt>
                <c:pt idx="239">
                  <c:v>0.45763888888871701</c:v>
                </c:pt>
                <c:pt idx="240">
                  <c:v>0.45833333333316101</c:v>
                </c:pt>
                <c:pt idx="241">
                  <c:v>0.45902777777760501</c:v>
                </c:pt>
                <c:pt idx="242">
                  <c:v>0.459722222222049</c:v>
                </c:pt>
                <c:pt idx="243">
                  <c:v>0.460416666666493</c:v>
                </c:pt>
                <c:pt idx="244">
                  <c:v>0.461111111110937</c:v>
                </c:pt>
                <c:pt idx="245">
                  <c:v>0.461805555555381</c:v>
                </c:pt>
                <c:pt idx="246">
                  <c:v>0.462499999999825</c:v>
                </c:pt>
                <c:pt idx="247">
                  <c:v>0.46319444444426899</c:v>
                </c:pt>
                <c:pt idx="248">
                  <c:v>0.46388888888871299</c:v>
                </c:pt>
                <c:pt idx="249">
                  <c:v>0.46458333333315699</c:v>
                </c:pt>
                <c:pt idx="250">
                  <c:v>0.46527777777760099</c:v>
                </c:pt>
                <c:pt idx="251">
                  <c:v>0.46597222222204498</c:v>
                </c:pt>
                <c:pt idx="252">
                  <c:v>0.46666666666648898</c:v>
                </c:pt>
                <c:pt idx="253">
                  <c:v>0.46736111111093298</c:v>
                </c:pt>
                <c:pt idx="254">
                  <c:v>0.46805555555537698</c:v>
                </c:pt>
                <c:pt idx="255">
                  <c:v>0.46874999999982098</c:v>
                </c:pt>
                <c:pt idx="256">
                  <c:v>0.46944444444426497</c:v>
                </c:pt>
                <c:pt idx="257">
                  <c:v>0.47013888888870897</c:v>
                </c:pt>
                <c:pt idx="258">
                  <c:v>0.47083333333315303</c:v>
                </c:pt>
                <c:pt idx="259">
                  <c:v>0.47152777777759702</c:v>
                </c:pt>
                <c:pt idx="260">
                  <c:v>0.47222222222204102</c:v>
                </c:pt>
                <c:pt idx="261">
                  <c:v>0.47291666666648502</c:v>
                </c:pt>
                <c:pt idx="262">
                  <c:v>0.47361111111092902</c:v>
                </c:pt>
                <c:pt idx="263">
                  <c:v>0.47430555555537302</c:v>
                </c:pt>
                <c:pt idx="264">
                  <c:v>0.47499999999981701</c:v>
                </c:pt>
                <c:pt idx="265">
                  <c:v>0.47569444444426101</c:v>
                </c:pt>
                <c:pt idx="266">
                  <c:v>0.47638888888870501</c:v>
                </c:pt>
                <c:pt idx="267">
                  <c:v>0.47708333333314901</c:v>
                </c:pt>
                <c:pt idx="268">
                  <c:v>0.477777777777593</c:v>
                </c:pt>
                <c:pt idx="269">
                  <c:v>0.478472222222037</c:v>
                </c:pt>
                <c:pt idx="270">
                  <c:v>0.479166666666481</c:v>
                </c:pt>
                <c:pt idx="271">
                  <c:v>0.479861111110925</c:v>
                </c:pt>
                <c:pt idx="272">
                  <c:v>0.480555555555369</c:v>
                </c:pt>
                <c:pt idx="273">
                  <c:v>0.48124999999981299</c:v>
                </c:pt>
                <c:pt idx="274">
                  <c:v>0.48194444444425699</c:v>
                </c:pt>
                <c:pt idx="275">
                  <c:v>0.48263888888870099</c:v>
                </c:pt>
                <c:pt idx="276">
                  <c:v>0.48333333333314499</c:v>
                </c:pt>
                <c:pt idx="277">
                  <c:v>0.48402777777758899</c:v>
                </c:pt>
                <c:pt idx="278">
                  <c:v>0.48472222222203298</c:v>
                </c:pt>
                <c:pt idx="279">
                  <c:v>0.48541666666647698</c:v>
                </c:pt>
                <c:pt idx="280">
                  <c:v>0.48611111111092098</c:v>
                </c:pt>
                <c:pt idx="281">
                  <c:v>0.48680555555536498</c:v>
                </c:pt>
                <c:pt idx="282">
                  <c:v>0.48749999999980898</c:v>
                </c:pt>
                <c:pt idx="283">
                  <c:v>0.48819444444425297</c:v>
                </c:pt>
                <c:pt idx="284">
                  <c:v>0.48888888888869703</c:v>
                </c:pt>
                <c:pt idx="285">
                  <c:v>0.48958333333314102</c:v>
                </c:pt>
                <c:pt idx="286">
                  <c:v>0.49027777777758502</c:v>
                </c:pt>
                <c:pt idx="287">
                  <c:v>0.49097222222202902</c:v>
                </c:pt>
                <c:pt idx="288">
                  <c:v>0.49166666666647302</c:v>
                </c:pt>
                <c:pt idx="289">
                  <c:v>0.49236111111091702</c:v>
                </c:pt>
                <c:pt idx="290">
                  <c:v>0.49305555555536101</c:v>
                </c:pt>
                <c:pt idx="291">
                  <c:v>0.49374999999980501</c:v>
                </c:pt>
                <c:pt idx="292">
                  <c:v>0.49444444444424901</c:v>
                </c:pt>
                <c:pt idx="293">
                  <c:v>0.49513888888869301</c:v>
                </c:pt>
                <c:pt idx="294">
                  <c:v>0.49583333333313701</c:v>
                </c:pt>
                <c:pt idx="295">
                  <c:v>0.496527777777581</c:v>
                </c:pt>
                <c:pt idx="296">
                  <c:v>0.497222222222025</c:v>
                </c:pt>
                <c:pt idx="297">
                  <c:v>0.497916666666469</c:v>
                </c:pt>
                <c:pt idx="298">
                  <c:v>0.498611111110913</c:v>
                </c:pt>
                <c:pt idx="299">
                  <c:v>0.49930555555535699</c:v>
                </c:pt>
                <c:pt idx="300">
                  <c:v>0.49999999999980099</c:v>
                </c:pt>
                <c:pt idx="301">
                  <c:v>0.50069444444424505</c:v>
                </c:pt>
                <c:pt idx="302">
                  <c:v>0.50138888888868904</c:v>
                </c:pt>
                <c:pt idx="303">
                  <c:v>0.50208333333313304</c:v>
                </c:pt>
                <c:pt idx="304">
                  <c:v>0.50277777777757704</c:v>
                </c:pt>
                <c:pt idx="305">
                  <c:v>0.50347222222202104</c:v>
                </c:pt>
                <c:pt idx="306">
                  <c:v>0.50416666666646504</c:v>
                </c:pt>
                <c:pt idx="307">
                  <c:v>0.50486111111090903</c:v>
                </c:pt>
                <c:pt idx="308">
                  <c:v>0.50555555555535303</c:v>
                </c:pt>
                <c:pt idx="309">
                  <c:v>0.50624999999979703</c:v>
                </c:pt>
                <c:pt idx="310">
                  <c:v>0.50694444444424103</c:v>
                </c:pt>
                <c:pt idx="311">
                  <c:v>0.50763888888868502</c:v>
                </c:pt>
                <c:pt idx="312">
                  <c:v>0.50833333333312902</c:v>
                </c:pt>
                <c:pt idx="313">
                  <c:v>0.50902777777757302</c:v>
                </c:pt>
                <c:pt idx="314">
                  <c:v>0.50972222222201702</c:v>
                </c:pt>
                <c:pt idx="315">
                  <c:v>0.51041666666646102</c:v>
                </c:pt>
                <c:pt idx="316">
                  <c:v>0.51111111111090501</c:v>
                </c:pt>
                <c:pt idx="317">
                  <c:v>0.51180555555534901</c:v>
                </c:pt>
                <c:pt idx="318">
                  <c:v>0.51249999999979301</c:v>
                </c:pt>
                <c:pt idx="319">
                  <c:v>0.51319444444423701</c:v>
                </c:pt>
                <c:pt idx="320">
                  <c:v>0.51388888888868101</c:v>
                </c:pt>
                <c:pt idx="321">
                  <c:v>0.514583333333125</c:v>
                </c:pt>
                <c:pt idx="322">
                  <c:v>0.515277777777569</c:v>
                </c:pt>
                <c:pt idx="323">
                  <c:v>0.515972222222013</c:v>
                </c:pt>
                <c:pt idx="324">
                  <c:v>0.516666666666457</c:v>
                </c:pt>
                <c:pt idx="325">
                  <c:v>0.517361111110901</c:v>
                </c:pt>
                <c:pt idx="326">
                  <c:v>0.51805555555534499</c:v>
                </c:pt>
                <c:pt idx="327">
                  <c:v>0.51874999999978899</c:v>
                </c:pt>
                <c:pt idx="328">
                  <c:v>0.51944444444423299</c:v>
                </c:pt>
                <c:pt idx="329">
                  <c:v>0.52013888888867699</c:v>
                </c:pt>
                <c:pt idx="330">
                  <c:v>0.52083333333312098</c:v>
                </c:pt>
                <c:pt idx="331">
                  <c:v>0.52152777777756498</c:v>
                </c:pt>
                <c:pt idx="332">
                  <c:v>0.52222222222200898</c:v>
                </c:pt>
                <c:pt idx="333">
                  <c:v>0.52291666666645298</c:v>
                </c:pt>
                <c:pt idx="334">
                  <c:v>0.52361111111089698</c:v>
                </c:pt>
                <c:pt idx="335">
                  <c:v>0.52430555555534097</c:v>
                </c:pt>
                <c:pt idx="336">
                  <c:v>0.52499999999978497</c:v>
                </c:pt>
                <c:pt idx="337">
                  <c:v>0.52569444444422897</c:v>
                </c:pt>
                <c:pt idx="338">
                  <c:v>0.52638888888867297</c:v>
                </c:pt>
                <c:pt idx="339">
                  <c:v>0.52708333333311697</c:v>
                </c:pt>
                <c:pt idx="340">
                  <c:v>0.52777777777756096</c:v>
                </c:pt>
                <c:pt idx="341">
                  <c:v>0.52847222222200496</c:v>
                </c:pt>
                <c:pt idx="342">
                  <c:v>0.52916666666644896</c:v>
                </c:pt>
                <c:pt idx="343">
                  <c:v>0.52986111111089296</c:v>
                </c:pt>
                <c:pt idx="344">
                  <c:v>0.53055555555533696</c:v>
                </c:pt>
                <c:pt idx="345">
                  <c:v>0.53124999999978095</c:v>
                </c:pt>
                <c:pt idx="346">
                  <c:v>0.53194444444422495</c:v>
                </c:pt>
                <c:pt idx="347">
                  <c:v>0.53263888888866895</c:v>
                </c:pt>
                <c:pt idx="348">
                  <c:v>0.53333333333311295</c:v>
                </c:pt>
                <c:pt idx="349">
                  <c:v>0.53402777777755694</c:v>
                </c:pt>
                <c:pt idx="350">
                  <c:v>0.53472222222200105</c:v>
                </c:pt>
                <c:pt idx="351">
                  <c:v>0.53541666666644505</c:v>
                </c:pt>
                <c:pt idx="352">
                  <c:v>0.53611111111088905</c:v>
                </c:pt>
                <c:pt idx="353">
                  <c:v>0.53680555555533305</c:v>
                </c:pt>
                <c:pt idx="354">
                  <c:v>0.53749999999977705</c:v>
                </c:pt>
                <c:pt idx="355">
                  <c:v>0.53819444444422104</c:v>
                </c:pt>
                <c:pt idx="356">
                  <c:v>0.53888888888866504</c:v>
                </c:pt>
                <c:pt idx="357">
                  <c:v>0.53958333333310904</c:v>
                </c:pt>
                <c:pt idx="358">
                  <c:v>0.54027777777755304</c:v>
                </c:pt>
                <c:pt idx="359">
                  <c:v>0.54097222222199703</c:v>
                </c:pt>
                <c:pt idx="360">
                  <c:v>0.54166666666644103</c:v>
                </c:pt>
                <c:pt idx="361">
                  <c:v>0.54236111111088503</c:v>
                </c:pt>
                <c:pt idx="362">
                  <c:v>0.54305555555532903</c:v>
                </c:pt>
                <c:pt idx="363">
                  <c:v>0.54374999999977303</c:v>
                </c:pt>
                <c:pt idx="364">
                  <c:v>0.54444444444421702</c:v>
                </c:pt>
                <c:pt idx="365">
                  <c:v>0.54513888888866102</c:v>
                </c:pt>
                <c:pt idx="366">
                  <c:v>0.54583333333310502</c:v>
                </c:pt>
                <c:pt idx="367">
                  <c:v>0.54652777777754902</c:v>
                </c:pt>
                <c:pt idx="368">
                  <c:v>0.54722222222199302</c:v>
                </c:pt>
                <c:pt idx="369">
                  <c:v>0.54791666666643701</c:v>
                </c:pt>
                <c:pt idx="370">
                  <c:v>0.54861111111088101</c:v>
                </c:pt>
                <c:pt idx="371">
                  <c:v>0.54930555555532501</c:v>
                </c:pt>
                <c:pt idx="372">
                  <c:v>0.54999999999976901</c:v>
                </c:pt>
                <c:pt idx="373">
                  <c:v>0.550694444444213</c:v>
                </c:pt>
                <c:pt idx="374">
                  <c:v>0.551388888888657</c:v>
                </c:pt>
                <c:pt idx="375">
                  <c:v>0.552083333333101</c:v>
                </c:pt>
                <c:pt idx="376">
                  <c:v>0.552777777777545</c:v>
                </c:pt>
                <c:pt idx="377">
                  <c:v>0.553472222221989</c:v>
                </c:pt>
                <c:pt idx="378">
                  <c:v>0.55416666666643299</c:v>
                </c:pt>
                <c:pt idx="379">
                  <c:v>0.55486111111087699</c:v>
                </c:pt>
                <c:pt idx="380">
                  <c:v>0.55555555555532099</c:v>
                </c:pt>
                <c:pt idx="381">
                  <c:v>0.55624999999976499</c:v>
                </c:pt>
                <c:pt idx="382">
                  <c:v>0.55694444444420899</c:v>
                </c:pt>
                <c:pt idx="383">
                  <c:v>0.55763888888865298</c:v>
                </c:pt>
                <c:pt idx="384">
                  <c:v>0.55833333333309698</c:v>
                </c:pt>
                <c:pt idx="385">
                  <c:v>0.55902777777754098</c:v>
                </c:pt>
                <c:pt idx="386">
                  <c:v>0.55972222222198498</c:v>
                </c:pt>
                <c:pt idx="387">
                  <c:v>0.56041666666642898</c:v>
                </c:pt>
                <c:pt idx="388">
                  <c:v>0.56111111111087297</c:v>
                </c:pt>
                <c:pt idx="389">
                  <c:v>0.56180555555531697</c:v>
                </c:pt>
                <c:pt idx="390">
                  <c:v>0.56249999999976097</c:v>
                </c:pt>
                <c:pt idx="391">
                  <c:v>0.56319444444420497</c:v>
                </c:pt>
                <c:pt idx="392">
                  <c:v>0.56388888888864896</c:v>
                </c:pt>
                <c:pt idx="393">
                  <c:v>0.56458333333309296</c:v>
                </c:pt>
                <c:pt idx="394">
                  <c:v>0.56527777777753696</c:v>
                </c:pt>
                <c:pt idx="395">
                  <c:v>0.56597222222198096</c:v>
                </c:pt>
                <c:pt idx="396">
                  <c:v>0.56666666666642496</c:v>
                </c:pt>
                <c:pt idx="397">
                  <c:v>0.56736111111086895</c:v>
                </c:pt>
                <c:pt idx="398">
                  <c:v>0.56805555555531295</c:v>
                </c:pt>
                <c:pt idx="399">
                  <c:v>0.56874999999975695</c:v>
                </c:pt>
                <c:pt idx="400">
                  <c:v>0.56944444444420095</c:v>
                </c:pt>
                <c:pt idx="401">
                  <c:v>0.57013888888864495</c:v>
                </c:pt>
                <c:pt idx="402">
                  <c:v>0.57083333333308905</c:v>
                </c:pt>
                <c:pt idx="403">
                  <c:v>0.57152777777753305</c:v>
                </c:pt>
                <c:pt idx="404">
                  <c:v>0.57222222222197705</c:v>
                </c:pt>
                <c:pt idx="405">
                  <c:v>0.57291666666642105</c:v>
                </c:pt>
                <c:pt idx="406">
                  <c:v>0.57361111111086505</c:v>
                </c:pt>
                <c:pt idx="407">
                  <c:v>0.57430555555530904</c:v>
                </c:pt>
                <c:pt idx="408">
                  <c:v>0.57499999999975304</c:v>
                </c:pt>
                <c:pt idx="409">
                  <c:v>0.57569444444419704</c:v>
                </c:pt>
                <c:pt idx="410">
                  <c:v>0.57638888888864104</c:v>
                </c:pt>
                <c:pt idx="411">
                  <c:v>0.57708333333308504</c:v>
                </c:pt>
                <c:pt idx="412">
                  <c:v>0.57777777777752903</c:v>
                </c:pt>
                <c:pt idx="413">
                  <c:v>0.57847222222197303</c:v>
                </c:pt>
                <c:pt idx="414">
                  <c:v>0.57916666666641703</c:v>
                </c:pt>
                <c:pt idx="415">
                  <c:v>0.57986111111086103</c:v>
                </c:pt>
                <c:pt idx="416">
                  <c:v>0.58055555555530503</c:v>
                </c:pt>
                <c:pt idx="417">
                  <c:v>0.58124999999974902</c:v>
                </c:pt>
                <c:pt idx="418">
                  <c:v>0.58194444444419302</c:v>
                </c:pt>
                <c:pt idx="419">
                  <c:v>0.58263888888863702</c:v>
                </c:pt>
                <c:pt idx="420">
                  <c:v>0.58333333333308102</c:v>
                </c:pt>
                <c:pt idx="421">
                  <c:v>0.58402777777752501</c:v>
                </c:pt>
                <c:pt idx="422">
                  <c:v>0.58472222222196901</c:v>
                </c:pt>
                <c:pt idx="423">
                  <c:v>0.58541666666641301</c:v>
                </c:pt>
                <c:pt idx="424">
                  <c:v>0.58611111111085701</c:v>
                </c:pt>
                <c:pt idx="425">
                  <c:v>0.58680555555530101</c:v>
                </c:pt>
                <c:pt idx="426">
                  <c:v>0.587499999999745</c:v>
                </c:pt>
                <c:pt idx="427">
                  <c:v>0.588194444444189</c:v>
                </c:pt>
                <c:pt idx="428">
                  <c:v>0.588888888888633</c:v>
                </c:pt>
                <c:pt idx="429">
                  <c:v>0.589583333333077</c:v>
                </c:pt>
                <c:pt idx="430">
                  <c:v>0.590277777777521</c:v>
                </c:pt>
                <c:pt idx="431">
                  <c:v>0.59097222222196499</c:v>
                </c:pt>
                <c:pt idx="432">
                  <c:v>0.59166666666640899</c:v>
                </c:pt>
                <c:pt idx="433">
                  <c:v>0.59236111111085299</c:v>
                </c:pt>
                <c:pt idx="434">
                  <c:v>0.59305555555529699</c:v>
                </c:pt>
                <c:pt idx="435">
                  <c:v>0.59374999999974098</c:v>
                </c:pt>
                <c:pt idx="436">
                  <c:v>0.59444444444418498</c:v>
                </c:pt>
                <c:pt idx="437">
                  <c:v>0.59513888888862898</c:v>
                </c:pt>
                <c:pt idx="438">
                  <c:v>0.59583333333307298</c:v>
                </c:pt>
                <c:pt idx="439">
                  <c:v>0.59652777777751698</c:v>
                </c:pt>
                <c:pt idx="440">
                  <c:v>0.59722222222196097</c:v>
                </c:pt>
                <c:pt idx="441">
                  <c:v>0.59791666666640497</c:v>
                </c:pt>
                <c:pt idx="442">
                  <c:v>0.59861111111084897</c:v>
                </c:pt>
                <c:pt idx="443">
                  <c:v>0.59930555555529297</c:v>
                </c:pt>
                <c:pt idx="444">
                  <c:v>0.59999999999973697</c:v>
                </c:pt>
                <c:pt idx="445">
                  <c:v>0.60069444444418096</c:v>
                </c:pt>
                <c:pt idx="446">
                  <c:v>0.60138888888862496</c:v>
                </c:pt>
                <c:pt idx="447">
                  <c:v>0.60208333333306896</c:v>
                </c:pt>
                <c:pt idx="448">
                  <c:v>0.60277777777751296</c:v>
                </c:pt>
                <c:pt idx="449">
                  <c:v>0.60347222222195696</c:v>
                </c:pt>
                <c:pt idx="450">
                  <c:v>0.60416666666640095</c:v>
                </c:pt>
                <c:pt idx="451">
                  <c:v>0.60486111111084495</c:v>
                </c:pt>
                <c:pt idx="452">
                  <c:v>0.60555555555528895</c:v>
                </c:pt>
                <c:pt idx="453">
                  <c:v>0.60624999999973295</c:v>
                </c:pt>
                <c:pt idx="454">
                  <c:v>0.60694444444417694</c:v>
                </c:pt>
                <c:pt idx="455">
                  <c:v>0.60763888888862105</c:v>
                </c:pt>
                <c:pt idx="456">
                  <c:v>0.60833333333306505</c:v>
                </c:pt>
                <c:pt idx="457">
                  <c:v>0.60902777777750905</c:v>
                </c:pt>
                <c:pt idx="458">
                  <c:v>0.60972222222195305</c:v>
                </c:pt>
                <c:pt idx="459">
                  <c:v>0.61041666666639705</c:v>
                </c:pt>
                <c:pt idx="460">
                  <c:v>0.61111111111084104</c:v>
                </c:pt>
                <c:pt idx="461">
                  <c:v>0.61180555555528504</c:v>
                </c:pt>
                <c:pt idx="462">
                  <c:v>0.61249999999972904</c:v>
                </c:pt>
                <c:pt idx="463">
                  <c:v>0.61319444444417304</c:v>
                </c:pt>
                <c:pt idx="464">
                  <c:v>0.61388888888861703</c:v>
                </c:pt>
                <c:pt idx="465">
                  <c:v>0.61458333333306103</c:v>
                </c:pt>
                <c:pt idx="466">
                  <c:v>0.61527777777750503</c:v>
                </c:pt>
                <c:pt idx="467">
                  <c:v>0.61597222222194903</c:v>
                </c:pt>
                <c:pt idx="468">
                  <c:v>0.61666666666639303</c:v>
                </c:pt>
                <c:pt idx="469">
                  <c:v>0.61736111111083702</c:v>
                </c:pt>
                <c:pt idx="470">
                  <c:v>0.61805555555528102</c:v>
                </c:pt>
                <c:pt idx="471">
                  <c:v>0.61874999999972502</c:v>
                </c:pt>
                <c:pt idx="472">
                  <c:v>0.61944444444416902</c:v>
                </c:pt>
                <c:pt idx="473">
                  <c:v>0.62013888888861302</c:v>
                </c:pt>
                <c:pt idx="474">
                  <c:v>0.62083333333305701</c:v>
                </c:pt>
                <c:pt idx="475">
                  <c:v>0.62152777777750101</c:v>
                </c:pt>
                <c:pt idx="476">
                  <c:v>0.62222222222194501</c:v>
                </c:pt>
                <c:pt idx="477">
                  <c:v>0.62291666666638901</c:v>
                </c:pt>
                <c:pt idx="478">
                  <c:v>0.62361111111083301</c:v>
                </c:pt>
                <c:pt idx="479">
                  <c:v>0.624305555555277</c:v>
                </c:pt>
                <c:pt idx="480">
                  <c:v>0.624999999999721</c:v>
                </c:pt>
                <c:pt idx="481">
                  <c:v>0.625694444444165</c:v>
                </c:pt>
                <c:pt idx="482">
                  <c:v>0.626388888888609</c:v>
                </c:pt>
                <c:pt idx="483">
                  <c:v>0.62708333333305299</c:v>
                </c:pt>
                <c:pt idx="484">
                  <c:v>0.62777777777749699</c:v>
                </c:pt>
                <c:pt idx="485">
                  <c:v>0.62847222222194099</c:v>
                </c:pt>
                <c:pt idx="486">
                  <c:v>0.62916666666638499</c:v>
                </c:pt>
                <c:pt idx="487">
                  <c:v>0.62986111111082899</c:v>
                </c:pt>
                <c:pt idx="488">
                  <c:v>0.63055555555527298</c:v>
                </c:pt>
                <c:pt idx="489">
                  <c:v>0.63124999999971698</c:v>
                </c:pt>
                <c:pt idx="490">
                  <c:v>0.63194444444416098</c:v>
                </c:pt>
                <c:pt idx="491">
                  <c:v>0.63263888888860498</c:v>
                </c:pt>
                <c:pt idx="492">
                  <c:v>0.63333333333304898</c:v>
                </c:pt>
                <c:pt idx="493">
                  <c:v>0.63402777777749297</c:v>
                </c:pt>
                <c:pt idx="494">
                  <c:v>0.63472222222193697</c:v>
                </c:pt>
                <c:pt idx="495">
                  <c:v>0.63541666666638097</c:v>
                </c:pt>
                <c:pt idx="496">
                  <c:v>0.63611111111082497</c:v>
                </c:pt>
                <c:pt idx="497">
                  <c:v>0.63680555555526897</c:v>
                </c:pt>
                <c:pt idx="498">
                  <c:v>0.63749999999971296</c:v>
                </c:pt>
                <c:pt idx="499">
                  <c:v>0.63819444444415696</c:v>
                </c:pt>
                <c:pt idx="500">
                  <c:v>0.63888888888860096</c:v>
                </c:pt>
                <c:pt idx="501">
                  <c:v>0.63958333333304496</c:v>
                </c:pt>
                <c:pt idx="502">
                  <c:v>0.64027777777748895</c:v>
                </c:pt>
                <c:pt idx="503">
                  <c:v>0.64097222222193295</c:v>
                </c:pt>
                <c:pt idx="504">
                  <c:v>0.64166666666637695</c:v>
                </c:pt>
                <c:pt idx="505">
                  <c:v>0.64236111111082095</c:v>
                </c:pt>
                <c:pt idx="506">
                  <c:v>0.64305555555526495</c:v>
                </c:pt>
                <c:pt idx="507">
                  <c:v>0.64374999999970905</c:v>
                </c:pt>
                <c:pt idx="508">
                  <c:v>0.64444444444415305</c:v>
                </c:pt>
                <c:pt idx="509">
                  <c:v>0.64513888888859705</c:v>
                </c:pt>
                <c:pt idx="510">
                  <c:v>0.64583333333304105</c:v>
                </c:pt>
                <c:pt idx="511">
                  <c:v>0.64652777777748505</c:v>
                </c:pt>
                <c:pt idx="512">
                  <c:v>0.64722222222192904</c:v>
                </c:pt>
                <c:pt idx="513">
                  <c:v>0.64791666666637304</c:v>
                </c:pt>
                <c:pt idx="514">
                  <c:v>0.64861111111081704</c:v>
                </c:pt>
                <c:pt idx="515">
                  <c:v>0.64930555555526104</c:v>
                </c:pt>
                <c:pt idx="516">
                  <c:v>0.64999999999970504</c:v>
                </c:pt>
                <c:pt idx="517">
                  <c:v>0.65069444444414903</c:v>
                </c:pt>
                <c:pt idx="518">
                  <c:v>0.65138888888859303</c:v>
                </c:pt>
                <c:pt idx="519">
                  <c:v>0.65208333333303703</c:v>
                </c:pt>
                <c:pt idx="520">
                  <c:v>0.65277777777748103</c:v>
                </c:pt>
                <c:pt idx="521">
                  <c:v>0.65347222222192503</c:v>
                </c:pt>
                <c:pt idx="522">
                  <c:v>0.65416666666636902</c:v>
                </c:pt>
                <c:pt idx="523">
                  <c:v>0.65486111111081302</c:v>
                </c:pt>
                <c:pt idx="524">
                  <c:v>0.65555555555525702</c:v>
                </c:pt>
                <c:pt idx="525">
                  <c:v>0.65624999999970102</c:v>
                </c:pt>
                <c:pt idx="526">
                  <c:v>0.65694444444414501</c:v>
                </c:pt>
                <c:pt idx="527">
                  <c:v>0.65763888888858901</c:v>
                </c:pt>
                <c:pt idx="528">
                  <c:v>0.65833333333303301</c:v>
                </c:pt>
                <c:pt idx="529">
                  <c:v>0.65902777777747701</c:v>
                </c:pt>
                <c:pt idx="530">
                  <c:v>0.65972222222192101</c:v>
                </c:pt>
                <c:pt idx="531">
                  <c:v>0.660416666666365</c:v>
                </c:pt>
                <c:pt idx="532">
                  <c:v>0.661111111110809</c:v>
                </c:pt>
                <c:pt idx="533">
                  <c:v>0.661805555555253</c:v>
                </c:pt>
                <c:pt idx="534">
                  <c:v>0.662499999999697</c:v>
                </c:pt>
                <c:pt idx="535">
                  <c:v>0.663194444444141</c:v>
                </c:pt>
                <c:pt idx="536">
                  <c:v>0.66388888888858499</c:v>
                </c:pt>
                <c:pt idx="537">
                  <c:v>0.66458333333302899</c:v>
                </c:pt>
                <c:pt idx="538">
                  <c:v>0.66527777777747299</c:v>
                </c:pt>
                <c:pt idx="539">
                  <c:v>0.66597222222191699</c:v>
                </c:pt>
                <c:pt idx="540">
                  <c:v>0.66666666666636099</c:v>
                </c:pt>
              </c:numCache>
            </c:numRef>
          </c:cat>
          <c:val>
            <c:numRef>
              <c:f>'Suchdol-stará b.'!$L$427:$L$967</c:f>
              <c:numCache>
                <c:formatCode>General</c:formatCode>
                <c:ptCount val="541"/>
                <c:pt idx="0">
                  <c:v>21.7</c:v>
                </c:pt>
                <c:pt idx="1">
                  <c:v>21.7</c:v>
                </c:pt>
                <c:pt idx="2">
                  <c:v>21.7</c:v>
                </c:pt>
                <c:pt idx="3">
                  <c:v>21.7</c:v>
                </c:pt>
                <c:pt idx="4">
                  <c:v>21.7</c:v>
                </c:pt>
                <c:pt idx="5">
                  <c:v>21.8</c:v>
                </c:pt>
                <c:pt idx="6">
                  <c:v>21.8</c:v>
                </c:pt>
                <c:pt idx="7">
                  <c:v>21.8</c:v>
                </c:pt>
                <c:pt idx="8">
                  <c:v>21.8</c:v>
                </c:pt>
                <c:pt idx="9">
                  <c:v>21.8</c:v>
                </c:pt>
                <c:pt idx="10">
                  <c:v>21.8</c:v>
                </c:pt>
                <c:pt idx="11">
                  <c:v>21.8</c:v>
                </c:pt>
                <c:pt idx="12">
                  <c:v>21.8</c:v>
                </c:pt>
                <c:pt idx="13">
                  <c:v>21.8</c:v>
                </c:pt>
                <c:pt idx="14">
                  <c:v>21.8</c:v>
                </c:pt>
                <c:pt idx="15">
                  <c:v>21.8</c:v>
                </c:pt>
                <c:pt idx="16">
                  <c:v>21.9</c:v>
                </c:pt>
                <c:pt idx="17">
                  <c:v>21.9</c:v>
                </c:pt>
                <c:pt idx="18">
                  <c:v>21.9</c:v>
                </c:pt>
                <c:pt idx="19">
                  <c:v>21.9</c:v>
                </c:pt>
                <c:pt idx="20">
                  <c:v>21.9</c:v>
                </c:pt>
                <c:pt idx="21">
                  <c:v>21.9</c:v>
                </c:pt>
                <c:pt idx="22">
                  <c:v>21.9</c:v>
                </c:pt>
                <c:pt idx="23">
                  <c:v>21.9</c:v>
                </c:pt>
                <c:pt idx="24">
                  <c:v>21.9</c:v>
                </c:pt>
                <c:pt idx="25">
                  <c:v>21.9</c:v>
                </c:pt>
                <c:pt idx="26">
                  <c:v>21.9</c:v>
                </c:pt>
                <c:pt idx="27">
                  <c:v>21.9</c:v>
                </c:pt>
                <c:pt idx="28">
                  <c:v>21.9</c:v>
                </c:pt>
                <c:pt idx="29">
                  <c:v>21.9</c:v>
                </c:pt>
                <c:pt idx="30">
                  <c:v>21.9</c:v>
                </c:pt>
                <c:pt idx="31">
                  <c:v>21.9</c:v>
                </c:pt>
                <c:pt idx="32">
                  <c:v>21.9</c:v>
                </c:pt>
                <c:pt idx="33">
                  <c:v>21.9</c:v>
                </c:pt>
                <c:pt idx="34">
                  <c:v>21.9</c:v>
                </c:pt>
                <c:pt idx="35">
                  <c:v>21.9</c:v>
                </c:pt>
                <c:pt idx="36">
                  <c:v>21.9</c:v>
                </c:pt>
                <c:pt idx="37">
                  <c:v>21.9</c:v>
                </c:pt>
                <c:pt idx="38">
                  <c:v>21.9</c:v>
                </c:pt>
                <c:pt idx="39">
                  <c:v>21.9</c:v>
                </c:pt>
                <c:pt idx="40">
                  <c:v>22</c:v>
                </c:pt>
                <c:pt idx="41">
                  <c:v>22</c:v>
                </c:pt>
                <c:pt idx="42">
                  <c:v>22</c:v>
                </c:pt>
                <c:pt idx="43">
                  <c:v>22</c:v>
                </c:pt>
                <c:pt idx="44">
                  <c:v>22</c:v>
                </c:pt>
                <c:pt idx="45">
                  <c:v>22</c:v>
                </c:pt>
                <c:pt idx="46">
                  <c:v>22</c:v>
                </c:pt>
                <c:pt idx="47">
                  <c:v>22</c:v>
                </c:pt>
                <c:pt idx="48">
                  <c:v>22</c:v>
                </c:pt>
                <c:pt idx="49">
                  <c:v>22</c:v>
                </c:pt>
                <c:pt idx="50">
                  <c:v>22</c:v>
                </c:pt>
                <c:pt idx="51">
                  <c:v>22</c:v>
                </c:pt>
                <c:pt idx="52">
                  <c:v>22</c:v>
                </c:pt>
                <c:pt idx="53">
                  <c:v>22</c:v>
                </c:pt>
                <c:pt idx="54">
                  <c:v>22</c:v>
                </c:pt>
                <c:pt idx="55">
                  <c:v>22</c:v>
                </c:pt>
                <c:pt idx="56">
                  <c:v>22.1</c:v>
                </c:pt>
                <c:pt idx="57">
                  <c:v>22.1</c:v>
                </c:pt>
                <c:pt idx="58">
                  <c:v>22.1</c:v>
                </c:pt>
                <c:pt idx="59">
                  <c:v>22.2</c:v>
                </c:pt>
                <c:pt idx="60">
                  <c:v>22.2</c:v>
                </c:pt>
                <c:pt idx="61">
                  <c:v>22.2</c:v>
                </c:pt>
                <c:pt idx="62">
                  <c:v>22.2</c:v>
                </c:pt>
                <c:pt idx="63">
                  <c:v>22.2</c:v>
                </c:pt>
                <c:pt idx="64">
                  <c:v>22.3</c:v>
                </c:pt>
                <c:pt idx="65">
                  <c:v>22.3</c:v>
                </c:pt>
                <c:pt idx="66">
                  <c:v>22.3</c:v>
                </c:pt>
                <c:pt idx="67">
                  <c:v>22.3</c:v>
                </c:pt>
                <c:pt idx="68">
                  <c:v>22.3</c:v>
                </c:pt>
                <c:pt idx="69">
                  <c:v>22.3</c:v>
                </c:pt>
                <c:pt idx="70">
                  <c:v>22.4</c:v>
                </c:pt>
                <c:pt idx="71">
                  <c:v>22.4</c:v>
                </c:pt>
                <c:pt idx="72">
                  <c:v>22.4</c:v>
                </c:pt>
                <c:pt idx="73">
                  <c:v>22.4</c:v>
                </c:pt>
                <c:pt idx="74">
                  <c:v>22.4</c:v>
                </c:pt>
                <c:pt idx="75">
                  <c:v>22.4</c:v>
                </c:pt>
                <c:pt idx="76">
                  <c:v>22.4</c:v>
                </c:pt>
                <c:pt idx="77">
                  <c:v>22.4</c:v>
                </c:pt>
                <c:pt idx="78">
                  <c:v>22.6</c:v>
                </c:pt>
                <c:pt idx="79">
                  <c:v>22.6</c:v>
                </c:pt>
                <c:pt idx="80">
                  <c:v>22.6</c:v>
                </c:pt>
                <c:pt idx="81">
                  <c:v>22.6</c:v>
                </c:pt>
                <c:pt idx="82">
                  <c:v>22.6</c:v>
                </c:pt>
                <c:pt idx="83">
                  <c:v>22.6</c:v>
                </c:pt>
                <c:pt idx="84">
                  <c:v>22.7</c:v>
                </c:pt>
                <c:pt idx="85">
                  <c:v>22.7</c:v>
                </c:pt>
                <c:pt idx="86">
                  <c:v>22.7</c:v>
                </c:pt>
                <c:pt idx="87">
                  <c:v>22.7</c:v>
                </c:pt>
                <c:pt idx="88">
                  <c:v>22.7</c:v>
                </c:pt>
                <c:pt idx="89">
                  <c:v>22.7</c:v>
                </c:pt>
                <c:pt idx="90">
                  <c:v>22.7</c:v>
                </c:pt>
                <c:pt idx="91">
                  <c:v>22.8</c:v>
                </c:pt>
                <c:pt idx="92">
                  <c:v>22.8</c:v>
                </c:pt>
                <c:pt idx="93">
                  <c:v>22.8</c:v>
                </c:pt>
                <c:pt idx="94">
                  <c:v>22.8</c:v>
                </c:pt>
                <c:pt idx="95">
                  <c:v>22.8</c:v>
                </c:pt>
                <c:pt idx="96">
                  <c:v>22.8</c:v>
                </c:pt>
                <c:pt idx="97">
                  <c:v>22.8</c:v>
                </c:pt>
                <c:pt idx="98">
                  <c:v>22.9</c:v>
                </c:pt>
                <c:pt idx="99">
                  <c:v>22.9</c:v>
                </c:pt>
                <c:pt idx="100">
                  <c:v>22.9</c:v>
                </c:pt>
                <c:pt idx="101">
                  <c:v>22.9</c:v>
                </c:pt>
                <c:pt idx="102">
                  <c:v>22.9</c:v>
                </c:pt>
                <c:pt idx="103">
                  <c:v>22.9</c:v>
                </c:pt>
                <c:pt idx="104">
                  <c:v>22.9</c:v>
                </c:pt>
                <c:pt idx="105">
                  <c:v>23</c:v>
                </c:pt>
                <c:pt idx="106">
                  <c:v>23</c:v>
                </c:pt>
                <c:pt idx="107">
                  <c:v>23</c:v>
                </c:pt>
                <c:pt idx="108">
                  <c:v>23</c:v>
                </c:pt>
                <c:pt idx="109">
                  <c:v>23</c:v>
                </c:pt>
                <c:pt idx="110">
                  <c:v>23</c:v>
                </c:pt>
                <c:pt idx="111">
                  <c:v>23</c:v>
                </c:pt>
                <c:pt idx="112">
                  <c:v>22.9</c:v>
                </c:pt>
                <c:pt idx="113">
                  <c:v>22.9</c:v>
                </c:pt>
                <c:pt idx="114">
                  <c:v>22.9</c:v>
                </c:pt>
                <c:pt idx="115">
                  <c:v>22.9</c:v>
                </c:pt>
                <c:pt idx="116">
                  <c:v>22.9</c:v>
                </c:pt>
                <c:pt idx="117">
                  <c:v>22.8</c:v>
                </c:pt>
                <c:pt idx="118">
                  <c:v>22.8</c:v>
                </c:pt>
                <c:pt idx="119">
                  <c:v>22.7</c:v>
                </c:pt>
                <c:pt idx="120">
                  <c:v>22.7</c:v>
                </c:pt>
                <c:pt idx="121">
                  <c:v>22.7</c:v>
                </c:pt>
                <c:pt idx="122">
                  <c:v>22.7</c:v>
                </c:pt>
                <c:pt idx="123">
                  <c:v>22.8</c:v>
                </c:pt>
                <c:pt idx="124">
                  <c:v>22.8</c:v>
                </c:pt>
                <c:pt idx="125">
                  <c:v>22.8</c:v>
                </c:pt>
                <c:pt idx="126">
                  <c:v>22.8</c:v>
                </c:pt>
                <c:pt idx="127">
                  <c:v>22.8</c:v>
                </c:pt>
                <c:pt idx="128">
                  <c:v>22.8</c:v>
                </c:pt>
                <c:pt idx="129">
                  <c:v>22.9</c:v>
                </c:pt>
                <c:pt idx="130">
                  <c:v>22.9</c:v>
                </c:pt>
                <c:pt idx="131">
                  <c:v>22.9</c:v>
                </c:pt>
                <c:pt idx="132">
                  <c:v>22.9</c:v>
                </c:pt>
                <c:pt idx="133">
                  <c:v>22.9</c:v>
                </c:pt>
                <c:pt idx="134">
                  <c:v>22.9</c:v>
                </c:pt>
                <c:pt idx="135">
                  <c:v>22.9</c:v>
                </c:pt>
                <c:pt idx="136">
                  <c:v>22.9</c:v>
                </c:pt>
                <c:pt idx="137">
                  <c:v>22.9</c:v>
                </c:pt>
                <c:pt idx="138">
                  <c:v>22.9</c:v>
                </c:pt>
                <c:pt idx="139">
                  <c:v>22.9</c:v>
                </c:pt>
                <c:pt idx="140">
                  <c:v>22.9</c:v>
                </c:pt>
                <c:pt idx="141">
                  <c:v>23</c:v>
                </c:pt>
                <c:pt idx="142">
                  <c:v>23.1</c:v>
                </c:pt>
                <c:pt idx="143">
                  <c:v>23.1</c:v>
                </c:pt>
                <c:pt idx="144">
                  <c:v>23.1</c:v>
                </c:pt>
                <c:pt idx="145">
                  <c:v>23.1</c:v>
                </c:pt>
                <c:pt idx="146">
                  <c:v>23.1</c:v>
                </c:pt>
                <c:pt idx="147">
                  <c:v>23.1</c:v>
                </c:pt>
                <c:pt idx="148">
                  <c:v>23.1</c:v>
                </c:pt>
                <c:pt idx="149">
                  <c:v>23.1</c:v>
                </c:pt>
                <c:pt idx="150">
                  <c:v>23.1</c:v>
                </c:pt>
                <c:pt idx="151">
                  <c:v>23.1</c:v>
                </c:pt>
                <c:pt idx="152">
                  <c:v>23.1</c:v>
                </c:pt>
                <c:pt idx="153">
                  <c:v>23.1</c:v>
                </c:pt>
                <c:pt idx="154">
                  <c:v>23.2</c:v>
                </c:pt>
                <c:pt idx="155">
                  <c:v>23.2</c:v>
                </c:pt>
                <c:pt idx="156">
                  <c:v>23.2</c:v>
                </c:pt>
                <c:pt idx="157">
                  <c:v>23.2</c:v>
                </c:pt>
                <c:pt idx="158">
                  <c:v>23.2</c:v>
                </c:pt>
                <c:pt idx="159">
                  <c:v>23.2</c:v>
                </c:pt>
                <c:pt idx="160">
                  <c:v>23.2</c:v>
                </c:pt>
                <c:pt idx="161">
                  <c:v>23.2</c:v>
                </c:pt>
                <c:pt idx="162">
                  <c:v>23.2</c:v>
                </c:pt>
                <c:pt idx="163">
                  <c:v>23.2</c:v>
                </c:pt>
                <c:pt idx="164">
                  <c:v>23.2</c:v>
                </c:pt>
                <c:pt idx="165">
                  <c:v>23.2</c:v>
                </c:pt>
                <c:pt idx="166">
                  <c:v>23.2</c:v>
                </c:pt>
                <c:pt idx="167">
                  <c:v>23.1</c:v>
                </c:pt>
                <c:pt idx="168">
                  <c:v>23.1</c:v>
                </c:pt>
                <c:pt idx="169">
                  <c:v>23.1</c:v>
                </c:pt>
                <c:pt idx="170">
                  <c:v>23.1</c:v>
                </c:pt>
                <c:pt idx="171">
                  <c:v>23</c:v>
                </c:pt>
                <c:pt idx="172">
                  <c:v>22.9</c:v>
                </c:pt>
                <c:pt idx="173">
                  <c:v>22.8</c:v>
                </c:pt>
                <c:pt idx="174">
                  <c:v>22.8</c:v>
                </c:pt>
                <c:pt idx="175">
                  <c:v>22.7</c:v>
                </c:pt>
                <c:pt idx="176">
                  <c:v>22.7</c:v>
                </c:pt>
                <c:pt idx="177">
                  <c:v>22.7</c:v>
                </c:pt>
                <c:pt idx="178">
                  <c:v>22.7</c:v>
                </c:pt>
                <c:pt idx="179">
                  <c:v>22.7</c:v>
                </c:pt>
                <c:pt idx="180">
                  <c:v>22.6</c:v>
                </c:pt>
                <c:pt idx="181">
                  <c:v>22.5</c:v>
                </c:pt>
                <c:pt idx="182">
                  <c:v>22.5</c:v>
                </c:pt>
                <c:pt idx="183">
                  <c:v>22.5</c:v>
                </c:pt>
                <c:pt idx="184">
                  <c:v>22.5</c:v>
                </c:pt>
                <c:pt idx="185">
                  <c:v>22.5</c:v>
                </c:pt>
                <c:pt idx="186">
                  <c:v>22.5</c:v>
                </c:pt>
                <c:pt idx="187">
                  <c:v>22.5</c:v>
                </c:pt>
                <c:pt idx="188">
                  <c:v>22.5</c:v>
                </c:pt>
                <c:pt idx="189">
                  <c:v>22.5</c:v>
                </c:pt>
                <c:pt idx="190">
                  <c:v>22.5</c:v>
                </c:pt>
                <c:pt idx="191">
                  <c:v>22.5</c:v>
                </c:pt>
                <c:pt idx="192">
                  <c:v>22.6</c:v>
                </c:pt>
                <c:pt idx="193">
                  <c:v>22.6</c:v>
                </c:pt>
                <c:pt idx="194">
                  <c:v>22.6</c:v>
                </c:pt>
                <c:pt idx="195">
                  <c:v>22.6</c:v>
                </c:pt>
                <c:pt idx="196">
                  <c:v>22.6</c:v>
                </c:pt>
                <c:pt idx="197">
                  <c:v>22.6</c:v>
                </c:pt>
                <c:pt idx="198">
                  <c:v>22.7</c:v>
                </c:pt>
                <c:pt idx="199">
                  <c:v>22.7</c:v>
                </c:pt>
                <c:pt idx="200">
                  <c:v>22.8</c:v>
                </c:pt>
                <c:pt idx="201">
                  <c:v>22.8</c:v>
                </c:pt>
                <c:pt idx="202">
                  <c:v>22.8</c:v>
                </c:pt>
                <c:pt idx="203">
                  <c:v>22.8</c:v>
                </c:pt>
                <c:pt idx="204">
                  <c:v>22.8</c:v>
                </c:pt>
                <c:pt idx="205">
                  <c:v>22.8</c:v>
                </c:pt>
                <c:pt idx="206">
                  <c:v>22.8</c:v>
                </c:pt>
                <c:pt idx="207">
                  <c:v>22.9</c:v>
                </c:pt>
                <c:pt idx="208">
                  <c:v>22.9</c:v>
                </c:pt>
                <c:pt idx="209">
                  <c:v>22.9</c:v>
                </c:pt>
                <c:pt idx="210">
                  <c:v>22.9</c:v>
                </c:pt>
                <c:pt idx="211">
                  <c:v>22.9</c:v>
                </c:pt>
                <c:pt idx="212">
                  <c:v>22.9</c:v>
                </c:pt>
                <c:pt idx="213">
                  <c:v>22.9</c:v>
                </c:pt>
                <c:pt idx="214">
                  <c:v>22.9</c:v>
                </c:pt>
                <c:pt idx="215">
                  <c:v>23</c:v>
                </c:pt>
                <c:pt idx="216">
                  <c:v>23.1</c:v>
                </c:pt>
                <c:pt idx="217">
                  <c:v>23.1</c:v>
                </c:pt>
                <c:pt idx="218">
                  <c:v>23.1</c:v>
                </c:pt>
                <c:pt idx="219">
                  <c:v>23.1</c:v>
                </c:pt>
                <c:pt idx="220">
                  <c:v>23.1</c:v>
                </c:pt>
                <c:pt idx="221">
                  <c:v>23.1</c:v>
                </c:pt>
                <c:pt idx="222">
                  <c:v>23.1</c:v>
                </c:pt>
                <c:pt idx="223">
                  <c:v>23.1</c:v>
                </c:pt>
                <c:pt idx="224">
                  <c:v>23.2</c:v>
                </c:pt>
                <c:pt idx="225">
                  <c:v>23.2</c:v>
                </c:pt>
                <c:pt idx="226">
                  <c:v>23.2</c:v>
                </c:pt>
                <c:pt idx="227">
                  <c:v>23.1</c:v>
                </c:pt>
                <c:pt idx="228">
                  <c:v>23.1</c:v>
                </c:pt>
                <c:pt idx="229">
                  <c:v>23.1</c:v>
                </c:pt>
                <c:pt idx="230">
                  <c:v>23.1</c:v>
                </c:pt>
                <c:pt idx="231">
                  <c:v>23.1</c:v>
                </c:pt>
                <c:pt idx="232">
                  <c:v>23</c:v>
                </c:pt>
                <c:pt idx="233">
                  <c:v>22.9</c:v>
                </c:pt>
                <c:pt idx="234">
                  <c:v>22.9</c:v>
                </c:pt>
                <c:pt idx="235">
                  <c:v>22.9</c:v>
                </c:pt>
                <c:pt idx="236">
                  <c:v>22.8</c:v>
                </c:pt>
                <c:pt idx="237">
                  <c:v>22.8</c:v>
                </c:pt>
                <c:pt idx="238">
                  <c:v>22.8</c:v>
                </c:pt>
                <c:pt idx="239">
                  <c:v>22.8</c:v>
                </c:pt>
                <c:pt idx="240">
                  <c:v>22.8</c:v>
                </c:pt>
                <c:pt idx="241">
                  <c:v>22.8</c:v>
                </c:pt>
                <c:pt idx="242">
                  <c:v>22.8</c:v>
                </c:pt>
                <c:pt idx="243">
                  <c:v>22.8</c:v>
                </c:pt>
                <c:pt idx="244">
                  <c:v>22.8</c:v>
                </c:pt>
                <c:pt idx="245">
                  <c:v>22.8</c:v>
                </c:pt>
                <c:pt idx="246">
                  <c:v>22.9</c:v>
                </c:pt>
                <c:pt idx="247">
                  <c:v>22.9</c:v>
                </c:pt>
                <c:pt idx="248">
                  <c:v>22.9</c:v>
                </c:pt>
                <c:pt idx="249">
                  <c:v>23</c:v>
                </c:pt>
                <c:pt idx="250">
                  <c:v>23</c:v>
                </c:pt>
                <c:pt idx="251">
                  <c:v>23.1</c:v>
                </c:pt>
                <c:pt idx="252">
                  <c:v>23.1</c:v>
                </c:pt>
                <c:pt idx="253">
                  <c:v>23.1</c:v>
                </c:pt>
                <c:pt idx="254">
                  <c:v>23.1</c:v>
                </c:pt>
                <c:pt idx="255">
                  <c:v>23.1</c:v>
                </c:pt>
                <c:pt idx="256">
                  <c:v>23.1</c:v>
                </c:pt>
                <c:pt idx="257">
                  <c:v>23.2</c:v>
                </c:pt>
                <c:pt idx="258">
                  <c:v>23.2</c:v>
                </c:pt>
                <c:pt idx="259">
                  <c:v>23.2</c:v>
                </c:pt>
                <c:pt idx="260">
                  <c:v>23.2</c:v>
                </c:pt>
                <c:pt idx="261">
                  <c:v>23.2</c:v>
                </c:pt>
                <c:pt idx="262">
                  <c:v>23.2</c:v>
                </c:pt>
                <c:pt idx="263">
                  <c:v>23.2</c:v>
                </c:pt>
                <c:pt idx="264">
                  <c:v>23.3</c:v>
                </c:pt>
                <c:pt idx="265">
                  <c:v>23.3</c:v>
                </c:pt>
                <c:pt idx="266">
                  <c:v>23.3</c:v>
                </c:pt>
                <c:pt idx="267">
                  <c:v>23.3</c:v>
                </c:pt>
                <c:pt idx="268">
                  <c:v>23.3</c:v>
                </c:pt>
                <c:pt idx="269">
                  <c:v>23.3</c:v>
                </c:pt>
                <c:pt idx="270">
                  <c:v>23.3</c:v>
                </c:pt>
                <c:pt idx="271">
                  <c:v>23.3</c:v>
                </c:pt>
                <c:pt idx="272">
                  <c:v>23.3</c:v>
                </c:pt>
                <c:pt idx="273">
                  <c:v>23.3</c:v>
                </c:pt>
                <c:pt idx="274">
                  <c:v>23.3</c:v>
                </c:pt>
                <c:pt idx="275">
                  <c:v>23.3</c:v>
                </c:pt>
                <c:pt idx="276">
                  <c:v>23.3</c:v>
                </c:pt>
                <c:pt idx="277">
                  <c:v>23.3</c:v>
                </c:pt>
                <c:pt idx="278">
                  <c:v>23.3</c:v>
                </c:pt>
                <c:pt idx="279">
                  <c:v>23.3</c:v>
                </c:pt>
                <c:pt idx="280">
                  <c:v>23.3</c:v>
                </c:pt>
                <c:pt idx="281">
                  <c:v>23.3</c:v>
                </c:pt>
                <c:pt idx="282">
                  <c:v>23.4</c:v>
                </c:pt>
                <c:pt idx="283">
                  <c:v>23.3</c:v>
                </c:pt>
                <c:pt idx="284">
                  <c:v>23.3</c:v>
                </c:pt>
                <c:pt idx="285">
                  <c:v>23.3</c:v>
                </c:pt>
                <c:pt idx="286">
                  <c:v>23.3</c:v>
                </c:pt>
                <c:pt idx="287">
                  <c:v>23.2</c:v>
                </c:pt>
                <c:pt idx="288">
                  <c:v>23.2</c:v>
                </c:pt>
                <c:pt idx="289">
                  <c:v>23.2</c:v>
                </c:pt>
                <c:pt idx="290">
                  <c:v>23.2</c:v>
                </c:pt>
                <c:pt idx="291">
                  <c:v>23.1</c:v>
                </c:pt>
                <c:pt idx="292">
                  <c:v>23.1</c:v>
                </c:pt>
                <c:pt idx="293">
                  <c:v>23.1</c:v>
                </c:pt>
                <c:pt idx="294">
                  <c:v>23</c:v>
                </c:pt>
                <c:pt idx="295">
                  <c:v>23</c:v>
                </c:pt>
                <c:pt idx="296">
                  <c:v>23</c:v>
                </c:pt>
                <c:pt idx="297">
                  <c:v>23</c:v>
                </c:pt>
                <c:pt idx="298">
                  <c:v>23</c:v>
                </c:pt>
                <c:pt idx="299">
                  <c:v>23</c:v>
                </c:pt>
                <c:pt idx="300">
                  <c:v>22.8</c:v>
                </c:pt>
                <c:pt idx="301">
                  <c:v>22.8</c:v>
                </c:pt>
                <c:pt idx="302">
                  <c:v>22.8</c:v>
                </c:pt>
                <c:pt idx="303">
                  <c:v>22.7</c:v>
                </c:pt>
                <c:pt idx="304">
                  <c:v>22.7</c:v>
                </c:pt>
                <c:pt idx="305">
                  <c:v>22.7</c:v>
                </c:pt>
                <c:pt idx="306">
                  <c:v>22.7</c:v>
                </c:pt>
                <c:pt idx="307">
                  <c:v>22.6</c:v>
                </c:pt>
                <c:pt idx="308">
                  <c:v>22.6</c:v>
                </c:pt>
                <c:pt idx="309">
                  <c:v>22.6</c:v>
                </c:pt>
                <c:pt idx="310">
                  <c:v>22.6</c:v>
                </c:pt>
                <c:pt idx="311">
                  <c:v>22.5</c:v>
                </c:pt>
                <c:pt idx="312">
                  <c:v>22.5</c:v>
                </c:pt>
                <c:pt idx="313">
                  <c:v>22.5</c:v>
                </c:pt>
                <c:pt idx="314">
                  <c:v>22.5</c:v>
                </c:pt>
                <c:pt idx="315">
                  <c:v>22.5</c:v>
                </c:pt>
                <c:pt idx="316">
                  <c:v>22.5</c:v>
                </c:pt>
                <c:pt idx="317">
                  <c:v>22.5</c:v>
                </c:pt>
                <c:pt idx="318">
                  <c:v>22.5</c:v>
                </c:pt>
                <c:pt idx="319">
                  <c:v>22.5</c:v>
                </c:pt>
                <c:pt idx="320">
                  <c:v>22.5</c:v>
                </c:pt>
                <c:pt idx="321">
                  <c:v>22.6</c:v>
                </c:pt>
                <c:pt idx="322">
                  <c:v>22.6</c:v>
                </c:pt>
                <c:pt idx="323">
                  <c:v>22.6</c:v>
                </c:pt>
                <c:pt idx="324">
                  <c:v>22.6</c:v>
                </c:pt>
                <c:pt idx="325">
                  <c:v>22.6</c:v>
                </c:pt>
                <c:pt idx="326">
                  <c:v>22.7</c:v>
                </c:pt>
                <c:pt idx="327">
                  <c:v>22.7</c:v>
                </c:pt>
                <c:pt idx="328">
                  <c:v>22.7</c:v>
                </c:pt>
                <c:pt idx="329">
                  <c:v>22.7</c:v>
                </c:pt>
                <c:pt idx="330">
                  <c:v>22.7</c:v>
                </c:pt>
                <c:pt idx="331">
                  <c:v>22.7</c:v>
                </c:pt>
                <c:pt idx="332">
                  <c:v>22.8</c:v>
                </c:pt>
                <c:pt idx="333">
                  <c:v>22.8</c:v>
                </c:pt>
                <c:pt idx="334">
                  <c:v>22.8</c:v>
                </c:pt>
                <c:pt idx="335">
                  <c:v>22.8</c:v>
                </c:pt>
                <c:pt idx="336">
                  <c:v>22.8</c:v>
                </c:pt>
                <c:pt idx="337">
                  <c:v>22.8</c:v>
                </c:pt>
                <c:pt idx="338">
                  <c:v>22.8</c:v>
                </c:pt>
                <c:pt idx="339">
                  <c:v>22.8</c:v>
                </c:pt>
                <c:pt idx="340">
                  <c:v>22.8</c:v>
                </c:pt>
                <c:pt idx="341">
                  <c:v>22.8</c:v>
                </c:pt>
                <c:pt idx="342">
                  <c:v>22.8</c:v>
                </c:pt>
                <c:pt idx="343">
                  <c:v>22.7</c:v>
                </c:pt>
                <c:pt idx="344">
                  <c:v>22.7</c:v>
                </c:pt>
                <c:pt idx="345">
                  <c:v>22.7</c:v>
                </c:pt>
                <c:pt idx="346">
                  <c:v>22.7</c:v>
                </c:pt>
                <c:pt idx="347">
                  <c:v>22.7</c:v>
                </c:pt>
                <c:pt idx="348">
                  <c:v>22.6</c:v>
                </c:pt>
                <c:pt idx="349">
                  <c:v>22.6</c:v>
                </c:pt>
                <c:pt idx="350">
                  <c:v>22.6</c:v>
                </c:pt>
                <c:pt idx="351">
                  <c:v>22.6</c:v>
                </c:pt>
                <c:pt idx="352">
                  <c:v>22.6</c:v>
                </c:pt>
                <c:pt idx="353">
                  <c:v>22.6</c:v>
                </c:pt>
                <c:pt idx="354">
                  <c:v>22.7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781-49B7-A7F6-F7D2E8F373EC}"/>
            </c:ext>
          </c:extLst>
        </c:ser>
        <c:ser>
          <c:idx val="4"/>
          <c:order val="4"/>
          <c:tx>
            <c:strRef>
              <c:f>'Suchdol-stará b.'!$M$6</c:f>
              <c:strCache>
                <c:ptCount val="1"/>
                <c:pt idx="0">
                  <c:v>Optimální teplota</c:v>
                </c:pt>
              </c:strCache>
            </c:strRef>
          </c:tx>
          <c:spPr>
            <a:ln w="1905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'Suchdol-stará b.'!$H$427:$H$967</c:f>
              <c:numCache>
                <c:formatCode>h:mm</c:formatCode>
                <c:ptCount val="541"/>
                <c:pt idx="0">
                  <c:v>0.29166666666660201</c:v>
                </c:pt>
                <c:pt idx="1">
                  <c:v>0.29236111111104601</c:v>
                </c:pt>
                <c:pt idx="2">
                  <c:v>0.29305555555549001</c:v>
                </c:pt>
                <c:pt idx="3">
                  <c:v>0.29374999999993401</c:v>
                </c:pt>
                <c:pt idx="4">
                  <c:v>0.29444444444437801</c:v>
                </c:pt>
                <c:pt idx="5">
                  <c:v>0.295138888888822</c:v>
                </c:pt>
                <c:pt idx="6">
                  <c:v>0.295833333333266</c:v>
                </c:pt>
                <c:pt idx="7">
                  <c:v>0.29652777777771</c:v>
                </c:pt>
                <c:pt idx="8">
                  <c:v>0.297222222222154</c:v>
                </c:pt>
                <c:pt idx="9">
                  <c:v>0.297916666666598</c:v>
                </c:pt>
                <c:pt idx="10">
                  <c:v>0.29861111111104199</c:v>
                </c:pt>
                <c:pt idx="11">
                  <c:v>0.29930555555548599</c:v>
                </c:pt>
                <c:pt idx="12">
                  <c:v>0.29999999999992999</c:v>
                </c:pt>
                <c:pt idx="13">
                  <c:v>0.30069444444437399</c:v>
                </c:pt>
                <c:pt idx="14">
                  <c:v>0.30138888888881799</c:v>
                </c:pt>
                <c:pt idx="15">
                  <c:v>0.30208333333326198</c:v>
                </c:pt>
                <c:pt idx="16">
                  <c:v>0.30277777777770598</c:v>
                </c:pt>
                <c:pt idx="17">
                  <c:v>0.30347222222214998</c:v>
                </c:pt>
                <c:pt idx="18">
                  <c:v>0.30416666666659398</c:v>
                </c:pt>
                <c:pt idx="19">
                  <c:v>0.30486111111103797</c:v>
                </c:pt>
                <c:pt idx="20">
                  <c:v>0.30555555555548197</c:v>
                </c:pt>
                <c:pt idx="21">
                  <c:v>0.30624999999992603</c:v>
                </c:pt>
                <c:pt idx="22">
                  <c:v>0.30694444444437002</c:v>
                </c:pt>
                <c:pt idx="23">
                  <c:v>0.30763888888881402</c:v>
                </c:pt>
                <c:pt idx="24">
                  <c:v>0.30833333333325802</c:v>
                </c:pt>
                <c:pt idx="25">
                  <c:v>0.30902777777770202</c:v>
                </c:pt>
                <c:pt idx="26">
                  <c:v>0.30972222222214602</c:v>
                </c:pt>
                <c:pt idx="27">
                  <c:v>0.31041666666659001</c:v>
                </c:pt>
                <c:pt idx="28">
                  <c:v>0.31111111111103401</c:v>
                </c:pt>
                <c:pt idx="29">
                  <c:v>0.31180555555547801</c:v>
                </c:pt>
                <c:pt idx="30">
                  <c:v>0.31249999999992201</c:v>
                </c:pt>
                <c:pt idx="31">
                  <c:v>0.313194444444366</c:v>
                </c:pt>
                <c:pt idx="32">
                  <c:v>0.31388888888881</c:v>
                </c:pt>
                <c:pt idx="33">
                  <c:v>0.314583333333254</c:v>
                </c:pt>
                <c:pt idx="34">
                  <c:v>0.315277777777698</c:v>
                </c:pt>
                <c:pt idx="35">
                  <c:v>0.315972222222142</c:v>
                </c:pt>
                <c:pt idx="36">
                  <c:v>0.31666666666658599</c:v>
                </c:pt>
                <c:pt idx="37">
                  <c:v>0.31736111111102999</c:v>
                </c:pt>
                <c:pt idx="38">
                  <c:v>0.31805555555547399</c:v>
                </c:pt>
                <c:pt idx="39">
                  <c:v>0.31874999999991799</c:v>
                </c:pt>
                <c:pt idx="40">
                  <c:v>0.31944444444436199</c:v>
                </c:pt>
                <c:pt idx="41">
                  <c:v>0.32013888888880598</c:v>
                </c:pt>
                <c:pt idx="42">
                  <c:v>0.32083333333324998</c:v>
                </c:pt>
                <c:pt idx="43">
                  <c:v>0.32152777777769398</c:v>
                </c:pt>
                <c:pt idx="44">
                  <c:v>0.32222222222213798</c:v>
                </c:pt>
                <c:pt idx="45">
                  <c:v>0.32291666666658198</c:v>
                </c:pt>
                <c:pt idx="46">
                  <c:v>0.32361111111102597</c:v>
                </c:pt>
                <c:pt idx="47">
                  <c:v>0.32430555555547003</c:v>
                </c:pt>
                <c:pt idx="48">
                  <c:v>0.32499999999991402</c:v>
                </c:pt>
                <c:pt idx="49">
                  <c:v>0.32569444444435802</c:v>
                </c:pt>
                <c:pt idx="50">
                  <c:v>0.32638888888880202</c:v>
                </c:pt>
                <c:pt idx="51">
                  <c:v>0.32708333333324602</c:v>
                </c:pt>
                <c:pt idx="52">
                  <c:v>0.32777777777769002</c:v>
                </c:pt>
                <c:pt idx="53">
                  <c:v>0.32847222222213401</c:v>
                </c:pt>
                <c:pt idx="54">
                  <c:v>0.32916666666657801</c:v>
                </c:pt>
                <c:pt idx="55">
                  <c:v>0.32986111111102201</c:v>
                </c:pt>
                <c:pt idx="56">
                  <c:v>0.33055555555546601</c:v>
                </c:pt>
                <c:pt idx="57">
                  <c:v>0.33124999999991001</c:v>
                </c:pt>
                <c:pt idx="58">
                  <c:v>0.331944444444354</c:v>
                </c:pt>
                <c:pt idx="59">
                  <c:v>0.332638888888798</c:v>
                </c:pt>
                <c:pt idx="60">
                  <c:v>0.333333333333242</c:v>
                </c:pt>
                <c:pt idx="61">
                  <c:v>0.334027777777686</c:v>
                </c:pt>
                <c:pt idx="62">
                  <c:v>0.33472222222212999</c:v>
                </c:pt>
                <c:pt idx="63">
                  <c:v>0.33541666666657399</c:v>
                </c:pt>
                <c:pt idx="64">
                  <c:v>0.33611111111101799</c:v>
                </c:pt>
                <c:pt idx="65">
                  <c:v>0.33680555555546199</c:v>
                </c:pt>
                <c:pt idx="66">
                  <c:v>0.33749999999990599</c:v>
                </c:pt>
                <c:pt idx="67">
                  <c:v>0.33819444444434998</c:v>
                </c:pt>
                <c:pt idx="68">
                  <c:v>0.33888888888879398</c:v>
                </c:pt>
                <c:pt idx="69">
                  <c:v>0.33958333333323798</c:v>
                </c:pt>
                <c:pt idx="70">
                  <c:v>0.34027777777768198</c:v>
                </c:pt>
                <c:pt idx="71">
                  <c:v>0.34097222222212598</c:v>
                </c:pt>
                <c:pt idx="72">
                  <c:v>0.34166666666656997</c:v>
                </c:pt>
                <c:pt idx="73">
                  <c:v>0.34236111111101403</c:v>
                </c:pt>
                <c:pt idx="74">
                  <c:v>0.34305555555545802</c:v>
                </c:pt>
                <c:pt idx="75">
                  <c:v>0.34374999999990202</c:v>
                </c:pt>
                <c:pt idx="76">
                  <c:v>0.34444444444434602</c:v>
                </c:pt>
                <c:pt idx="77">
                  <c:v>0.34513888888879002</c:v>
                </c:pt>
                <c:pt idx="78">
                  <c:v>0.34583333333323402</c:v>
                </c:pt>
                <c:pt idx="79">
                  <c:v>0.34652777777767801</c:v>
                </c:pt>
                <c:pt idx="80">
                  <c:v>0.34722222222212201</c:v>
                </c:pt>
                <c:pt idx="81">
                  <c:v>0.34791666666656601</c:v>
                </c:pt>
                <c:pt idx="82">
                  <c:v>0.34861111111101001</c:v>
                </c:pt>
                <c:pt idx="83">
                  <c:v>0.34930555555545401</c:v>
                </c:pt>
                <c:pt idx="84">
                  <c:v>0.349999999999898</c:v>
                </c:pt>
                <c:pt idx="85">
                  <c:v>0.350694444444342</c:v>
                </c:pt>
                <c:pt idx="86">
                  <c:v>0.351388888888786</c:v>
                </c:pt>
                <c:pt idx="87">
                  <c:v>0.35208333333323</c:v>
                </c:pt>
                <c:pt idx="88">
                  <c:v>0.352777777777674</c:v>
                </c:pt>
                <c:pt idx="89">
                  <c:v>0.35347222222211799</c:v>
                </c:pt>
                <c:pt idx="90">
                  <c:v>0.35416666666656199</c:v>
                </c:pt>
                <c:pt idx="91">
                  <c:v>0.35486111111100499</c:v>
                </c:pt>
                <c:pt idx="92">
                  <c:v>0.35555555555544899</c:v>
                </c:pt>
                <c:pt idx="93">
                  <c:v>0.35624999999989299</c:v>
                </c:pt>
                <c:pt idx="94">
                  <c:v>0.35694444444433698</c:v>
                </c:pt>
                <c:pt idx="95">
                  <c:v>0.35763888888878098</c:v>
                </c:pt>
                <c:pt idx="96">
                  <c:v>0.35833333333322498</c:v>
                </c:pt>
                <c:pt idx="97">
                  <c:v>0.35902777777766898</c:v>
                </c:pt>
                <c:pt idx="98">
                  <c:v>0.35972222222211298</c:v>
                </c:pt>
                <c:pt idx="99">
                  <c:v>0.36041666666655697</c:v>
                </c:pt>
                <c:pt idx="100">
                  <c:v>0.36111111111100103</c:v>
                </c:pt>
                <c:pt idx="101">
                  <c:v>0.36180555555544502</c:v>
                </c:pt>
                <c:pt idx="102">
                  <c:v>0.36249999999988902</c:v>
                </c:pt>
                <c:pt idx="103">
                  <c:v>0.36319444444433302</c:v>
                </c:pt>
                <c:pt idx="104">
                  <c:v>0.36388888888877702</c:v>
                </c:pt>
                <c:pt idx="105">
                  <c:v>0.36458333333322102</c:v>
                </c:pt>
                <c:pt idx="106">
                  <c:v>0.36527777777766501</c:v>
                </c:pt>
                <c:pt idx="107">
                  <c:v>0.36597222222210901</c:v>
                </c:pt>
                <c:pt idx="108">
                  <c:v>0.36666666666655301</c:v>
                </c:pt>
                <c:pt idx="109">
                  <c:v>0.36736111111099701</c:v>
                </c:pt>
                <c:pt idx="110">
                  <c:v>0.36805555555544101</c:v>
                </c:pt>
                <c:pt idx="111">
                  <c:v>0.368749999999885</c:v>
                </c:pt>
                <c:pt idx="112">
                  <c:v>0.369444444444329</c:v>
                </c:pt>
                <c:pt idx="113">
                  <c:v>0.370138888888773</c:v>
                </c:pt>
                <c:pt idx="114">
                  <c:v>0.370833333333217</c:v>
                </c:pt>
                <c:pt idx="115">
                  <c:v>0.37152777777766099</c:v>
                </c:pt>
                <c:pt idx="116">
                  <c:v>0.37222222222210499</c:v>
                </c:pt>
                <c:pt idx="117">
                  <c:v>0.37291666666654899</c:v>
                </c:pt>
                <c:pt idx="118">
                  <c:v>0.37361111111099299</c:v>
                </c:pt>
                <c:pt idx="119">
                  <c:v>0.37430555555543699</c:v>
                </c:pt>
                <c:pt idx="120">
                  <c:v>0.37499999999988098</c:v>
                </c:pt>
                <c:pt idx="121">
                  <c:v>0.37569444444432498</c:v>
                </c:pt>
                <c:pt idx="122">
                  <c:v>0.37638888888876898</c:v>
                </c:pt>
                <c:pt idx="123">
                  <c:v>0.37708333333321298</c:v>
                </c:pt>
                <c:pt idx="124">
                  <c:v>0.37777777777765698</c:v>
                </c:pt>
                <c:pt idx="125">
                  <c:v>0.37847222222210097</c:v>
                </c:pt>
                <c:pt idx="126">
                  <c:v>0.37916666666654503</c:v>
                </c:pt>
                <c:pt idx="127">
                  <c:v>0.37986111111098902</c:v>
                </c:pt>
                <c:pt idx="128">
                  <c:v>0.38055555555543302</c:v>
                </c:pt>
                <c:pt idx="129">
                  <c:v>0.38124999999987702</c:v>
                </c:pt>
                <c:pt idx="130">
                  <c:v>0.38194444444432102</c:v>
                </c:pt>
                <c:pt idx="131">
                  <c:v>0.38263888888876502</c:v>
                </c:pt>
                <c:pt idx="132">
                  <c:v>0.38333333333320901</c:v>
                </c:pt>
                <c:pt idx="133">
                  <c:v>0.38402777777765301</c:v>
                </c:pt>
                <c:pt idx="134">
                  <c:v>0.38472222222209701</c:v>
                </c:pt>
                <c:pt idx="135">
                  <c:v>0.38541666666654101</c:v>
                </c:pt>
                <c:pt idx="136">
                  <c:v>0.38611111111098501</c:v>
                </c:pt>
                <c:pt idx="137">
                  <c:v>0.386805555555429</c:v>
                </c:pt>
                <c:pt idx="138">
                  <c:v>0.387499999999873</c:v>
                </c:pt>
                <c:pt idx="139">
                  <c:v>0.388194444444317</c:v>
                </c:pt>
                <c:pt idx="140">
                  <c:v>0.388888888888761</c:v>
                </c:pt>
                <c:pt idx="141">
                  <c:v>0.389583333333205</c:v>
                </c:pt>
                <c:pt idx="142">
                  <c:v>0.39027777777764899</c:v>
                </c:pt>
                <c:pt idx="143">
                  <c:v>0.39097222222209299</c:v>
                </c:pt>
                <c:pt idx="144">
                  <c:v>0.39166666666653699</c:v>
                </c:pt>
                <c:pt idx="145">
                  <c:v>0.39236111111098099</c:v>
                </c:pt>
                <c:pt idx="146">
                  <c:v>0.39305555555542498</c:v>
                </c:pt>
                <c:pt idx="147">
                  <c:v>0.39374999999986898</c:v>
                </c:pt>
                <c:pt idx="148">
                  <c:v>0.39444444444431298</c:v>
                </c:pt>
                <c:pt idx="149">
                  <c:v>0.39513888888875698</c:v>
                </c:pt>
                <c:pt idx="150">
                  <c:v>0.39583333333320098</c:v>
                </c:pt>
                <c:pt idx="151">
                  <c:v>0.39652777777764497</c:v>
                </c:pt>
                <c:pt idx="152">
                  <c:v>0.39722222222208903</c:v>
                </c:pt>
                <c:pt idx="153">
                  <c:v>0.39791666666653303</c:v>
                </c:pt>
                <c:pt idx="154">
                  <c:v>0.39861111111097702</c:v>
                </c:pt>
                <c:pt idx="155">
                  <c:v>0.39930555555542102</c:v>
                </c:pt>
                <c:pt idx="156">
                  <c:v>0.39999999999986502</c:v>
                </c:pt>
                <c:pt idx="157">
                  <c:v>0.40069444444430902</c:v>
                </c:pt>
                <c:pt idx="158">
                  <c:v>0.40138888888875301</c:v>
                </c:pt>
                <c:pt idx="159">
                  <c:v>0.40208333333319701</c:v>
                </c:pt>
                <c:pt idx="160">
                  <c:v>0.40277777777764101</c:v>
                </c:pt>
                <c:pt idx="161">
                  <c:v>0.40347222222208501</c:v>
                </c:pt>
                <c:pt idx="162">
                  <c:v>0.40416666666652901</c:v>
                </c:pt>
                <c:pt idx="163">
                  <c:v>0.404861111110973</c:v>
                </c:pt>
                <c:pt idx="164">
                  <c:v>0.405555555555417</c:v>
                </c:pt>
                <c:pt idx="165">
                  <c:v>0.406249999999861</c:v>
                </c:pt>
                <c:pt idx="166">
                  <c:v>0.406944444444305</c:v>
                </c:pt>
                <c:pt idx="167">
                  <c:v>0.407638888888749</c:v>
                </c:pt>
                <c:pt idx="168">
                  <c:v>0.40833333333319299</c:v>
                </c:pt>
                <c:pt idx="169">
                  <c:v>0.40902777777763699</c:v>
                </c:pt>
                <c:pt idx="170">
                  <c:v>0.40972222222208099</c:v>
                </c:pt>
                <c:pt idx="171">
                  <c:v>0.41041666666652499</c:v>
                </c:pt>
                <c:pt idx="172">
                  <c:v>0.41111111111096899</c:v>
                </c:pt>
                <c:pt idx="173">
                  <c:v>0.41180555555541298</c:v>
                </c:pt>
                <c:pt idx="174">
                  <c:v>0.41249999999985698</c:v>
                </c:pt>
                <c:pt idx="175">
                  <c:v>0.41319444444430098</c:v>
                </c:pt>
                <c:pt idx="176">
                  <c:v>0.41388888888874498</c:v>
                </c:pt>
                <c:pt idx="177">
                  <c:v>0.41458333333318897</c:v>
                </c:pt>
                <c:pt idx="178">
                  <c:v>0.41527777777763297</c:v>
                </c:pt>
                <c:pt idx="179">
                  <c:v>0.41597222222207703</c:v>
                </c:pt>
                <c:pt idx="180">
                  <c:v>0.41666666666652102</c:v>
                </c:pt>
                <c:pt idx="181">
                  <c:v>0.41736111111096502</c:v>
                </c:pt>
                <c:pt idx="182">
                  <c:v>0.41805555555540902</c:v>
                </c:pt>
                <c:pt idx="183">
                  <c:v>0.41874999999985302</c:v>
                </c:pt>
                <c:pt idx="184">
                  <c:v>0.41944444444429702</c:v>
                </c:pt>
                <c:pt idx="185">
                  <c:v>0.42013888888874101</c:v>
                </c:pt>
                <c:pt idx="186">
                  <c:v>0.42083333333318501</c:v>
                </c:pt>
                <c:pt idx="187">
                  <c:v>0.42152777777762901</c:v>
                </c:pt>
                <c:pt idx="188">
                  <c:v>0.42222222222207301</c:v>
                </c:pt>
                <c:pt idx="189">
                  <c:v>0.422916666666517</c:v>
                </c:pt>
                <c:pt idx="190">
                  <c:v>0.423611111110961</c:v>
                </c:pt>
                <c:pt idx="191">
                  <c:v>0.424305555555405</c:v>
                </c:pt>
                <c:pt idx="192">
                  <c:v>0.424999999999849</c:v>
                </c:pt>
                <c:pt idx="193">
                  <c:v>0.425694444444293</c:v>
                </c:pt>
                <c:pt idx="194">
                  <c:v>0.42638888888873699</c:v>
                </c:pt>
                <c:pt idx="195">
                  <c:v>0.42708333333318099</c:v>
                </c:pt>
                <c:pt idx="196">
                  <c:v>0.42777777777762499</c:v>
                </c:pt>
                <c:pt idx="197">
                  <c:v>0.42847222222206899</c:v>
                </c:pt>
                <c:pt idx="198">
                  <c:v>0.42916666666651299</c:v>
                </c:pt>
                <c:pt idx="199">
                  <c:v>0.42986111111095698</c:v>
                </c:pt>
                <c:pt idx="200">
                  <c:v>0.43055555555540098</c:v>
                </c:pt>
                <c:pt idx="201">
                  <c:v>0.43124999999984498</c:v>
                </c:pt>
                <c:pt idx="202">
                  <c:v>0.43194444444428898</c:v>
                </c:pt>
                <c:pt idx="203">
                  <c:v>0.43263888888873298</c:v>
                </c:pt>
                <c:pt idx="204">
                  <c:v>0.43333333333317697</c:v>
                </c:pt>
                <c:pt idx="205">
                  <c:v>0.43402777777762103</c:v>
                </c:pt>
                <c:pt idx="206">
                  <c:v>0.43472222222206502</c:v>
                </c:pt>
                <c:pt idx="207">
                  <c:v>0.43541666666650902</c:v>
                </c:pt>
                <c:pt idx="208">
                  <c:v>0.43611111111095302</c:v>
                </c:pt>
                <c:pt idx="209">
                  <c:v>0.43680555555539702</c:v>
                </c:pt>
                <c:pt idx="210">
                  <c:v>0.43749999999984102</c:v>
                </c:pt>
                <c:pt idx="211">
                  <c:v>0.43819444444428501</c:v>
                </c:pt>
                <c:pt idx="212">
                  <c:v>0.43888888888872901</c:v>
                </c:pt>
                <c:pt idx="213">
                  <c:v>0.43958333333317301</c:v>
                </c:pt>
                <c:pt idx="214">
                  <c:v>0.44027777777761701</c:v>
                </c:pt>
                <c:pt idx="215">
                  <c:v>0.44097222222206101</c:v>
                </c:pt>
                <c:pt idx="216">
                  <c:v>0.441666666666505</c:v>
                </c:pt>
                <c:pt idx="217">
                  <c:v>0.442361111110949</c:v>
                </c:pt>
                <c:pt idx="218">
                  <c:v>0.443055555555393</c:v>
                </c:pt>
                <c:pt idx="219">
                  <c:v>0.443749999999837</c:v>
                </c:pt>
                <c:pt idx="220">
                  <c:v>0.44444444444428099</c:v>
                </c:pt>
                <c:pt idx="221">
                  <c:v>0.44513888888872499</c:v>
                </c:pt>
                <c:pt idx="222">
                  <c:v>0.44583333333316899</c:v>
                </c:pt>
                <c:pt idx="223">
                  <c:v>0.44652777777761299</c:v>
                </c:pt>
                <c:pt idx="224">
                  <c:v>0.44722222222205699</c:v>
                </c:pt>
                <c:pt idx="225">
                  <c:v>0.44791666666650098</c:v>
                </c:pt>
                <c:pt idx="226">
                  <c:v>0.44861111111094498</c:v>
                </c:pt>
                <c:pt idx="227">
                  <c:v>0.44930555555538898</c:v>
                </c:pt>
                <c:pt idx="228">
                  <c:v>0.44999999999983298</c:v>
                </c:pt>
                <c:pt idx="229">
                  <c:v>0.45069444444427698</c:v>
                </c:pt>
                <c:pt idx="230">
                  <c:v>0.45138888888872097</c:v>
                </c:pt>
                <c:pt idx="231">
                  <c:v>0.45208333333316503</c:v>
                </c:pt>
                <c:pt idx="232">
                  <c:v>0.45277777777760903</c:v>
                </c:pt>
                <c:pt idx="233">
                  <c:v>0.45347222222205302</c:v>
                </c:pt>
                <c:pt idx="234">
                  <c:v>0.45416666666649702</c:v>
                </c:pt>
                <c:pt idx="235">
                  <c:v>0.45486111111094102</c:v>
                </c:pt>
                <c:pt idx="236">
                  <c:v>0.45555555555538502</c:v>
                </c:pt>
                <c:pt idx="237">
                  <c:v>0.45624999999982901</c:v>
                </c:pt>
                <c:pt idx="238">
                  <c:v>0.45694444444427301</c:v>
                </c:pt>
                <c:pt idx="239">
                  <c:v>0.45763888888871701</c:v>
                </c:pt>
                <c:pt idx="240">
                  <c:v>0.45833333333316101</c:v>
                </c:pt>
                <c:pt idx="241">
                  <c:v>0.45902777777760501</c:v>
                </c:pt>
                <c:pt idx="242">
                  <c:v>0.459722222222049</c:v>
                </c:pt>
                <c:pt idx="243">
                  <c:v>0.460416666666493</c:v>
                </c:pt>
                <c:pt idx="244">
                  <c:v>0.461111111110937</c:v>
                </c:pt>
                <c:pt idx="245">
                  <c:v>0.461805555555381</c:v>
                </c:pt>
                <c:pt idx="246">
                  <c:v>0.462499999999825</c:v>
                </c:pt>
                <c:pt idx="247">
                  <c:v>0.46319444444426899</c:v>
                </c:pt>
                <c:pt idx="248">
                  <c:v>0.46388888888871299</c:v>
                </c:pt>
                <c:pt idx="249">
                  <c:v>0.46458333333315699</c:v>
                </c:pt>
                <c:pt idx="250">
                  <c:v>0.46527777777760099</c:v>
                </c:pt>
                <c:pt idx="251">
                  <c:v>0.46597222222204498</c:v>
                </c:pt>
                <c:pt idx="252">
                  <c:v>0.46666666666648898</c:v>
                </c:pt>
                <c:pt idx="253">
                  <c:v>0.46736111111093298</c:v>
                </c:pt>
                <c:pt idx="254">
                  <c:v>0.46805555555537698</c:v>
                </c:pt>
                <c:pt idx="255">
                  <c:v>0.46874999999982098</c:v>
                </c:pt>
                <c:pt idx="256">
                  <c:v>0.46944444444426497</c:v>
                </c:pt>
                <c:pt idx="257">
                  <c:v>0.47013888888870897</c:v>
                </c:pt>
                <c:pt idx="258">
                  <c:v>0.47083333333315303</c:v>
                </c:pt>
                <c:pt idx="259">
                  <c:v>0.47152777777759702</c:v>
                </c:pt>
                <c:pt idx="260">
                  <c:v>0.47222222222204102</c:v>
                </c:pt>
                <c:pt idx="261">
                  <c:v>0.47291666666648502</c:v>
                </c:pt>
                <c:pt idx="262">
                  <c:v>0.47361111111092902</c:v>
                </c:pt>
                <c:pt idx="263">
                  <c:v>0.47430555555537302</c:v>
                </c:pt>
                <c:pt idx="264">
                  <c:v>0.47499999999981701</c:v>
                </c:pt>
                <c:pt idx="265">
                  <c:v>0.47569444444426101</c:v>
                </c:pt>
                <c:pt idx="266">
                  <c:v>0.47638888888870501</c:v>
                </c:pt>
                <c:pt idx="267">
                  <c:v>0.47708333333314901</c:v>
                </c:pt>
                <c:pt idx="268">
                  <c:v>0.477777777777593</c:v>
                </c:pt>
                <c:pt idx="269">
                  <c:v>0.478472222222037</c:v>
                </c:pt>
                <c:pt idx="270">
                  <c:v>0.479166666666481</c:v>
                </c:pt>
                <c:pt idx="271">
                  <c:v>0.479861111110925</c:v>
                </c:pt>
                <c:pt idx="272">
                  <c:v>0.480555555555369</c:v>
                </c:pt>
                <c:pt idx="273">
                  <c:v>0.48124999999981299</c:v>
                </c:pt>
                <c:pt idx="274">
                  <c:v>0.48194444444425699</c:v>
                </c:pt>
                <c:pt idx="275">
                  <c:v>0.48263888888870099</c:v>
                </c:pt>
                <c:pt idx="276">
                  <c:v>0.48333333333314499</c:v>
                </c:pt>
                <c:pt idx="277">
                  <c:v>0.48402777777758899</c:v>
                </c:pt>
                <c:pt idx="278">
                  <c:v>0.48472222222203298</c:v>
                </c:pt>
                <c:pt idx="279">
                  <c:v>0.48541666666647698</c:v>
                </c:pt>
                <c:pt idx="280">
                  <c:v>0.48611111111092098</c:v>
                </c:pt>
                <c:pt idx="281">
                  <c:v>0.48680555555536498</c:v>
                </c:pt>
                <c:pt idx="282">
                  <c:v>0.48749999999980898</c:v>
                </c:pt>
                <c:pt idx="283">
                  <c:v>0.48819444444425297</c:v>
                </c:pt>
                <c:pt idx="284">
                  <c:v>0.48888888888869703</c:v>
                </c:pt>
                <c:pt idx="285">
                  <c:v>0.48958333333314102</c:v>
                </c:pt>
                <c:pt idx="286">
                  <c:v>0.49027777777758502</c:v>
                </c:pt>
                <c:pt idx="287">
                  <c:v>0.49097222222202902</c:v>
                </c:pt>
                <c:pt idx="288">
                  <c:v>0.49166666666647302</c:v>
                </c:pt>
                <c:pt idx="289">
                  <c:v>0.49236111111091702</c:v>
                </c:pt>
                <c:pt idx="290">
                  <c:v>0.49305555555536101</c:v>
                </c:pt>
                <c:pt idx="291">
                  <c:v>0.49374999999980501</c:v>
                </c:pt>
                <c:pt idx="292">
                  <c:v>0.49444444444424901</c:v>
                </c:pt>
                <c:pt idx="293">
                  <c:v>0.49513888888869301</c:v>
                </c:pt>
                <c:pt idx="294">
                  <c:v>0.49583333333313701</c:v>
                </c:pt>
                <c:pt idx="295">
                  <c:v>0.496527777777581</c:v>
                </c:pt>
                <c:pt idx="296">
                  <c:v>0.497222222222025</c:v>
                </c:pt>
                <c:pt idx="297">
                  <c:v>0.497916666666469</c:v>
                </c:pt>
                <c:pt idx="298">
                  <c:v>0.498611111110913</c:v>
                </c:pt>
                <c:pt idx="299">
                  <c:v>0.49930555555535699</c:v>
                </c:pt>
                <c:pt idx="300">
                  <c:v>0.49999999999980099</c:v>
                </c:pt>
                <c:pt idx="301">
                  <c:v>0.50069444444424505</c:v>
                </c:pt>
                <c:pt idx="302">
                  <c:v>0.50138888888868904</c:v>
                </c:pt>
                <c:pt idx="303">
                  <c:v>0.50208333333313304</c:v>
                </c:pt>
                <c:pt idx="304">
                  <c:v>0.50277777777757704</c:v>
                </c:pt>
                <c:pt idx="305">
                  <c:v>0.50347222222202104</c:v>
                </c:pt>
                <c:pt idx="306">
                  <c:v>0.50416666666646504</c:v>
                </c:pt>
                <c:pt idx="307">
                  <c:v>0.50486111111090903</c:v>
                </c:pt>
                <c:pt idx="308">
                  <c:v>0.50555555555535303</c:v>
                </c:pt>
                <c:pt idx="309">
                  <c:v>0.50624999999979703</c:v>
                </c:pt>
                <c:pt idx="310">
                  <c:v>0.50694444444424103</c:v>
                </c:pt>
                <c:pt idx="311">
                  <c:v>0.50763888888868502</c:v>
                </c:pt>
                <c:pt idx="312">
                  <c:v>0.50833333333312902</c:v>
                </c:pt>
                <c:pt idx="313">
                  <c:v>0.50902777777757302</c:v>
                </c:pt>
                <c:pt idx="314">
                  <c:v>0.50972222222201702</c:v>
                </c:pt>
                <c:pt idx="315">
                  <c:v>0.51041666666646102</c:v>
                </c:pt>
                <c:pt idx="316">
                  <c:v>0.51111111111090501</c:v>
                </c:pt>
                <c:pt idx="317">
                  <c:v>0.51180555555534901</c:v>
                </c:pt>
                <c:pt idx="318">
                  <c:v>0.51249999999979301</c:v>
                </c:pt>
                <c:pt idx="319">
                  <c:v>0.51319444444423701</c:v>
                </c:pt>
                <c:pt idx="320">
                  <c:v>0.51388888888868101</c:v>
                </c:pt>
                <c:pt idx="321">
                  <c:v>0.514583333333125</c:v>
                </c:pt>
                <c:pt idx="322">
                  <c:v>0.515277777777569</c:v>
                </c:pt>
                <c:pt idx="323">
                  <c:v>0.515972222222013</c:v>
                </c:pt>
                <c:pt idx="324">
                  <c:v>0.516666666666457</c:v>
                </c:pt>
                <c:pt idx="325">
                  <c:v>0.517361111110901</c:v>
                </c:pt>
                <c:pt idx="326">
                  <c:v>0.51805555555534499</c:v>
                </c:pt>
                <c:pt idx="327">
                  <c:v>0.51874999999978899</c:v>
                </c:pt>
                <c:pt idx="328">
                  <c:v>0.51944444444423299</c:v>
                </c:pt>
                <c:pt idx="329">
                  <c:v>0.52013888888867699</c:v>
                </c:pt>
                <c:pt idx="330">
                  <c:v>0.52083333333312098</c:v>
                </c:pt>
                <c:pt idx="331">
                  <c:v>0.52152777777756498</c:v>
                </c:pt>
                <c:pt idx="332">
                  <c:v>0.52222222222200898</c:v>
                </c:pt>
                <c:pt idx="333">
                  <c:v>0.52291666666645298</c:v>
                </c:pt>
                <c:pt idx="334">
                  <c:v>0.52361111111089698</c:v>
                </c:pt>
                <c:pt idx="335">
                  <c:v>0.52430555555534097</c:v>
                </c:pt>
                <c:pt idx="336">
                  <c:v>0.52499999999978497</c:v>
                </c:pt>
                <c:pt idx="337">
                  <c:v>0.52569444444422897</c:v>
                </c:pt>
                <c:pt idx="338">
                  <c:v>0.52638888888867297</c:v>
                </c:pt>
                <c:pt idx="339">
                  <c:v>0.52708333333311697</c:v>
                </c:pt>
                <c:pt idx="340">
                  <c:v>0.52777777777756096</c:v>
                </c:pt>
                <c:pt idx="341">
                  <c:v>0.52847222222200496</c:v>
                </c:pt>
                <c:pt idx="342">
                  <c:v>0.52916666666644896</c:v>
                </c:pt>
                <c:pt idx="343">
                  <c:v>0.52986111111089296</c:v>
                </c:pt>
                <c:pt idx="344">
                  <c:v>0.53055555555533696</c:v>
                </c:pt>
                <c:pt idx="345">
                  <c:v>0.53124999999978095</c:v>
                </c:pt>
                <c:pt idx="346">
                  <c:v>0.53194444444422495</c:v>
                </c:pt>
                <c:pt idx="347">
                  <c:v>0.53263888888866895</c:v>
                </c:pt>
                <c:pt idx="348">
                  <c:v>0.53333333333311295</c:v>
                </c:pt>
                <c:pt idx="349">
                  <c:v>0.53402777777755694</c:v>
                </c:pt>
                <c:pt idx="350">
                  <c:v>0.53472222222200105</c:v>
                </c:pt>
                <c:pt idx="351">
                  <c:v>0.53541666666644505</c:v>
                </c:pt>
                <c:pt idx="352">
                  <c:v>0.53611111111088905</c:v>
                </c:pt>
                <c:pt idx="353">
                  <c:v>0.53680555555533305</c:v>
                </c:pt>
                <c:pt idx="354">
                  <c:v>0.53749999999977705</c:v>
                </c:pt>
                <c:pt idx="355">
                  <c:v>0.53819444444422104</c:v>
                </c:pt>
                <c:pt idx="356">
                  <c:v>0.53888888888866504</c:v>
                </c:pt>
                <c:pt idx="357">
                  <c:v>0.53958333333310904</c:v>
                </c:pt>
                <c:pt idx="358">
                  <c:v>0.54027777777755304</c:v>
                </c:pt>
                <c:pt idx="359">
                  <c:v>0.54097222222199703</c:v>
                </c:pt>
                <c:pt idx="360">
                  <c:v>0.54166666666644103</c:v>
                </c:pt>
                <c:pt idx="361">
                  <c:v>0.54236111111088503</c:v>
                </c:pt>
                <c:pt idx="362">
                  <c:v>0.54305555555532903</c:v>
                </c:pt>
                <c:pt idx="363">
                  <c:v>0.54374999999977303</c:v>
                </c:pt>
                <c:pt idx="364">
                  <c:v>0.54444444444421702</c:v>
                </c:pt>
                <c:pt idx="365">
                  <c:v>0.54513888888866102</c:v>
                </c:pt>
                <c:pt idx="366">
                  <c:v>0.54583333333310502</c:v>
                </c:pt>
                <c:pt idx="367">
                  <c:v>0.54652777777754902</c:v>
                </c:pt>
                <c:pt idx="368">
                  <c:v>0.54722222222199302</c:v>
                </c:pt>
                <c:pt idx="369">
                  <c:v>0.54791666666643701</c:v>
                </c:pt>
                <c:pt idx="370">
                  <c:v>0.54861111111088101</c:v>
                </c:pt>
                <c:pt idx="371">
                  <c:v>0.54930555555532501</c:v>
                </c:pt>
                <c:pt idx="372">
                  <c:v>0.54999999999976901</c:v>
                </c:pt>
                <c:pt idx="373">
                  <c:v>0.550694444444213</c:v>
                </c:pt>
                <c:pt idx="374">
                  <c:v>0.551388888888657</c:v>
                </c:pt>
                <c:pt idx="375">
                  <c:v>0.552083333333101</c:v>
                </c:pt>
                <c:pt idx="376">
                  <c:v>0.552777777777545</c:v>
                </c:pt>
                <c:pt idx="377">
                  <c:v>0.553472222221989</c:v>
                </c:pt>
                <c:pt idx="378">
                  <c:v>0.55416666666643299</c:v>
                </c:pt>
                <c:pt idx="379">
                  <c:v>0.55486111111087699</c:v>
                </c:pt>
                <c:pt idx="380">
                  <c:v>0.55555555555532099</c:v>
                </c:pt>
                <c:pt idx="381">
                  <c:v>0.55624999999976499</c:v>
                </c:pt>
                <c:pt idx="382">
                  <c:v>0.55694444444420899</c:v>
                </c:pt>
                <c:pt idx="383">
                  <c:v>0.55763888888865298</c:v>
                </c:pt>
                <c:pt idx="384">
                  <c:v>0.55833333333309698</c:v>
                </c:pt>
                <c:pt idx="385">
                  <c:v>0.55902777777754098</c:v>
                </c:pt>
                <c:pt idx="386">
                  <c:v>0.55972222222198498</c:v>
                </c:pt>
                <c:pt idx="387">
                  <c:v>0.56041666666642898</c:v>
                </c:pt>
                <c:pt idx="388">
                  <c:v>0.56111111111087297</c:v>
                </c:pt>
                <c:pt idx="389">
                  <c:v>0.56180555555531697</c:v>
                </c:pt>
                <c:pt idx="390">
                  <c:v>0.56249999999976097</c:v>
                </c:pt>
                <c:pt idx="391">
                  <c:v>0.56319444444420497</c:v>
                </c:pt>
                <c:pt idx="392">
                  <c:v>0.56388888888864896</c:v>
                </c:pt>
                <c:pt idx="393">
                  <c:v>0.56458333333309296</c:v>
                </c:pt>
                <c:pt idx="394">
                  <c:v>0.56527777777753696</c:v>
                </c:pt>
                <c:pt idx="395">
                  <c:v>0.56597222222198096</c:v>
                </c:pt>
                <c:pt idx="396">
                  <c:v>0.56666666666642496</c:v>
                </c:pt>
                <c:pt idx="397">
                  <c:v>0.56736111111086895</c:v>
                </c:pt>
                <c:pt idx="398">
                  <c:v>0.56805555555531295</c:v>
                </c:pt>
                <c:pt idx="399">
                  <c:v>0.56874999999975695</c:v>
                </c:pt>
                <c:pt idx="400">
                  <c:v>0.56944444444420095</c:v>
                </c:pt>
                <c:pt idx="401">
                  <c:v>0.57013888888864495</c:v>
                </c:pt>
                <c:pt idx="402">
                  <c:v>0.57083333333308905</c:v>
                </c:pt>
                <c:pt idx="403">
                  <c:v>0.57152777777753305</c:v>
                </c:pt>
                <c:pt idx="404">
                  <c:v>0.57222222222197705</c:v>
                </c:pt>
                <c:pt idx="405">
                  <c:v>0.57291666666642105</c:v>
                </c:pt>
                <c:pt idx="406">
                  <c:v>0.57361111111086505</c:v>
                </c:pt>
                <c:pt idx="407">
                  <c:v>0.57430555555530904</c:v>
                </c:pt>
                <c:pt idx="408">
                  <c:v>0.57499999999975304</c:v>
                </c:pt>
                <c:pt idx="409">
                  <c:v>0.57569444444419704</c:v>
                </c:pt>
                <c:pt idx="410">
                  <c:v>0.57638888888864104</c:v>
                </c:pt>
                <c:pt idx="411">
                  <c:v>0.57708333333308504</c:v>
                </c:pt>
                <c:pt idx="412">
                  <c:v>0.57777777777752903</c:v>
                </c:pt>
                <c:pt idx="413">
                  <c:v>0.57847222222197303</c:v>
                </c:pt>
                <c:pt idx="414">
                  <c:v>0.57916666666641703</c:v>
                </c:pt>
                <c:pt idx="415">
                  <c:v>0.57986111111086103</c:v>
                </c:pt>
                <c:pt idx="416">
                  <c:v>0.58055555555530503</c:v>
                </c:pt>
                <c:pt idx="417">
                  <c:v>0.58124999999974902</c:v>
                </c:pt>
                <c:pt idx="418">
                  <c:v>0.58194444444419302</c:v>
                </c:pt>
                <c:pt idx="419">
                  <c:v>0.58263888888863702</c:v>
                </c:pt>
                <c:pt idx="420">
                  <c:v>0.58333333333308102</c:v>
                </c:pt>
                <c:pt idx="421">
                  <c:v>0.58402777777752501</c:v>
                </c:pt>
                <c:pt idx="422">
                  <c:v>0.58472222222196901</c:v>
                </c:pt>
                <c:pt idx="423">
                  <c:v>0.58541666666641301</c:v>
                </c:pt>
                <c:pt idx="424">
                  <c:v>0.58611111111085701</c:v>
                </c:pt>
                <c:pt idx="425">
                  <c:v>0.58680555555530101</c:v>
                </c:pt>
                <c:pt idx="426">
                  <c:v>0.587499999999745</c:v>
                </c:pt>
                <c:pt idx="427">
                  <c:v>0.588194444444189</c:v>
                </c:pt>
                <c:pt idx="428">
                  <c:v>0.588888888888633</c:v>
                </c:pt>
                <c:pt idx="429">
                  <c:v>0.589583333333077</c:v>
                </c:pt>
                <c:pt idx="430">
                  <c:v>0.590277777777521</c:v>
                </c:pt>
                <c:pt idx="431">
                  <c:v>0.59097222222196499</c:v>
                </c:pt>
                <c:pt idx="432">
                  <c:v>0.59166666666640899</c:v>
                </c:pt>
                <c:pt idx="433">
                  <c:v>0.59236111111085299</c:v>
                </c:pt>
                <c:pt idx="434">
                  <c:v>0.59305555555529699</c:v>
                </c:pt>
                <c:pt idx="435">
                  <c:v>0.59374999999974098</c:v>
                </c:pt>
                <c:pt idx="436">
                  <c:v>0.59444444444418498</c:v>
                </c:pt>
                <c:pt idx="437">
                  <c:v>0.59513888888862898</c:v>
                </c:pt>
                <c:pt idx="438">
                  <c:v>0.59583333333307298</c:v>
                </c:pt>
                <c:pt idx="439">
                  <c:v>0.59652777777751698</c:v>
                </c:pt>
                <c:pt idx="440">
                  <c:v>0.59722222222196097</c:v>
                </c:pt>
                <c:pt idx="441">
                  <c:v>0.59791666666640497</c:v>
                </c:pt>
                <c:pt idx="442">
                  <c:v>0.59861111111084897</c:v>
                </c:pt>
                <c:pt idx="443">
                  <c:v>0.59930555555529297</c:v>
                </c:pt>
                <c:pt idx="444">
                  <c:v>0.59999999999973697</c:v>
                </c:pt>
                <c:pt idx="445">
                  <c:v>0.60069444444418096</c:v>
                </c:pt>
                <c:pt idx="446">
                  <c:v>0.60138888888862496</c:v>
                </c:pt>
                <c:pt idx="447">
                  <c:v>0.60208333333306896</c:v>
                </c:pt>
                <c:pt idx="448">
                  <c:v>0.60277777777751296</c:v>
                </c:pt>
                <c:pt idx="449">
                  <c:v>0.60347222222195696</c:v>
                </c:pt>
                <c:pt idx="450">
                  <c:v>0.60416666666640095</c:v>
                </c:pt>
                <c:pt idx="451">
                  <c:v>0.60486111111084495</c:v>
                </c:pt>
                <c:pt idx="452">
                  <c:v>0.60555555555528895</c:v>
                </c:pt>
                <c:pt idx="453">
                  <c:v>0.60624999999973295</c:v>
                </c:pt>
                <c:pt idx="454">
                  <c:v>0.60694444444417694</c:v>
                </c:pt>
                <c:pt idx="455">
                  <c:v>0.60763888888862105</c:v>
                </c:pt>
                <c:pt idx="456">
                  <c:v>0.60833333333306505</c:v>
                </c:pt>
                <c:pt idx="457">
                  <c:v>0.60902777777750905</c:v>
                </c:pt>
                <c:pt idx="458">
                  <c:v>0.60972222222195305</c:v>
                </c:pt>
                <c:pt idx="459">
                  <c:v>0.61041666666639705</c:v>
                </c:pt>
                <c:pt idx="460">
                  <c:v>0.61111111111084104</c:v>
                </c:pt>
                <c:pt idx="461">
                  <c:v>0.61180555555528504</c:v>
                </c:pt>
                <c:pt idx="462">
                  <c:v>0.61249999999972904</c:v>
                </c:pt>
                <c:pt idx="463">
                  <c:v>0.61319444444417304</c:v>
                </c:pt>
                <c:pt idx="464">
                  <c:v>0.61388888888861703</c:v>
                </c:pt>
                <c:pt idx="465">
                  <c:v>0.61458333333306103</c:v>
                </c:pt>
                <c:pt idx="466">
                  <c:v>0.61527777777750503</c:v>
                </c:pt>
                <c:pt idx="467">
                  <c:v>0.61597222222194903</c:v>
                </c:pt>
                <c:pt idx="468">
                  <c:v>0.61666666666639303</c:v>
                </c:pt>
                <c:pt idx="469">
                  <c:v>0.61736111111083702</c:v>
                </c:pt>
                <c:pt idx="470">
                  <c:v>0.61805555555528102</c:v>
                </c:pt>
                <c:pt idx="471">
                  <c:v>0.61874999999972502</c:v>
                </c:pt>
                <c:pt idx="472">
                  <c:v>0.61944444444416902</c:v>
                </c:pt>
                <c:pt idx="473">
                  <c:v>0.62013888888861302</c:v>
                </c:pt>
                <c:pt idx="474">
                  <c:v>0.62083333333305701</c:v>
                </c:pt>
                <c:pt idx="475">
                  <c:v>0.62152777777750101</c:v>
                </c:pt>
                <c:pt idx="476">
                  <c:v>0.62222222222194501</c:v>
                </c:pt>
                <c:pt idx="477">
                  <c:v>0.62291666666638901</c:v>
                </c:pt>
                <c:pt idx="478">
                  <c:v>0.62361111111083301</c:v>
                </c:pt>
                <c:pt idx="479">
                  <c:v>0.624305555555277</c:v>
                </c:pt>
                <c:pt idx="480">
                  <c:v>0.624999999999721</c:v>
                </c:pt>
                <c:pt idx="481">
                  <c:v>0.625694444444165</c:v>
                </c:pt>
                <c:pt idx="482">
                  <c:v>0.626388888888609</c:v>
                </c:pt>
                <c:pt idx="483">
                  <c:v>0.62708333333305299</c:v>
                </c:pt>
                <c:pt idx="484">
                  <c:v>0.62777777777749699</c:v>
                </c:pt>
                <c:pt idx="485">
                  <c:v>0.62847222222194099</c:v>
                </c:pt>
                <c:pt idx="486">
                  <c:v>0.62916666666638499</c:v>
                </c:pt>
                <c:pt idx="487">
                  <c:v>0.62986111111082899</c:v>
                </c:pt>
                <c:pt idx="488">
                  <c:v>0.63055555555527298</c:v>
                </c:pt>
                <c:pt idx="489">
                  <c:v>0.63124999999971698</c:v>
                </c:pt>
                <c:pt idx="490">
                  <c:v>0.63194444444416098</c:v>
                </c:pt>
                <c:pt idx="491">
                  <c:v>0.63263888888860498</c:v>
                </c:pt>
                <c:pt idx="492">
                  <c:v>0.63333333333304898</c:v>
                </c:pt>
                <c:pt idx="493">
                  <c:v>0.63402777777749297</c:v>
                </c:pt>
                <c:pt idx="494">
                  <c:v>0.63472222222193697</c:v>
                </c:pt>
                <c:pt idx="495">
                  <c:v>0.63541666666638097</c:v>
                </c:pt>
                <c:pt idx="496">
                  <c:v>0.63611111111082497</c:v>
                </c:pt>
                <c:pt idx="497">
                  <c:v>0.63680555555526897</c:v>
                </c:pt>
                <c:pt idx="498">
                  <c:v>0.63749999999971296</c:v>
                </c:pt>
                <c:pt idx="499">
                  <c:v>0.63819444444415696</c:v>
                </c:pt>
                <c:pt idx="500">
                  <c:v>0.63888888888860096</c:v>
                </c:pt>
                <c:pt idx="501">
                  <c:v>0.63958333333304496</c:v>
                </c:pt>
                <c:pt idx="502">
                  <c:v>0.64027777777748895</c:v>
                </c:pt>
                <c:pt idx="503">
                  <c:v>0.64097222222193295</c:v>
                </c:pt>
                <c:pt idx="504">
                  <c:v>0.64166666666637695</c:v>
                </c:pt>
                <c:pt idx="505">
                  <c:v>0.64236111111082095</c:v>
                </c:pt>
                <c:pt idx="506">
                  <c:v>0.64305555555526495</c:v>
                </c:pt>
                <c:pt idx="507">
                  <c:v>0.64374999999970905</c:v>
                </c:pt>
                <c:pt idx="508">
                  <c:v>0.64444444444415305</c:v>
                </c:pt>
                <c:pt idx="509">
                  <c:v>0.64513888888859705</c:v>
                </c:pt>
                <c:pt idx="510">
                  <c:v>0.64583333333304105</c:v>
                </c:pt>
                <c:pt idx="511">
                  <c:v>0.64652777777748505</c:v>
                </c:pt>
                <c:pt idx="512">
                  <c:v>0.64722222222192904</c:v>
                </c:pt>
                <c:pt idx="513">
                  <c:v>0.64791666666637304</c:v>
                </c:pt>
                <c:pt idx="514">
                  <c:v>0.64861111111081704</c:v>
                </c:pt>
                <c:pt idx="515">
                  <c:v>0.64930555555526104</c:v>
                </c:pt>
                <c:pt idx="516">
                  <c:v>0.64999999999970504</c:v>
                </c:pt>
                <c:pt idx="517">
                  <c:v>0.65069444444414903</c:v>
                </c:pt>
                <c:pt idx="518">
                  <c:v>0.65138888888859303</c:v>
                </c:pt>
                <c:pt idx="519">
                  <c:v>0.65208333333303703</c:v>
                </c:pt>
                <c:pt idx="520">
                  <c:v>0.65277777777748103</c:v>
                </c:pt>
                <c:pt idx="521">
                  <c:v>0.65347222222192503</c:v>
                </c:pt>
                <c:pt idx="522">
                  <c:v>0.65416666666636902</c:v>
                </c:pt>
                <c:pt idx="523">
                  <c:v>0.65486111111081302</c:v>
                </c:pt>
                <c:pt idx="524">
                  <c:v>0.65555555555525702</c:v>
                </c:pt>
                <c:pt idx="525">
                  <c:v>0.65624999999970102</c:v>
                </c:pt>
                <c:pt idx="526">
                  <c:v>0.65694444444414501</c:v>
                </c:pt>
                <c:pt idx="527">
                  <c:v>0.65763888888858901</c:v>
                </c:pt>
                <c:pt idx="528">
                  <c:v>0.65833333333303301</c:v>
                </c:pt>
                <c:pt idx="529">
                  <c:v>0.65902777777747701</c:v>
                </c:pt>
                <c:pt idx="530">
                  <c:v>0.65972222222192101</c:v>
                </c:pt>
                <c:pt idx="531">
                  <c:v>0.660416666666365</c:v>
                </c:pt>
                <c:pt idx="532">
                  <c:v>0.661111111110809</c:v>
                </c:pt>
                <c:pt idx="533">
                  <c:v>0.661805555555253</c:v>
                </c:pt>
                <c:pt idx="534">
                  <c:v>0.662499999999697</c:v>
                </c:pt>
                <c:pt idx="535">
                  <c:v>0.663194444444141</c:v>
                </c:pt>
                <c:pt idx="536">
                  <c:v>0.66388888888858499</c:v>
                </c:pt>
                <c:pt idx="537">
                  <c:v>0.66458333333302899</c:v>
                </c:pt>
                <c:pt idx="538">
                  <c:v>0.66527777777747299</c:v>
                </c:pt>
                <c:pt idx="539">
                  <c:v>0.66597222222191699</c:v>
                </c:pt>
                <c:pt idx="540">
                  <c:v>0.66666666666636099</c:v>
                </c:pt>
              </c:numCache>
            </c:numRef>
          </c:cat>
          <c:val>
            <c:numRef>
              <c:f>'Suchdol-stará b.'!$M$427:$M$967</c:f>
              <c:numCache>
                <c:formatCode>General</c:formatCode>
                <c:ptCount val="541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  <c:pt idx="5">
                  <c:v>20</c:v>
                </c:pt>
                <c:pt idx="6">
                  <c:v>20</c:v>
                </c:pt>
                <c:pt idx="7">
                  <c:v>20</c:v>
                </c:pt>
                <c:pt idx="8">
                  <c:v>20</c:v>
                </c:pt>
                <c:pt idx="9">
                  <c:v>20</c:v>
                </c:pt>
                <c:pt idx="10">
                  <c:v>20</c:v>
                </c:pt>
                <c:pt idx="11">
                  <c:v>20</c:v>
                </c:pt>
                <c:pt idx="12">
                  <c:v>20</c:v>
                </c:pt>
                <c:pt idx="13">
                  <c:v>20</c:v>
                </c:pt>
                <c:pt idx="14">
                  <c:v>20</c:v>
                </c:pt>
                <c:pt idx="15">
                  <c:v>20</c:v>
                </c:pt>
                <c:pt idx="16">
                  <c:v>20</c:v>
                </c:pt>
                <c:pt idx="17">
                  <c:v>20</c:v>
                </c:pt>
                <c:pt idx="18">
                  <c:v>20</c:v>
                </c:pt>
                <c:pt idx="19">
                  <c:v>20</c:v>
                </c:pt>
                <c:pt idx="20">
                  <c:v>20</c:v>
                </c:pt>
                <c:pt idx="21">
                  <c:v>20</c:v>
                </c:pt>
                <c:pt idx="22">
                  <c:v>20</c:v>
                </c:pt>
                <c:pt idx="23">
                  <c:v>20</c:v>
                </c:pt>
                <c:pt idx="24">
                  <c:v>20</c:v>
                </c:pt>
                <c:pt idx="25">
                  <c:v>20</c:v>
                </c:pt>
                <c:pt idx="26">
                  <c:v>20</c:v>
                </c:pt>
                <c:pt idx="27">
                  <c:v>20</c:v>
                </c:pt>
                <c:pt idx="28">
                  <c:v>20</c:v>
                </c:pt>
                <c:pt idx="29">
                  <c:v>20</c:v>
                </c:pt>
                <c:pt idx="30">
                  <c:v>20</c:v>
                </c:pt>
                <c:pt idx="31">
                  <c:v>20</c:v>
                </c:pt>
                <c:pt idx="32">
                  <c:v>20</c:v>
                </c:pt>
                <c:pt idx="33">
                  <c:v>20</c:v>
                </c:pt>
                <c:pt idx="34">
                  <c:v>20</c:v>
                </c:pt>
                <c:pt idx="35">
                  <c:v>20</c:v>
                </c:pt>
                <c:pt idx="36">
                  <c:v>20</c:v>
                </c:pt>
                <c:pt idx="37">
                  <c:v>20</c:v>
                </c:pt>
                <c:pt idx="38">
                  <c:v>20</c:v>
                </c:pt>
                <c:pt idx="39">
                  <c:v>20</c:v>
                </c:pt>
                <c:pt idx="40">
                  <c:v>20</c:v>
                </c:pt>
                <c:pt idx="41">
                  <c:v>20</c:v>
                </c:pt>
                <c:pt idx="42">
                  <c:v>20</c:v>
                </c:pt>
                <c:pt idx="43">
                  <c:v>20</c:v>
                </c:pt>
                <c:pt idx="44">
                  <c:v>20</c:v>
                </c:pt>
                <c:pt idx="45">
                  <c:v>20</c:v>
                </c:pt>
                <c:pt idx="46">
                  <c:v>20</c:v>
                </c:pt>
                <c:pt idx="47">
                  <c:v>20</c:v>
                </c:pt>
                <c:pt idx="48">
                  <c:v>20</c:v>
                </c:pt>
                <c:pt idx="49">
                  <c:v>20</c:v>
                </c:pt>
                <c:pt idx="50">
                  <c:v>20</c:v>
                </c:pt>
                <c:pt idx="51">
                  <c:v>20</c:v>
                </c:pt>
                <c:pt idx="52">
                  <c:v>20</c:v>
                </c:pt>
                <c:pt idx="53">
                  <c:v>20</c:v>
                </c:pt>
                <c:pt idx="54">
                  <c:v>20</c:v>
                </c:pt>
                <c:pt idx="55">
                  <c:v>20</c:v>
                </c:pt>
                <c:pt idx="56">
                  <c:v>20</c:v>
                </c:pt>
                <c:pt idx="57">
                  <c:v>20</c:v>
                </c:pt>
                <c:pt idx="58">
                  <c:v>20</c:v>
                </c:pt>
                <c:pt idx="59">
                  <c:v>20</c:v>
                </c:pt>
                <c:pt idx="60">
                  <c:v>20</c:v>
                </c:pt>
                <c:pt idx="61">
                  <c:v>20</c:v>
                </c:pt>
                <c:pt idx="62">
                  <c:v>20</c:v>
                </c:pt>
                <c:pt idx="63">
                  <c:v>20</c:v>
                </c:pt>
                <c:pt idx="64">
                  <c:v>20</c:v>
                </c:pt>
                <c:pt idx="65">
                  <c:v>20</c:v>
                </c:pt>
                <c:pt idx="66">
                  <c:v>20</c:v>
                </c:pt>
                <c:pt idx="67">
                  <c:v>20</c:v>
                </c:pt>
                <c:pt idx="68">
                  <c:v>20</c:v>
                </c:pt>
                <c:pt idx="69">
                  <c:v>20</c:v>
                </c:pt>
                <c:pt idx="70">
                  <c:v>20</c:v>
                </c:pt>
                <c:pt idx="71">
                  <c:v>20</c:v>
                </c:pt>
                <c:pt idx="72">
                  <c:v>20</c:v>
                </c:pt>
                <c:pt idx="73">
                  <c:v>20</c:v>
                </c:pt>
                <c:pt idx="74">
                  <c:v>20</c:v>
                </c:pt>
                <c:pt idx="75">
                  <c:v>20</c:v>
                </c:pt>
                <c:pt idx="76">
                  <c:v>20</c:v>
                </c:pt>
                <c:pt idx="77">
                  <c:v>20</c:v>
                </c:pt>
                <c:pt idx="78">
                  <c:v>20</c:v>
                </c:pt>
                <c:pt idx="79">
                  <c:v>20</c:v>
                </c:pt>
                <c:pt idx="80">
                  <c:v>20</c:v>
                </c:pt>
                <c:pt idx="81">
                  <c:v>20</c:v>
                </c:pt>
                <c:pt idx="82">
                  <c:v>20</c:v>
                </c:pt>
                <c:pt idx="83">
                  <c:v>20</c:v>
                </c:pt>
                <c:pt idx="84">
                  <c:v>20</c:v>
                </c:pt>
                <c:pt idx="85">
                  <c:v>20</c:v>
                </c:pt>
                <c:pt idx="86">
                  <c:v>20</c:v>
                </c:pt>
                <c:pt idx="87">
                  <c:v>20</c:v>
                </c:pt>
                <c:pt idx="88">
                  <c:v>20</c:v>
                </c:pt>
                <c:pt idx="89">
                  <c:v>20</c:v>
                </c:pt>
                <c:pt idx="90">
                  <c:v>20</c:v>
                </c:pt>
                <c:pt idx="91">
                  <c:v>20</c:v>
                </c:pt>
                <c:pt idx="92">
                  <c:v>20</c:v>
                </c:pt>
                <c:pt idx="93">
                  <c:v>20</c:v>
                </c:pt>
                <c:pt idx="94">
                  <c:v>20</c:v>
                </c:pt>
                <c:pt idx="95">
                  <c:v>20</c:v>
                </c:pt>
                <c:pt idx="96">
                  <c:v>20</c:v>
                </c:pt>
                <c:pt idx="97">
                  <c:v>20</c:v>
                </c:pt>
                <c:pt idx="98">
                  <c:v>20</c:v>
                </c:pt>
                <c:pt idx="99">
                  <c:v>20</c:v>
                </c:pt>
                <c:pt idx="100">
                  <c:v>20</c:v>
                </c:pt>
                <c:pt idx="101">
                  <c:v>20</c:v>
                </c:pt>
                <c:pt idx="102">
                  <c:v>20</c:v>
                </c:pt>
                <c:pt idx="103">
                  <c:v>20</c:v>
                </c:pt>
                <c:pt idx="104">
                  <c:v>20</c:v>
                </c:pt>
                <c:pt idx="105">
                  <c:v>20</c:v>
                </c:pt>
                <c:pt idx="106">
                  <c:v>20</c:v>
                </c:pt>
                <c:pt idx="107">
                  <c:v>20</c:v>
                </c:pt>
                <c:pt idx="108">
                  <c:v>20</c:v>
                </c:pt>
                <c:pt idx="109">
                  <c:v>20</c:v>
                </c:pt>
                <c:pt idx="110">
                  <c:v>20</c:v>
                </c:pt>
                <c:pt idx="111">
                  <c:v>20</c:v>
                </c:pt>
                <c:pt idx="112">
                  <c:v>20</c:v>
                </c:pt>
                <c:pt idx="113">
                  <c:v>20</c:v>
                </c:pt>
                <c:pt idx="114">
                  <c:v>20</c:v>
                </c:pt>
                <c:pt idx="115">
                  <c:v>20</c:v>
                </c:pt>
                <c:pt idx="116">
                  <c:v>20</c:v>
                </c:pt>
                <c:pt idx="117">
                  <c:v>20</c:v>
                </c:pt>
                <c:pt idx="118">
                  <c:v>20</c:v>
                </c:pt>
                <c:pt idx="119">
                  <c:v>20</c:v>
                </c:pt>
                <c:pt idx="120">
                  <c:v>20</c:v>
                </c:pt>
                <c:pt idx="121">
                  <c:v>20</c:v>
                </c:pt>
                <c:pt idx="122">
                  <c:v>20</c:v>
                </c:pt>
                <c:pt idx="123">
                  <c:v>20</c:v>
                </c:pt>
                <c:pt idx="124">
                  <c:v>20</c:v>
                </c:pt>
                <c:pt idx="125">
                  <c:v>20</c:v>
                </c:pt>
                <c:pt idx="126">
                  <c:v>20</c:v>
                </c:pt>
                <c:pt idx="127">
                  <c:v>20</c:v>
                </c:pt>
                <c:pt idx="128">
                  <c:v>20</c:v>
                </c:pt>
                <c:pt idx="129">
                  <c:v>20</c:v>
                </c:pt>
                <c:pt idx="130">
                  <c:v>20</c:v>
                </c:pt>
                <c:pt idx="131">
                  <c:v>20</c:v>
                </c:pt>
                <c:pt idx="132">
                  <c:v>20</c:v>
                </c:pt>
                <c:pt idx="133">
                  <c:v>20</c:v>
                </c:pt>
                <c:pt idx="134">
                  <c:v>20</c:v>
                </c:pt>
                <c:pt idx="135">
                  <c:v>20</c:v>
                </c:pt>
                <c:pt idx="136">
                  <c:v>20</c:v>
                </c:pt>
                <c:pt idx="137">
                  <c:v>20</c:v>
                </c:pt>
                <c:pt idx="138">
                  <c:v>20</c:v>
                </c:pt>
                <c:pt idx="139">
                  <c:v>20</c:v>
                </c:pt>
                <c:pt idx="140">
                  <c:v>20</c:v>
                </c:pt>
                <c:pt idx="141">
                  <c:v>20</c:v>
                </c:pt>
                <c:pt idx="142">
                  <c:v>20</c:v>
                </c:pt>
                <c:pt idx="143">
                  <c:v>20</c:v>
                </c:pt>
                <c:pt idx="144">
                  <c:v>20</c:v>
                </c:pt>
                <c:pt idx="145">
                  <c:v>20</c:v>
                </c:pt>
                <c:pt idx="146">
                  <c:v>20</c:v>
                </c:pt>
                <c:pt idx="147">
                  <c:v>20</c:v>
                </c:pt>
                <c:pt idx="148">
                  <c:v>20</c:v>
                </c:pt>
                <c:pt idx="149">
                  <c:v>20</c:v>
                </c:pt>
                <c:pt idx="150">
                  <c:v>20</c:v>
                </c:pt>
                <c:pt idx="151">
                  <c:v>20</c:v>
                </c:pt>
                <c:pt idx="152">
                  <c:v>20</c:v>
                </c:pt>
                <c:pt idx="153">
                  <c:v>20</c:v>
                </c:pt>
                <c:pt idx="154">
                  <c:v>20</c:v>
                </c:pt>
                <c:pt idx="155">
                  <c:v>20</c:v>
                </c:pt>
                <c:pt idx="156">
                  <c:v>20</c:v>
                </c:pt>
                <c:pt idx="157">
                  <c:v>20</c:v>
                </c:pt>
                <c:pt idx="158">
                  <c:v>20</c:v>
                </c:pt>
                <c:pt idx="159">
                  <c:v>20</c:v>
                </c:pt>
                <c:pt idx="160">
                  <c:v>20</c:v>
                </c:pt>
                <c:pt idx="161">
                  <c:v>20</c:v>
                </c:pt>
                <c:pt idx="162">
                  <c:v>20</c:v>
                </c:pt>
                <c:pt idx="163">
                  <c:v>20</c:v>
                </c:pt>
                <c:pt idx="164">
                  <c:v>20</c:v>
                </c:pt>
                <c:pt idx="165">
                  <c:v>20</c:v>
                </c:pt>
                <c:pt idx="166">
                  <c:v>20</c:v>
                </c:pt>
                <c:pt idx="167">
                  <c:v>20</c:v>
                </c:pt>
                <c:pt idx="168">
                  <c:v>20</c:v>
                </c:pt>
                <c:pt idx="169">
                  <c:v>20</c:v>
                </c:pt>
                <c:pt idx="170">
                  <c:v>20</c:v>
                </c:pt>
                <c:pt idx="171">
                  <c:v>20</c:v>
                </c:pt>
                <c:pt idx="172">
                  <c:v>20</c:v>
                </c:pt>
                <c:pt idx="173">
                  <c:v>20</c:v>
                </c:pt>
                <c:pt idx="174">
                  <c:v>20</c:v>
                </c:pt>
                <c:pt idx="175">
                  <c:v>20</c:v>
                </c:pt>
                <c:pt idx="176">
                  <c:v>20</c:v>
                </c:pt>
                <c:pt idx="177">
                  <c:v>20</c:v>
                </c:pt>
                <c:pt idx="178">
                  <c:v>20</c:v>
                </c:pt>
                <c:pt idx="179">
                  <c:v>20</c:v>
                </c:pt>
                <c:pt idx="180">
                  <c:v>20</c:v>
                </c:pt>
                <c:pt idx="181">
                  <c:v>20</c:v>
                </c:pt>
                <c:pt idx="182">
                  <c:v>20</c:v>
                </c:pt>
                <c:pt idx="183">
                  <c:v>20</c:v>
                </c:pt>
                <c:pt idx="184">
                  <c:v>20</c:v>
                </c:pt>
                <c:pt idx="185">
                  <c:v>20</c:v>
                </c:pt>
                <c:pt idx="186">
                  <c:v>20</c:v>
                </c:pt>
                <c:pt idx="187">
                  <c:v>20</c:v>
                </c:pt>
                <c:pt idx="188">
                  <c:v>20</c:v>
                </c:pt>
                <c:pt idx="189">
                  <c:v>20</c:v>
                </c:pt>
                <c:pt idx="190">
                  <c:v>20</c:v>
                </c:pt>
                <c:pt idx="191">
                  <c:v>20</c:v>
                </c:pt>
                <c:pt idx="192">
                  <c:v>20</c:v>
                </c:pt>
                <c:pt idx="193">
                  <c:v>20</c:v>
                </c:pt>
                <c:pt idx="194">
                  <c:v>20</c:v>
                </c:pt>
                <c:pt idx="195">
                  <c:v>20</c:v>
                </c:pt>
                <c:pt idx="196">
                  <c:v>20</c:v>
                </c:pt>
                <c:pt idx="197">
                  <c:v>20</c:v>
                </c:pt>
                <c:pt idx="198">
                  <c:v>20</c:v>
                </c:pt>
                <c:pt idx="199">
                  <c:v>20</c:v>
                </c:pt>
                <c:pt idx="200">
                  <c:v>20</c:v>
                </c:pt>
                <c:pt idx="201">
                  <c:v>20</c:v>
                </c:pt>
                <c:pt idx="202">
                  <c:v>20</c:v>
                </c:pt>
                <c:pt idx="203">
                  <c:v>20</c:v>
                </c:pt>
                <c:pt idx="204">
                  <c:v>20</c:v>
                </c:pt>
                <c:pt idx="205">
                  <c:v>20</c:v>
                </c:pt>
                <c:pt idx="206">
                  <c:v>20</c:v>
                </c:pt>
                <c:pt idx="207">
                  <c:v>20</c:v>
                </c:pt>
                <c:pt idx="208">
                  <c:v>20</c:v>
                </c:pt>
                <c:pt idx="209">
                  <c:v>20</c:v>
                </c:pt>
                <c:pt idx="210">
                  <c:v>20</c:v>
                </c:pt>
                <c:pt idx="211">
                  <c:v>20</c:v>
                </c:pt>
                <c:pt idx="212">
                  <c:v>20</c:v>
                </c:pt>
                <c:pt idx="213">
                  <c:v>20</c:v>
                </c:pt>
                <c:pt idx="214">
                  <c:v>20</c:v>
                </c:pt>
                <c:pt idx="215">
                  <c:v>20</c:v>
                </c:pt>
                <c:pt idx="216">
                  <c:v>20</c:v>
                </c:pt>
                <c:pt idx="217">
                  <c:v>20</c:v>
                </c:pt>
                <c:pt idx="218">
                  <c:v>20</c:v>
                </c:pt>
                <c:pt idx="219">
                  <c:v>20</c:v>
                </c:pt>
                <c:pt idx="220">
                  <c:v>20</c:v>
                </c:pt>
                <c:pt idx="221">
                  <c:v>20</c:v>
                </c:pt>
                <c:pt idx="222">
                  <c:v>20</c:v>
                </c:pt>
                <c:pt idx="223">
                  <c:v>20</c:v>
                </c:pt>
                <c:pt idx="224">
                  <c:v>20</c:v>
                </c:pt>
                <c:pt idx="225">
                  <c:v>20</c:v>
                </c:pt>
                <c:pt idx="226">
                  <c:v>20</c:v>
                </c:pt>
                <c:pt idx="227">
                  <c:v>20</c:v>
                </c:pt>
                <c:pt idx="228">
                  <c:v>20</c:v>
                </c:pt>
                <c:pt idx="229">
                  <c:v>20</c:v>
                </c:pt>
                <c:pt idx="230">
                  <c:v>20</c:v>
                </c:pt>
                <c:pt idx="231">
                  <c:v>20</c:v>
                </c:pt>
                <c:pt idx="232">
                  <c:v>20</c:v>
                </c:pt>
                <c:pt idx="233">
                  <c:v>20</c:v>
                </c:pt>
                <c:pt idx="234">
                  <c:v>20</c:v>
                </c:pt>
                <c:pt idx="235">
                  <c:v>20</c:v>
                </c:pt>
                <c:pt idx="236">
                  <c:v>20</c:v>
                </c:pt>
                <c:pt idx="237">
                  <c:v>20</c:v>
                </c:pt>
                <c:pt idx="238">
                  <c:v>20</c:v>
                </c:pt>
                <c:pt idx="239">
                  <c:v>20</c:v>
                </c:pt>
                <c:pt idx="240">
                  <c:v>20</c:v>
                </c:pt>
                <c:pt idx="241">
                  <c:v>20</c:v>
                </c:pt>
                <c:pt idx="242">
                  <c:v>20</c:v>
                </c:pt>
                <c:pt idx="243">
                  <c:v>20</c:v>
                </c:pt>
                <c:pt idx="244">
                  <c:v>20</c:v>
                </c:pt>
                <c:pt idx="245">
                  <c:v>20</c:v>
                </c:pt>
                <c:pt idx="246">
                  <c:v>20</c:v>
                </c:pt>
                <c:pt idx="247">
                  <c:v>20</c:v>
                </c:pt>
                <c:pt idx="248">
                  <c:v>20</c:v>
                </c:pt>
                <c:pt idx="249">
                  <c:v>20</c:v>
                </c:pt>
                <c:pt idx="250">
                  <c:v>20</c:v>
                </c:pt>
                <c:pt idx="251">
                  <c:v>20</c:v>
                </c:pt>
                <c:pt idx="252">
                  <c:v>20</c:v>
                </c:pt>
                <c:pt idx="253">
                  <c:v>20</c:v>
                </c:pt>
                <c:pt idx="254">
                  <c:v>20</c:v>
                </c:pt>
                <c:pt idx="255">
                  <c:v>20</c:v>
                </c:pt>
                <c:pt idx="256">
                  <c:v>20</c:v>
                </c:pt>
                <c:pt idx="257">
                  <c:v>20</c:v>
                </c:pt>
                <c:pt idx="258">
                  <c:v>20</c:v>
                </c:pt>
                <c:pt idx="259">
                  <c:v>20</c:v>
                </c:pt>
                <c:pt idx="260">
                  <c:v>20</c:v>
                </c:pt>
                <c:pt idx="261">
                  <c:v>20</c:v>
                </c:pt>
                <c:pt idx="262">
                  <c:v>20</c:v>
                </c:pt>
                <c:pt idx="263">
                  <c:v>20</c:v>
                </c:pt>
                <c:pt idx="264">
                  <c:v>20</c:v>
                </c:pt>
                <c:pt idx="265">
                  <c:v>20</c:v>
                </c:pt>
                <c:pt idx="266">
                  <c:v>20</c:v>
                </c:pt>
                <c:pt idx="267">
                  <c:v>20</c:v>
                </c:pt>
                <c:pt idx="268">
                  <c:v>20</c:v>
                </c:pt>
                <c:pt idx="269">
                  <c:v>20</c:v>
                </c:pt>
                <c:pt idx="270">
                  <c:v>20</c:v>
                </c:pt>
                <c:pt idx="271">
                  <c:v>20</c:v>
                </c:pt>
                <c:pt idx="272">
                  <c:v>20</c:v>
                </c:pt>
                <c:pt idx="273">
                  <c:v>20</c:v>
                </c:pt>
                <c:pt idx="274">
                  <c:v>20</c:v>
                </c:pt>
                <c:pt idx="275">
                  <c:v>20</c:v>
                </c:pt>
                <c:pt idx="276">
                  <c:v>20</c:v>
                </c:pt>
                <c:pt idx="277">
                  <c:v>20</c:v>
                </c:pt>
                <c:pt idx="278">
                  <c:v>20</c:v>
                </c:pt>
                <c:pt idx="279">
                  <c:v>20</c:v>
                </c:pt>
                <c:pt idx="280">
                  <c:v>20</c:v>
                </c:pt>
                <c:pt idx="281">
                  <c:v>20</c:v>
                </c:pt>
                <c:pt idx="282">
                  <c:v>20</c:v>
                </c:pt>
                <c:pt idx="283">
                  <c:v>20</c:v>
                </c:pt>
                <c:pt idx="284">
                  <c:v>20</c:v>
                </c:pt>
                <c:pt idx="285">
                  <c:v>20</c:v>
                </c:pt>
                <c:pt idx="286">
                  <c:v>20</c:v>
                </c:pt>
                <c:pt idx="287">
                  <c:v>20</c:v>
                </c:pt>
                <c:pt idx="288">
                  <c:v>20</c:v>
                </c:pt>
                <c:pt idx="289">
                  <c:v>20</c:v>
                </c:pt>
                <c:pt idx="290">
                  <c:v>20</c:v>
                </c:pt>
                <c:pt idx="291">
                  <c:v>20</c:v>
                </c:pt>
                <c:pt idx="292">
                  <c:v>20</c:v>
                </c:pt>
                <c:pt idx="293">
                  <c:v>20</c:v>
                </c:pt>
                <c:pt idx="294">
                  <c:v>20</c:v>
                </c:pt>
                <c:pt idx="295">
                  <c:v>20</c:v>
                </c:pt>
                <c:pt idx="296">
                  <c:v>20</c:v>
                </c:pt>
                <c:pt idx="297">
                  <c:v>20</c:v>
                </c:pt>
                <c:pt idx="298">
                  <c:v>20</c:v>
                </c:pt>
                <c:pt idx="299">
                  <c:v>20</c:v>
                </c:pt>
                <c:pt idx="300">
                  <c:v>20</c:v>
                </c:pt>
                <c:pt idx="301">
                  <c:v>20</c:v>
                </c:pt>
                <c:pt idx="302">
                  <c:v>20</c:v>
                </c:pt>
                <c:pt idx="303">
                  <c:v>20</c:v>
                </c:pt>
                <c:pt idx="304">
                  <c:v>20</c:v>
                </c:pt>
                <c:pt idx="305">
                  <c:v>20</c:v>
                </c:pt>
                <c:pt idx="306">
                  <c:v>20</c:v>
                </c:pt>
                <c:pt idx="307">
                  <c:v>20</c:v>
                </c:pt>
                <c:pt idx="308">
                  <c:v>20</c:v>
                </c:pt>
                <c:pt idx="309">
                  <c:v>20</c:v>
                </c:pt>
                <c:pt idx="310">
                  <c:v>20</c:v>
                </c:pt>
                <c:pt idx="311">
                  <c:v>20</c:v>
                </c:pt>
                <c:pt idx="312">
                  <c:v>20</c:v>
                </c:pt>
                <c:pt idx="313">
                  <c:v>20</c:v>
                </c:pt>
                <c:pt idx="314">
                  <c:v>20</c:v>
                </c:pt>
                <c:pt idx="315">
                  <c:v>20</c:v>
                </c:pt>
                <c:pt idx="316">
                  <c:v>20</c:v>
                </c:pt>
                <c:pt idx="317">
                  <c:v>20</c:v>
                </c:pt>
                <c:pt idx="318">
                  <c:v>20</c:v>
                </c:pt>
                <c:pt idx="319">
                  <c:v>20</c:v>
                </c:pt>
                <c:pt idx="320">
                  <c:v>20</c:v>
                </c:pt>
                <c:pt idx="321">
                  <c:v>20</c:v>
                </c:pt>
                <c:pt idx="322">
                  <c:v>20</c:v>
                </c:pt>
                <c:pt idx="323">
                  <c:v>20</c:v>
                </c:pt>
                <c:pt idx="324">
                  <c:v>20</c:v>
                </c:pt>
                <c:pt idx="325">
                  <c:v>20</c:v>
                </c:pt>
                <c:pt idx="326">
                  <c:v>20</c:v>
                </c:pt>
                <c:pt idx="327">
                  <c:v>20</c:v>
                </c:pt>
                <c:pt idx="328">
                  <c:v>20</c:v>
                </c:pt>
                <c:pt idx="329">
                  <c:v>20</c:v>
                </c:pt>
                <c:pt idx="330">
                  <c:v>20</c:v>
                </c:pt>
                <c:pt idx="331">
                  <c:v>20</c:v>
                </c:pt>
                <c:pt idx="332">
                  <c:v>20</c:v>
                </c:pt>
                <c:pt idx="333">
                  <c:v>20</c:v>
                </c:pt>
                <c:pt idx="334">
                  <c:v>20</c:v>
                </c:pt>
                <c:pt idx="335">
                  <c:v>20</c:v>
                </c:pt>
                <c:pt idx="336">
                  <c:v>20</c:v>
                </c:pt>
                <c:pt idx="337">
                  <c:v>20</c:v>
                </c:pt>
                <c:pt idx="338">
                  <c:v>20</c:v>
                </c:pt>
                <c:pt idx="339">
                  <c:v>20</c:v>
                </c:pt>
                <c:pt idx="340">
                  <c:v>20</c:v>
                </c:pt>
                <c:pt idx="341">
                  <c:v>20</c:v>
                </c:pt>
                <c:pt idx="342">
                  <c:v>20</c:v>
                </c:pt>
                <c:pt idx="343">
                  <c:v>20</c:v>
                </c:pt>
                <c:pt idx="344">
                  <c:v>20</c:v>
                </c:pt>
                <c:pt idx="345">
                  <c:v>20</c:v>
                </c:pt>
                <c:pt idx="346">
                  <c:v>20</c:v>
                </c:pt>
                <c:pt idx="347">
                  <c:v>20</c:v>
                </c:pt>
                <c:pt idx="348">
                  <c:v>20</c:v>
                </c:pt>
                <c:pt idx="349">
                  <c:v>20</c:v>
                </c:pt>
                <c:pt idx="350">
                  <c:v>20</c:v>
                </c:pt>
                <c:pt idx="351">
                  <c:v>20</c:v>
                </c:pt>
                <c:pt idx="352">
                  <c:v>20</c:v>
                </c:pt>
                <c:pt idx="353">
                  <c:v>20</c:v>
                </c:pt>
                <c:pt idx="354">
                  <c:v>20</c:v>
                </c:pt>
                <c:pt idx="355">
                  <c:v>20</c:v>
                </c:pt>
                <c:pt idx="356">
                  <c:v>20</c:v>
                </c:pt>
                <c:pt idx="357">
                  <c:v>20</c:v>
                </c:pt>
                <c:pt idx="358">
                  <c:v>20</c:v>
                </c:pt>
                <c:pt idx="359">
                  <c:v>20</c:v>
                </c:pt>
                <c:pt idx="360">
                  <c:v>20</c:v>
                </c:pt>
                <c:pt idx="361">
                  <c:v>20</c:v>
                </c:pt>
                <c:pt idx="362">
                  <c:v>20</c:v>
                </c:pt>
                <c:pt idx="363">
                  <c:v>20</c:v>
                </c:pt>
                <c:pt idx="364">
                  <c:v>20</c:v>
                </c:pt>
                <c:pt idx="365">
                  <c:v>20</c:v>
                </c:pt>
                <c:pt idx="366">
                  <c:v>20</c:v>
                </c:pt>
                <c:pt idx="367">
                  <c:v>20</c:v>
                </c:pt>
                <c:pt idx="368">
                  <c:v>20</c:v>
                </c:pt>
                <c:pt idx="369">
                  <c:v>20</c:v>
                </c:pt>
                <c:pt idx="370">
                  <c:v>20</c:v>
                </c:pt>
                <c:pt idx="371">
                  <c:v>20</c:v>
                </c:pt>
                <c:pt idx="372">
                  <c:v>20</c:v>
                </c:pt>
                <c:pt idx="373">
                  <c:v>20</c:v>
                </c:pt>
                <c:pt idx="374">
                  <c:v>20</c:v>
                </c:pt>
                <c:pt idx="375">
                  <c:v>20</c:v>
                </c:pt>
                <c:pt idx="376">
                  <c:v>20</c:v>
                </c:pt>
                <c:pt idx="377">
                  <c:v>20</c:v>
                </c:pt>
                <c:pt idx="378">
                  <c:v>20</c:v>
                </c:pt>
                <c:pt idx="379">
                  <c:v>20</c:v>
                </c:pt>
                <c:pt idx="380">
                  <c:v>20</c:v>
                </c:pt>
                <c:pt idx="381">
                  <c:v>20</c:v>
                </c:pt>
                <c:pt idx="382">
                  <c:v>20</c:v>
                </c:pt>
                <c:pt idx="383">
                  <c:v>20</c:v>
                </c:pt>
                <c:pt idx="384">
                  <c:v>20</c:v>
                </c:pt>
                <c:pt idx="385">
                  <c:v>20</c:v>
                </c:pt>
                <c:pt idx="386">
                  <c:v>20</c:v>
                </c:pt>
                <c:pt idx="387">
                  <c:v>20</c:v>
                </c:pt>
                <c:pt idx="388">
                  <c:v>20</c:v>
                </c:pt>
                <c:pt idx="389">
                  <c:v>20</c:v>
                </c:pt>
                <c:pt idx="390">
                  <c:v>20</c:v>
                </c:pt>
                <c:pt idx="391">
                  <c:v>20</c:v>
                </c:pt>
                <c:pt idx="392">
                  <c:v>20</c:v>
                </c:pt>
                <c:pt idx="393">
                  <c:v>20</c:v>
                </c:pt>
                <c:pt idx="394">
                  <c:v>20</c:v>
                </c:pt>
                <c:pt idx="395">
                  <c:v>20</c:v>
                </c:pt>
                <c:pt idx="396">
                  <c:v>20</c:v>
                </c:pt>
                <c:pt idx="397">
                  <c:v>20</c:v>
                </c:pt>
                <c:pt idx="398">
                  <c:v>20</c:v>
                </c:pt>
                <c:pt idx="399">
                  <c:v>20</c:v>
                </c:pt>
                <c:pt idx="400">
                  <c:v>20</c:v>
                </c:pt>
                <c:pt idx="401">
                  <c:v>20</c:v>
                </c:pt>
                <c:pt idx="402">
                  <c:v>20</c:v>
                </c:pt>
                <c:pt idx="403">
                  <c:v>20</c:v>
                </c:pt>
                <c:pt idx="404">
                  <c:v>20</c:v>
                </c:pt>
                <c:pt idx="405">
                  <c:v>20</c:v>
                </c:pt>
                <c:pt idx="406">
                  <c:v>20</c:v>
                </c:pt>
                <c:pt idx="407">
                  <c:v>20</c:v>
                </c:pt>
                <c:pt idx="408">
                  <c:v>20</c:v>
                </c:pt>
                <c:pt idx="409">
                  <c:v>20</c:v>
                </c:pt>
                <c:pt idx="410">
                  <c:v>20</c:v>
                </c:pt>
                <c:pt idx="411">
                  <c:v>20</c:v>
                </c:pt>
                <c:pt idx="412">
                  <c:v>20</c:v>
                </c:pt>
                <c:pt idx="413">
                  <c:v>20</c:v>
                </c:pt>
                <c:pt idx="414">
                  <c:v>20</c:v>
                </c:pt>
                <c:pt idx="415">
                  <c:v>20</c:v>
                </c:pt>
                <c:pt idx="416">
                  <c:v>20</c:v>
                </c:pt>
                <c:pt idx="417">
                  <c:v>20</c:v>
                </c:pt>
                <c:pt idx="418">
                  <c:v>20</c:v>
                </c:pt>
                <c:pt idx="419">
                  <c:v>20</c:v>
                </c:pt>
                <c:pt idx="420">
                  <c:v>20</c:v>
                </c:pt>
                <c:pt idx="421">
                  <c:v>20</c:v>
                </c:pt>
                <c:pt idx="422">
                  <c:v>20</c:v>
                </c:pt>
                <c:pt idx="423">
                  <c:v>20</c:v>
                </c:pt>
                <c:pt idx="424">
                  <c:v>20</c:v>
                </c:pt>
                <c:pt idx="425">
                  <c:v>20</c:v>
                </c:pt>
                <c:pt idx="426">
                  <c:v>20</c:v>
                </c:pt>
                <c:pt idx="427">
                  <c:v>20</c:v>
                </c:pt>
                <c:pt idx="428">
                  <c:v>20</c:v>
                </c:pt>
                <c:pt idx="429">
                  <c:v>20</c:v>
                </c:pt>
                <c:pt idx="430">
                  <c:v>20</c:v>
                </c:pt>
                <c:pt idx="431">
                  <c:v>20</c:v>
                </c:pt>
                <c:pt idx="432">
                  <c:v>20</c:v>
                </c:pt>
                <c:pt idx="433">
                  <c:v>20</c:v>
                </c:pt>
                <c:pt idx="434">
                  <c:v>20</c:v>
                </c:pt>
                <c:pt idx="435">
                  <c:v>20</c:v>
                </c:pt>
                <c:pt idx="436">
                  <c:v>20</c:v>
                </c:pt>
                <c:pt idx="437">
                  <c:v>20</c:v>
                </c:pt>
                <c:pt idx="438">
                  <c:v>20</c:v>
                </c:pt>
                <c:pt idx="439">
                  <c:v>20</c:v>
                </c:pt>
                <c:pt idx="440">
                  <c:v>20</c:v>
                </c:pt>
                <c:pt idx="441">
                  <c:v>20</c:v>
                </c:pt>
                <c:pt idx="442">
                  <c:v>20</c:v>
                </c:pt>
                <c:pt idx="443">
                  <c:v>20</c:v>
                </c:pt>
                <c:pt idx="444">
                  <c:v>20</c:v>
                </c:pt>
                <c:pt idx="445">
                  <c:v>20</c:v>
                </c:pt>
                <c:pt idx="446">
                  <c:v>20</c:v>
                </c:pt>
                <c:pt idx="447">
                  <c:v>20</c:v>
                </c:pt>
                <c:pt idx="448">
                  <c:v>20</c:v>
                </c:pt>
                <c:pt idx="449">
                  <c:v>20</c:v>
                </c:pt>
                <c:pt idx="450">
                  <c:v>20</c:v>
                </c:pt>
                <c:pt idx="451">
                  <c:v>20</c:v>
                </c:pt>
                <c:pt idx="452">
                  <c:v>20</c:v>
                </c:pt>
                <c:pt idx="453">
                  <c:v>20</c:v>
                </c:pt>
                <c:pt idx="454">
                  <c:v>20</c:v>
                </c:pt>
                <c:pt idx="455">
                  <c:v>20</c:v>
                </c:pt>
                <c:pt idx="456">
                  <c:v>20</c:v>
                </c:pt>
                <c:pt idx="457">
                  <c:v>20</c:v>
                </c:pt>
                <c:pt idx="458">
                  <c:v>20</c:v>
                </c:pt>
                <c:pt idx="459">
                  <c:v>20</c:v>
                </c:pt>
                <c:pt idx="460">
                  <c:v>20</c:v>
                </c:pt>
                <c:pt idx="461">
                  <c:v>20</c:v>
                </c:pt>
                <c:pt idx="462">
                  <c:v>20</c:v>
                </c:pt>
                <c:pt idx="463">
                  <c:v>20</c:v>
                </c:pt>
                <c:pt idx="464">
                  <c:v>20</c:v>
                </c:pt>
                <c:pt idx="465">
                  <c:v>20</c:v>
                </c:pt>
                <c:pt idx="466">
                  <c:v>20</c:v>
                </c:pt>
                <c:pt idx="467">
                  <c:v>20</c:v>
                </c:pt>
                <c:pt idx="468">
                  <c:v>20</c:v>
                </c:pt>
                <c:pt idx="469">
                  <c:v>20</c:v>
                </c:pt>
                <c:pt idx="470">
                  <c:v>20</c:v>
                </c:pt>
                <c:pt idx="471">
                  <c:v>20</c:v>
                </c:pt>
                <c:pt idx="472">
                  <c:v>20</c:v>
                </c:pt>
                <c:pt idx="473">
                  <c:v>20</c:v>
                </c:pt>
                <c:pt idx="474">
                  <c:v>20</c:v>
                </c:pt>
                <c:pt idx="475">
                  <c:v>20</c:v>
                </c:pt>
                <c:pt idx="476">
                  <c:v>20</c:v>
                </c:pt>
                <c:pt idx="477">
                  <c:v>20</c:v>
                </c:pt>
                <c:pt idx="478">
                  <c:v>20</c:v>
                </c:pt>
                <c:pt idx="479">
                  <c:v>20</c:v>
                </c:pt>
                <c:pt idx="480">
                  <c:v>20</c:v>
                </c:pt>
                <c:pt idx="481">
                  <c:v>20</c:v>
                </c:pt>
                <c:pt idx="482">
                  <c:v>20</c:v>
                </c:pt>
                <c:pt idx="483">
                  <c:v>20</c:v>
                </c:pt>
                <c:pt idx="484">
                  <c:v>20</c:v>
                </c:pt>
                <c:pt idx="485">
                  <c:v>20</c:v>
                </c:pt>
                <c:pt idx="486">
                  <c:v>20</c:v>
                </c:pt>
                <c:pt idx="487">
                  <c:v>20</c:v>
                </c:pt>
                <c:pt idx="488">
                  <c:v>20</c:v>
                </c:pt>
                <c:pt idx="489">
                  <c:v>20</c:v>
                </c:pt>
                <c:pt idx="490">
                  <c:v>20</c:v>
                </c:pt>
                <c:pt idx="491">
                  <c:v>20</c:v>
                </c:pt>
                <c:pt idx="492">
                  <c:v>20</c:v>
                </c:pt>
                <c:pt idx="493">
                  <c:v>20</c:v>
                </c:pt>
                <c:pt idx="494">
                  <c:v>20</c:v>
                </c:pt>
                <c:pt idx="495">
                  <c:v>20</c:v>
                </c:pt>
                <c:pt idx="496">
                  <c:v>20</c:v>
                </c:pt>
                <c:pt idx="497">
                  <c:v>20</c:v>
                </c:pt>
                <c:pt idx="498">
                  <c:v>20</c:v>
                </c:pt>
                <c:pt idx="499">
                  <c:v>20</c:v>
                </c:pt>
                <c:pt idx="500">
                  <c:v>20</c:v>
                </c:pt>
                <c:pt idx="501">
                  <c:v>20</c:v>
                </c:pt>
                <c:pt idx="502">
                  <c:v>20</c:v>
                </c:pt>
                <c:pt idx="503">
                  <c:v>20</c:v>
                </c:pt>
                <c:pt idx="504">
                  <c:v>20</c:v>
                </c:pt>
                <c:pt idx="505">
                  <c:v>20</c:v>
                </c:pt>
                <c:pt idx="506">
                  <c:v>20</c:v>
                </c:pt>
                <c:pt idx="507">
                  <c:v>20</c:v>
                </c:pt>
                <c:pt idx="508">
                  <c:v>20</c:v>
                </c:pt>
                <c:pt idx="509">
                  <c:v>20</c:v>
                </c:pt>
                <c:pt idx="510">
                  <c:v>20</c:v>
                </c:pt>
                <c:pt idx="511">
                  <c:v>20</c:v>
                </c:pt>
                <c:pt idx="512">
                  <c:v>20</c:v>
                </c:pt>
                <c:pt idx="513">
                  <c:v>20</c:v>
                </c:pt>
                <c:pt idx="514">
                  <c:v>20</c:v>
                </c:pt>
                <c:pt idx="515">
                  <c:v>20</c:v>
                </c:pt>
                <c:pt idx="516">
                  <c:v>20</c:v>
                </c:pt>
                <c:pt idx="517">
                  <c:v>20</c:v>
                </c:pt>
                <c:pt idx="518">
                  <c:v>20</c:v>
                </c:pt>
                <c:pt idx="519">
                  <c:v>20</c:v>
                </c:pt>
                <c:pt idx="520">
                  <c:v>20</c:v>
                </c:pt>
                <c:pt idx="521">
                  <c:v>20</c:v>
                </c:pt>
                <c:pt idx="522">
                  <c:v>20</c:v>
                </c:pt>
                <c:pt idx="523">
                  <c:v>20</c:v>
                </c:pt>
                <c:pt idx="524">
                  <c:v>20</c:v>
                </c:pt>
                <c:pt idx="525">
                  <c:v>20</c:v>
                </c:pt>
                <c:pt idx="526">
                  <c:v>20</c:v>
                </c:pt>
                <c:pt idx="527">
                  <c:v>20</c:v>
                </c:pt>
                <c:pt idx="528">
                  <c:v>20</c:v>
                </c:pt>
                <c:pt idx="529">
                  <c:v>20</c:v>
                </c:pt>
                <c:pt idx="530">
                  <c:v>20</c:v>
                </c:pt>
                <c:pt idx="531">
                  <c:v>20</c:v>
                </c:pt>
                <c:pt idx="532">
                  <c:v>20</c:v>
                </c:pt>
                <c:pt idx="533">
                  <c:v>20</c:v>
                </c:pt>
                <c:pt idx="534">
                  <c:v>20</c:v>
                </c:pt>
                <c:pt idx="535">
                  <c:v>20</c:v>
                </c:pt>
                <c:pt idx="536">
                  <c:v>20</c:v>
                </c:pt>
                <c:pt idx="537">
                  <c:v>20</c:v>
                </c:pt>
                <c:pt idx="538">
                  <c:v>20</c:v>
                </c:pt>
                <c:pt idx="539">
                  <c:v>20</c:v>
                </c:pt>
                <c:pt idx="540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781-49B7-A7F6-F7D2E8F373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9402120"/>
        <c:axId val="319400160"/>
      </c:lineChart>
      <c:lineChart>
        <c:grouping val="standard"/>
        <c:varyColors val="0"/>
        <c:ser>
          <c:idx val="5"/>
          <c:order val="5"/>
          <c:tx>
            <c:strRef>
              <c:f>'Suchdol-stará b.'!$N$6</c:f>
              <c:strCache>
                <c:ptCount val="1"/>
                <c:pt idx="0">
                  <c:v>Vlhkost ÚT 2.5.2017</c:v>
                </c:pt>
              </c:strCache>
            </c:strRef>
          </c:tx>
          <c:spPr>
            <a:ln w="158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cat>
            <c:numRef>
              <c:f>'Suchdol-stará b.'!$H$427:$H$967</c:f>
              <c:numCache>
                <c:formatCode>h:mm</c:formatCode>
                <c:ptCount val="541"/>
                <c:pt idx="0">
                  <c:v>0.29166666666660201</c:v>
                </c:pt>
                <c:pt idx="1">
                  <c:v>0.29236111111104601</c:v>
                </c:pt>
                <c:pt idx="2">
                  <c:v>0.29305555555549001</c:v>
                </c:pt>
                <c:pt idx="3">
                  <c:v>0.29374999999993401</c:v>
                </c:pt>
                <c:pt idx="4">
                  <c:v>0.29444444444437801</c:v>
                </c:pt>
                <c:pt idx="5">
                  <c:v>0.295138888888822</c:v>
                </c:pt>
                <c:pt idx="6">
                  <c:v>0.295833333333266</c:v>
                </c:pt>
                <c:pt idx="7">
                  <c:v>0.29652777777771</c:v>
                </c:pt>
                <c:pt idx="8">
                  <c:v>0.297222222222154</c:v>
                </c:pt>
                <c:pt idx="9">
                  <c:v>0.297916666666598</c:v>
                </c:pt>
                <c:pt idx="10">
                  <c:v>0.29861111111104199</c:v>
                </c:pt>
                <c:pt idx="11">
                  <c:v>0.29930555555548599</c:v>
                </c:pt>
                <c:pt idx="12">
                  <c:v>0.29999999999992999</c:v>
                </c:pt>
                <c:pt idx="13">
                  <c:v>0.30069444444437399</c:v>
                </c:pt>
                <c:pt idx="14">
                  <c:v>0.30138888888881799</c:v>
                </c:pt>
                <c:pt idx="15">
                  <c:v>0.30208333333326198</c:v>
                </c:pt>
                <c:pt idx="16">
                  <c:v>0.30277777777770598</c:v>
                </c:pt>
                <c:pt idx="17">
                  <c:v>0.30347222222214998</c:v>
                </c:pt>
                <c:pt idx="18">
                  <c:v>0.30416666666659398</c:v>
                </c:pt>
                <c:pt idx="19">
                  <c:v>0.30486111111103797</c:v>
                </c:pt>
                <c:pt idx="20">
                  <c:v>0.30555555555548197</c:v>
                </c:pt>
                <c:pt idx="21">
                  <c:v>0.30624999999992603</c:v>
                </c:pt>
                <c:pt idx="22">
                  <c:v>0.30694444444437002</c:v>
                </c:pt>
                <c:pt idx="23">
                  <c:v>0.30763888888881402</c:v>
                </c:pt>
                <c:pt idx="24">
                  <c:v>0.30833333333325802</c:v>
                </c:pt>
                <c:pt idx="25">
                  <c:v>0.30902777777770202</c:v>
                </c:pt>
                <c:pt idx="26">
                  <c:v>0.30972222222214602</c:v>
                </c:pt>
                <c:pt idx="27">
                  <c:v>0.31041666666659001</c:v>
                </c:pt>
                <c:pt idx="28">
                  <c:v>0.31111111111103401</c:v>
                </c:pt>
                <c:pt idx="29">
                  <c:v>0.31180555555547801</c:v>
                </c:pt>
                <c:pt idx="30">
                  <c:v>0.31249999999992201</c:v>
                </c:pt>
                <c:pt idx="31">
                  <c:v>0.313194444444366</c:v>
                </c:pt>
                <c:pt idx="32">
                  <c:v>0.31388888888881</c:v>
                </c:pt>
                <c:pt idx="33">
                  <c:v>0.314583333333254</c:v>
                </c:pt>
                <c:pt idx="34">
                  <c:v>0.315277777777698</c:v>
                </c:pt>
                <c:pt idx="35">
                  <c:v>0.315972222222142</c:v>
                </c:pt>
                <c:pt idx="36">
                  <c:v>0.31666666666658599</c:v>
                </c:pt>
                <c:pt idx="37">
                  <c:v>0.31736111111102999</c:v>
                </c:pt>
                <c:pt idx="38">
                  <c:v>0.31805555555547399</c:v>
                </c:pt>
                <c:pt idx="39">
                  <c:v>0.31874999999991799</c:v>
                </c:pt>
                <c:pt idx="40">
                  <c:v>0.31944444444436199</c:v>
                </c:pt>
                <c:pt idx="41">
                  <c:v>0.32013888888880598</c:v>
                </c:pt>
                <c:pt idx="42">
                  <c:v>0.32083333333324998</c:v>
                </c:pt>
                <c:pt idx="43">
                  <c:v>0.32152777777769398</c:v>
                </c:pt>
                <c:pt idx="44">
                  <c:v>0.32222222222213798</c:v>
                </c:pt>
                <c:pt idx="45">
                  <c:v>0.32291666666658198</c:v>
                </c:pt>
                <c:pt idx="46">
                  <c:v>0.32361111111102597</c:v>
                </c:pt>
                <c:pt idx="47">
                  <c:v>0.32430555555547003</c:v>
                </c:pt>
                <c:pt idx="48">
                  <c:v>0.32499999999991402</c:v>
                </c:pt>
                <c:pt idx="49">
                  <c:v>0.32569444444435802</c:v>
                </c:pt>
                <c:pt idx="50">
                  <c:v>0.32638888888880202</c:v>
                </c:pt>
                <c:pt idx="51">
                  <c:v>0.32708333333324602</c:v>
                </c:pt>
                <c:pt idx="52">
                  <c:v>0.32777777777769002</c:v>
                </c:pt>
                <c:pt idx="53">
                  <c:v>0.32847222222213401</c:v>
                </c:pt>
                <c:pt idx="54">
                  <c:v>0.32916666666657801</c:v>
                </c:pt>
                <c:pt idx="55">
                  <c:v>0.32986111111102201</c:v>
                </c:pt>
                <c:pt idx="56">
                  <c:v>0.33055555555546601</c:v>
                </c:pt>
                <c:pt idx="57">
                  <c:v>0.33124999999991001</c:v>
                </c:pt>
                <c:pt idx="58">
                  <c:v>0.331944444444354</c:v>
                </c:pt>
                <c:pt idx="59">
                  <c:v>0.332638888888798</c:v>
                </c:pt>
                <c:pt idx="60">
                  <c:v>0.333333333333242</c:v>
                </c:pt>
                <c:pt idx="61">
                  <c:v>0.334027777777686</c:v>
                </c:pt>
                <c:pt idx="62">
                  <c:v>0.33472222222212999</c:v>
                </c:pt>
                <c:pt idx="63">
                  <c:v>0.33541666666657399</c:v>
                </c:pt>
                <c:pt idx="64">
                  <c:v>0.33611111111101799</c:v>
                </c:pt>
                <c:pt idx="65">
                  <c:v>0.33680555555546199</c:v>
                </c:pt>
                <c:pt idx="66">
                  <c:v>0.33749999999990599</c:v>
                </c:pt>
                <c:pt idx="67">
                  <c:v>0.33819444444434998</c:v>
                </c:pt>
                <c:pt idx="68">
                  <c:v>0.33888888888879398</c:v>
                </c:pt>
                <c:pt idx="69">
                  <c:v>0.33958333333323798</c:v>
                </c:pt>
                <c:pt idx="70">
                  <c:v>0.34027777777768198</c:v>
                </c:pt>
                <c:pt idx="71">
                  <c:v>0.34097222222212598</c:v>
                </c:pt>
                <c:pt idx="72">
                  <c:v>0.34166666666656997</c:v>
                </c:pt>
                <c:pt idx="73">
                  <c:v>0.34236111111101403</c:v>
                </c:pt>
                <c:pt idx="74">
                  <c:v>0.34305555555545802</c:v>
                </c:pt>
                <c:pt idx="75">
                  <c:v>0.34374999999990202</c:v>
                </c:pt>
                <c:pt idx="76">
                  <c:v>0.34444444444434602</c:v>
                </c:pt>
                <c:pt idx="77">
                  <c:v>0.34513888888879002</c:v>
                </c:pt>
                <c:pt idx="78">
                  <c:v>0.34583333333323402</c:v>
                </c:pt>
                <c:pt idx="79">
                  <c:v>0.34652777777767801</c:v>
                </c:pt>
                <c:pt idx="80">
                  <c:v>0.34722222222212201</c:v>
                </c:pt>
                <c:pt idx="81">
                  <c:v>0.34791666666656601</c:v>
                </c:pt>
                <c:pt idx="82">
                  <c:v>0.34861111111101001</c:v>
                </c:pt>
                <c:pt idx="83">
                  <c:v>0.34930555555545401</c:v>
                </c:pt>
                <c:pt idx="84">
                  <c:v>0.349999999999898</c:v>
                </c:pt>
                <c:pt idx="85">
                  <c:v>0.350694444444342</c:v>
                </c:pt>
                <c:pt idx="86">
                  <c:v>0.351388888888786</c:v>
                </c:pt>
                <c:pt idx="87">
                  <c:v>0.35208333333323</c:v>
                </c:pt>
                <c:pt idx="88">
                  <c:v>0.352777777777674</c:v>
                </c:pt>
                <c:pt idx="89">
                  <c:v>0.35347222222211799</c:v>
                </c:pt>
                <c:pt idx="90">
                  <c:v>0.35416666666656199</c:v>
                </c:pt>
                <c:pt idx="91">
                  <c:v>0.35486111111100499</c:v>
                </c:pt>
                <c:pt idx="92">
                  <c:v>0.35555555555544899</c:v>
                </c:pt>
                <c:pt idx="93">
                  <c:v>0.35624999999989299</c:v>
                </c:pt>
                <c:pt idx="94">
                  <c:v>0.35694444444433698</c:v>
                </c:pt>
                <c:pt idx="95">
                  <c:v>0.35763888888878098</c:v>
                </c:pt>
                <c:pt idx="96">
                  <c:v>0.35833333333322498</c:v>
                </c:pt>
                <c:pt idx="97">
                  <c:v>0.35902777777766898</c:v>
                </c:pt>
                <c:pt idx="98">
                  <c:v>0.35972222222211298</c:v>
                </c:pt>
                <c:pt idx="99">
                  <c:v>0.36041666666655697</c:v>
                </c:pt>
                <c:pt idx="100">
                  <c:v>0.36111111111100103</c:v>
                </c:pt>
                <c:pt idx="101">
                  <c:v>0.36180555555544502</c:v>
                </c:pt>
                <c:pt idx="102">
                  <c:v>0.36249999999988902</c:v>
                </c:pt>
                <c:pt idx="103">
                  <c:v>0.36319444444433302</c:v>
                </c:pt>
                <c:pt idx="104">
                  <c:v>0.36388888888877702</c:v>
                </c:pt>
                <c:pt idx="105">
                  <c:v>0.36458333333322102</c:v>
                </c:pt>
                <c:pt idx="106">
                  <c:v>0.36527777777766501</c:v>
                </c:pt>
                <c:pt idx="107">
                  <c:v>0.36597222222210901</c:v>
                </c:pt>
                <c:pt idx="108">
                  <c:v>0.36666666666655301</c:v>
                </c:pt>
                <c:pt idx="109">
                  <c:v>0.36736111111099701</c:v>
                </c:pt>
                <c:pt idx="110">
                  <c:v>0.36805555555544101</c:v>
                </c:pt>
                <c:pt idx="111">
                  <c:v>0.368749999999885</c:v>
                </c:pt>
                <c:pt idx="112">
                  <c:v>0.369444444444329</c:v>
                </c:pt>
                <c:pt idx="113">
                  <c:v>0.370138888888773</c:v>
                </c:pt>
                <c:pt idx="114">
                  <c:v>0.370833333333217</c:v>
                </c:pt>
                <c:pt idx="115">
                  <c:v>0.37152777777766099</c:v>
                </c:pt>
                <c:pt idx="116">
                  <c:v>0.37222222222210499</c:v>
                </c:pt>
                <c:pt idx="117">
                  <c:v>0.37291666666654899</c:v>
                </c:pt>
                <c:pt idx="118">
                  <c:v>0.37361111111099299</c:v>
                </c:pt>
                <c:pt idx="119">
                  <c:v>0.37430555555543699</c:v>
                </c:pt>
                <c:pt idx="120">
                  <c:v>0.37499999999988098</c:v>
                </c:pt>
                <c:pt idx="121">
                  <c:v>0.37569444444432498</c:v>
                </c:pt>
                <c:pt idx="122">
                  <c:v>0.37638888888876898</c:v>
                </c:pt>
                <c:pt idx="123">
                  <c:v>0.37708333333321298</c:v>
                </c:pt>
                <c:pt idx="124">
                  <c:v>0.37777777777765698</c:v>
                </c:pt>
                <c:pt idx="125">
                  <c:v>0.37847222222210097</c:v>
                </c:pt>
                <c:pt idx="126">
                  <c:v>0.37916666666654503</c:v>
                </c:pt>
                <c:pt idx="127">
                  <c:v>0.37986111111098902</c:v>
                </c:pt>
                <c:pt idx="128">
                  <c:v>0.38055555555543302</c:v>
                </c:pt>
                <c:pt idx="129">
                  <c:v>0.38124999999987702</c:v>
                </c:pt>
                <c:pt idx="130">
                  <c:v>0.38194444444432102</c:v>
                </c:pt>
                <c:pt idx="131">
                  <c:v>0.38263888888876502</c:v>
                </c:pt>
                <c:pt idx="132">
                  <c:v>0.38333333333320901</c:v>
                </c:pt>
                <c:pt idx="133">
                  <c:v>0.38402777777765301</c:v>
                </c:pt>
                <c:pt idx="134">
                  <c:v>0.38472222222209701</c:v>
                </c:pt>
                <c:pt idx="135">
                  <c:v>0.38541666666654101</c:v>
                </c:pt>
                <c:pt idx="136">
                  <c:v>0.38611111111098501</c:v>
                </c:pt>
                <c:pt idx="137">
                  <c:v>0.386805555555429</c:v>
                </c:pt>
                <c:pt idx="138">
                  <c:v>0.387499999999873</c:v>
                </c:pt>
                <c:pt idx="139">
                  <c:v>0.388194444444317</c:v>
                </c:pt>
                <c:pt idx="140">
                  <c:v>0.388888888888761</c:v>
                </c:pt>
                <c:pt idx="141">
                  <c:v>0.389583333333205</c:v>
                </c:pt>
                <c:pt idx="142">
                  <c:v>0.39027777777764899</c:v>
                </c:pt>
                <c:pt idx="143">
                  <c:v>0.39097222222209299</c:v>
                </c:pt>
                <c:pt idx="144">
                  <c:v>0.39166666666653699</c:v>
                </c:pt>
                <c:pt idx="145">
                  <c:v>0.39236111111098099</c:v>
                </c:pt>
                <c:pt idx="146">
                  <c:v>0.39305555555542498</c:v>
                </c:pt>
                <c:pt idx="147">
                  <c:v>0.39374999999986898</c:v>
                </c:pt>
                <c:pt idx="148">
                  <c:v>0.39444444444431298</c:v>
                </c:pt>
                <c:pt idx="149">
                  <c:v>0.39513888888875698</c:v>
                </c:pt>
                <c:pt idx="150">
                  <c:v>0.39583333333320098</c:v>
                </c:pt>
                <c:pt idx="151">
                  <c:v>0.39652777777764497</c:v>
                </c:pt>
                <c:pt idx="152">
                  <c:v>0.39722222222208903</c:v>
                </c:pt>
                <c:pt idx="153">
                  <c:v>0.39791666666653303</c:v>
                </c:pt>
                <c:pt idx="154">
                  <c:v>0.39861111111097702</c:v>
                </c:pt>
                <c:pt idx="155">
                  <c:v>0.39930555555542102</c:v>
                </c:pt>
                <c:pt idx="156">
                  <c:v>0.39999999999986502</c:v>
                </c:pt>
                <c:pt idx="157">
                  <c:v>0.40069444444430902</c:v>
                </c:pt>
                <c:pt idx="158">
                  <c:v>0.40138888888875301</c:v>
                </c:pt>
                <c:pt idx="159">
                  <c:v>0.40208333333319701</c:v>
                </c:pt>
                <c:pt idx="160">
                  <c:v>0.40277777777764101</c:v>
                </c:pt>
                <c:pt idx="161">
                  <c:v>0.40347222222208501</c:v>
                </c:pt>
                <c:pt idx="162">
                  <c:v>0.40416666666652901</c:v>
                </c:pt>
                <c:pt idx="163">
                  <c:v>0.404861111110973</c:v>
                </c:pt>
                <c:pt idx="164">
                  <c:v>0.405555555555417</c:v>
                </c:pt>
                <c:pt idx="165">
                  <c:v>0.406249999999861</c:v>
                </c:pt>
                <c:pt idx="166">
                  <c:v>0.406944444444305</c:v>
                </c:pt>
                <c:pt idx="167">
                  <c:v>0.407638888888749</c:v>
                </c:pt>
                <c:pt idx="168">
                  <c:v>0.40833333333319299</c:v>
                </c:pt>
                <c:pt idx="169">
                  <c:v>0.40902777777763699</c:v>
                </c:pt>
                <c:pt idx="170">
                  <c:v>0.40972222222208099</c:v>
                </c:pt>
                <c:pt idx="171">
                  <c:v>0.41041666666652499</c:v>
                </c:pt>
                <c:pt idx="172">
                  <c:v>0.41111111111096899</c:v>
                </c:pt>
                <c:pt idx="173">
                  <c:v>0.41180555555541298</c:v>
                </c:pt>
                <c:pt idx="174">
                  <c:v>0.41249999999985698</c:v>
                </c:pt>
                <c:pt idx="175">
                  <c:v>0.41319444444430098</c:v>
                </c:pt>
                <c:pt idx="176">
                  <c:v>0.41388888888874498</c:v>
                </c:pt>
                <c:pt idx="177">
                  <c:v>0.41458333333318897</c:v>
                </c:pt>
                <c:pt idx="178">
                  <c:v>0.41527777777763297</c:v>
                </c:pt>
                <c:pt idx="179">
                  <c:v>0.41597222222207703</c:v>
                </c:pt>
                <c:pt idx="180">
                  <c:v>0.41666666666652102</c:v>
                </c:pt>
                <c:pt idx="181">
                  <c:v>0.41736111111096502</c:v>
                </c:pt>
                <c:pt idx="182">
                  <c:v>0.41805555555540902</c:v>
                </c:pt>
                <c:pt idx="183">
                  <c:v>0.41874999999985302</c:v>
                </c:pt>
                <c:pt idx="184">
                  <c:v>0.41944444444429702</c:v>
                </c:pt>
                <c:pt idx="185">
                  <c:v>0.42013888888874101</c:v>
                </c:pt>
                <c:pt idx="186">
                  <c:v>0.42083333333318501</c:v>
                </c:pt>
                <c:pt idx="187">
                  <c:v>0.42152777777762901</c:v>
                </c:pt>
                <c:pt idx="188">
                  <c:v>0.42222222222207301</c:v>
                </c:pt>
                <c:pt idx="189">
                  <c:v>0.422916666666517</c:v>
                </c:pt>
                <c:pt idx="190">
                  <c:v>0.423611111110961</c:v>
                </c:pt>
                <c:pt idx="191">
                  <c:v>0.424305555555405</c:v>
                </c:pt>
                <c:pt idx="192">
                  <c:v>0.424999999999849</c:v>
                </c:pt>
                <c:pt idx="193">
                  <c:v>0.425694444444293</c:v>
                </c:pt>
                <c:pt idx="194">
                  <c:v>0.42638888888873699</c:v>
                </c:pt>
                <c:pt idx="195">
                  <c:v>0.42708333333318099</c:v>
                </c:pt>
                <c:pt idx="196">
                  <c:v>0.42777777777762499</c:v>
                </c:pt>
                <c:pt idx="197">
                  <c:v>0.42847222222206899</c:v>
                </c:pt>
                <c:pt idx="198">
                  <c:v>0.42916666666651299</c:v>
                </c:pt>
                <c:pt idx="199">
                  <c:v>0.42986111111095698</c:v>
                </c:pt>
                <c:pt idx="200">
                  <c:v>0.43055555555540098</c:v>
                </c:pt>
                <c:pt idx="201">
                  <c:v>0.43124999999984498</c:v>
                </c:pt>
                <c:pt idx="202">
                  <c:v>0.43194444444428898</c:v>
                </c:pt>
                <c:pt idx="203">
                  <c:v>0.43263888888873298</c:v>
                </c:pt>
                <c:pt idx="204">
                  <c:v>0.43333333333317697</c:v>
                </c:pt>
                <c:pt idx="205">
                  <c:v>0.43402777777762103</c:v>
                </c:pt>
                <c:pt idx="206">
                  <c:v>0.43472222222206502</c:v>
                </c:pt>
                <c:pt idx="207">
                  <c:v>0.43541666666650902</c:v>
                </c:pt>
                <c:pt idx="208">
                  <c:v>0.43611111111095302</c:v>
                </c:pt>
                <c:pt idx="209">
                  <c:v>0.43680555555539702</c:v>
                </c:pt>
                <c:pt idx="210">
                  <c:v>0.43749999999984102</c:v>
                </c:pt>
                <c:pt idx="211">
                  <c:v>0.43819444444428501</c:v>
                </c:pt>
                <c:pt idx="212">
                  <c:v>0.43888888888872901</c:v>
                </c:pt>
                <c:pt idx="213">
                  <c:v>0.43958333333317301</c:v>
                </c:pt>
                <c:pt idx="214">
                  <c:v>0.44027777777761701</c:v>
                </c:pt>
                <c:pt idx="215">
                  <c:v>0.44097222222206101</c:v>
                </c:pt>
                <c:pt idx="216">
                  <c:v>0.441666666666505</c:v>
                </c:pt>
                <c:pt idx="217">
                  <c:v>0.442361111110949</c:v>
                </c:pt>
                <c:pt idx="218">
                  <c:v>0.443055555555393</c:v>
                </c:pt>
                <c:pt idx="219">
                  <c:v>0.443749999999837</c:v>
                </c:pt>
                <c:pt idx="220">
                  <c:v>0.44444444444428099</c:v>
                </c:pt>
                <c:pt idx="221">
                  <c:v>0.44513888888872499</c:v>
                </c:pt>
                <c:pt idx="222">
                  <c:v>0.44583333333316899</c:v>
                </c:pt>
                <c:pt idx="223">
                  <c:v>0.44652777777761299</c:v>
                </c:pt>
                <c:pt idx="224">
                  <c:v>0.44722222222205699</c:v>
                </c:pt>
                <c:pt idx="225">
                  <c:v>0.44791666666650098</c:v>
                </c:pt>
                <c:pt idx="226">
                  <c:v>0.44861111111094498</c:v>
                </c:pt>
                <c:pt idx="227">
                  <c:v>0.44930555555538898</c:v>
                </c:pt>
                <c:pt idx="228">
                  <c:v>0.44999999999983298</c:v>
                </c:pt>
                <c:pt idx="229">
                  <c:v>0.45069444444427698</c:v>
                </c:pt>
                <c:pt idx="230">
                  <c:v>0.45138888888872097</c:v>
                </c:pt>
                <c:pt idx="231">
                  <c:v>0.45208333333316503</c:v>
                </c:pt>
                <c:pt idx="232">
                  <c:v>0.45277777777760903</c:v>
                </c:pt>
                <c:pt idx="233">
                  <c:v>0.45347222222205302</c:v>
                </c:pt>
                <c:pt idx="234">
                  <c:v>0.45416666666649702</c:v>
                </c:pt>
                <c:pt idx="235">
                  <c:v>0.45486111111094102</c:v>
                </c:pt>
                <c:pt idx="236">
                  <c:v>0.45555555555538502</c:v>
                </c:pt>
                <c:pt idx="237">
                  <c:v>0.45624999999982901</c:v>
                </c:pt>
                <c:pt idx="238">
                  <c:v>0.45694444444427301</c:v>
                </c:pt>
                <c:pt idx="239">
                  <c:v>0.45763888888871701</c:v>
                </c:pt>
                <c:pt idx="240">
                  <c:v>0.45833333333316101</c:v>
                </c:pt>
                <c:pt idx="241">
                  <c:v>0.45902777777760501</c:v>
                </c:pt>
                <c:pt idx="242">
                  <c:v>0.459722222222049</c:v>
                </c:pt>
                <c:pt idx="243">
                  <c:v>0.460416666666493</c:v>
                </c:pt>
                <c:pt idx="244">
                  <c:v>0.461111111110937</c:v>
                </c:pt>
                <c:pt idx="245">
                  <c:v>0.461805555555381</c:v>
                </c:pt>
                <c:pt idx="246">
                  <c:v>0.462499999999825</c:v>
                </c:pt>
                <c:pt idx="247">
                  <c:v>0.46319444444426899</c:v>
                </c:pt>
                <c:pt idx="248">
                  <c:v>0.46388888888871299</c:v>
                </c:pt>
                <c:pt idx="249">
                  <c:v>0.46458333333315699</c:v>
                </c:pt>
                <c:pt idx="250">
                  <c:v>0.46527777777760099</c:v>
                </c:pt>
                <c:pt idx="251">
                  <c:v>0.46597222222204498</c:v>
                </c:pt>
                <c:pt idx="252">
                  <c:v>0.46666666666648898</c:v>
                </c:pt>
                <c:pt idx="253">
                  <c:v>0.46736111111093298</c:v>
                </c:pt>
                <c:pt idx="254">
                  <c:v>0.46805555555537698</c:v>
                </c:pt>
                <c:pt idx="255">
                  <c:v>0.46874999999982098</c:v>
                </c:pt>
                <c:pt idx="256">
                  <c:v>0.46944444444426497</c:v>
                </c:pt>
                <c:pt idx="257">
                  <c:v>0.47013888888870897</c:v>
                </c:pt>
                <c:pt idx="258">
                  <c:v>0.47083333333315303</c:v>
                </c:pt>
                <c:pt idx="259">
                  <c:v>0.47152777777759702</c:v>
                </c:pt>
                <c:pt idx="260">
                  <c:v>0.47222222222204102</c:v>
                </c:pt>
                <c:pt idx="261">
                  <c:v>0.47291666666648502</c:v>
                </c:pt>
                <c:pt idx="262">
                  <c:v>0.47361111111092902</c:v>
                </c:pt>
                <c:pt idx="263">
                  <c:v>0.47430555555537302</c:v>
                </c:pt>
                <c:pt idx="264">
                  <c:v>0.47499999999981701</c:v>
                </c:pt>
                <c:pt idx="265">
                  <c:v>0.47569444444426101</c:v>
                </c:pt>
                <c:pt idx="266">
                  <c:v>0.47638888888870501</c:v>
                </c:pt>
                <c:pt idx="267">
                  <c:v>0.47708333333314901</c:v>
                </c:pt>
                <c:pt idx="268">
                  <c:v>0.477777777777593</c:v>
                </c:pt>
                <c:pt idx="269">
                  <c:v>0.478472222222037</c:v>
                </c:pt>
                <c:pt idx="270">
                  <c:v>0.479166666666481</c:v>
                </c:pt>
                <c:pt idx="271">
                  <c:v>0.479861111110925</c:v>
                </c:pt>
                <c:pt idx="272">
                  <c:v>0.480555555555369</c:v>
                </c:pt>
                <c:pt idx="273">
                  <c:v>0.48124999999981299</c:v>
                </c:pt>
                <c:pt idx="274">
                  <c:v>0.48194444444425699</c:v>
                </c:pt>
                <c:pt idx="275">
                  <c:v>0.48263888888870099</c:v>
                </c:pt>
                <c:pt idx="276">
                  <c:v>0.48333333333314499</c:v>
                </c:pt>
                <c:pt idx="277">
                  <c:v>0.48402777777758899</c:v>
                </c:pt>
                <c:pt idx="278">
                  <c:v>0.48472222222203298</c:v>
                </c:pt>
                <c:pt idx="279">
                  <c:v>0.48541666666647698</c:v>
                </c:pt>
                <c:pt idx="280">
                  <c:v>0.48611111111092098</c:v>
                </c:pt>
                <c:pt idx="281">
                  <c:v>0.48680555555536498</c:v>
                </c:pt>
                <c:pt idx="282">
                  <c:v>0.48749999999980898</c:v>
                </c:pt>
                <c:pt idx="283">
                  <c:v>0.48819444444425297</c:v>
                </c:pt>
                <c:pt idx="284">
                  <c:v>0.48888888888869703</c:v>
                </c:pt>
                <c:pt idx="285">
                  <c:v>0.48958333333314102</c:v>
                </c:pt>
                <c:pt idx="286">
                  <c:v>0.49027777777758502</c:v>
                </c:pt>
                <c:pt idx="287">
                  <c:v>0.49097222222202902</c:v>
                </c:pt>
                <c:pt idx="288">
                  <c:v>0.49166666666647302</c:v>
                </c:pt>
                <c:pt idx="289">
                  <c:v>0.49236111111091702</c:v>
                </c:pt>
                <c:pt idx="290">
                  <c:v>0.49305555555536101</c:v>
                </c:pt>
                <c:pt idx="291">
                  <c:v>0.49374999999980501</c:v>
                </c:pt>
                <c:pt idx="292">
                  <c:v>0.49444444444424901</c:v>
                </c:pt>
                <c:pt idx="293">
                  <c:v>0.49513888888869301</c:v>
                </c:pt>
                <c:pt idx="294">
                  <c:v>0.49583333333313701</c:v>
                </c:pt>
                <c:pt idx="295">
                  <c:v>0.496527777777581</c:v>
                </c:pt>
                <c:pt idx="296">
                  <c:v>0.497222222222025</c:v>
                </c:pt>
                <c:pt idx="297">
                  <c:v>0.497916666666469</c:v>
                </c:pt>
                <c:pt idx="298">
                  <c:v>0.498611111110913</c:v>
                </c:pt>
                <c:pt idx="299">
                  <c:v>0.49930555555535699</c:v>
                </c:pt>
                <c:pt idx="300">
                  <c:v>0.49999999999980099</c:v>
                </c:pt>
                <c:pt idx="301">
                  <c:v>0.50069444444424505</c:v>
                </c:pt>
                <c:pt idx="302">
                  <c:v>0.50138888888868904</c:v>
                </c:pt>
                <c:pt idx="303">
                  <c:v>0.50208333333313304</c:v>
                </c:pt>
                <c:pt idx="304">
                  <c:v>0.50277777777757704</c:v>
                </c:pt>
                <c:pt idx="305">
                  <c:v>0.50347222222202104</c:v>
                </c:pt>
                <c:pt idx="306">
                  <c:v>0.50416666666646504</c:v>
                </c:pt>
                <c:pt idx="307">
                  <c:v>0.50486111111090903</c:v>
                </c:pt>
                <c:pt idx="308">
                  <c:v>0.50555555555535303</c:v>
                </c:pt>
                <c:pt idx="309">
                  <c:v>0.50624999999979703</c:v>
                </c:pt>
                <c:pt idx="310">
                  <c:v>0.50694444444424103</c:v>
                </c:pt>
                <c:pt idx="311">
                  <c:v>0.50763888888868502</c:v>
                </c:pt>
                <c:pt idx="312">
                  <c:v>0.50833333333312902</c:v>
                </c:pt>
                <c:pt idx="313">
                  <c:v>0.50902777777757302</c:v>
                </c:pt>
                <c:pt idx="314">
                  <c:v>0.50972222222201702</c:v>
                </c:pt>
                <c:pt idx="315">
                  <c:v>0.51041666666646102</c:v>
                </c:pt>
                <c:pt idx="316">
                  <c:v>0.51111111111090501</c:v>
                </c:pt>
                <c:pt idx="317">
                  <c:v>0.51180555555534901</c:v>
                </c:pt>
                <c:pt idx="318">
                  <c:v>0.51249999999979301</c:v>
                </c:pt>
                <c:pt idx="319">
                  <c:v>0.51319444444423701</c:v>
                </c:pt>
                <c:pt idx="320">
                  <c:v>0.51388888888868101</c:v>
                </c:pt>
                <c:pt idx="321">
                  <c:v>0.514583333333125</c:v>
                </c:pt>
                <c:pt idx="322">
                  <c:v>0.515277777777569</c:v>
                </c:pt>
                <c:pt idx="323">
                  <c:v>0.515972222222013</c:v>
                </c:pt>
                <c:pt idx="324">
                  <c:v>0.516666666666457</c:v>
                </c:pt>
                <c:pt idx="325">
                  <c:v>0.517361111110901</c:v>
                </c:pt>
                <c:pt idx="326">
                  <c:v>0.51805555555534499</c:v>
                </c:pt>
                <c:pt idx="327">
                  <c:v>0.51874999999978899</c:v>
                </c:pt>
                <c:pt idx="328">
                  <c:v>0.51944444444423299</c:v>
                </c:pt>
                <c:pt idx="329">
                  <c:v>0.52013888888867699</c:v>
                </c:pt>
                <c:pt idx="330">
                  <c:v>0.52083333333312098</c:v>
                </c:pt>
                <c:pt idx="331">
                  <c:v>0.52152777777756498</c:v>
                </c:pt>
                <c:pt idx="332">
                  <c:v>0.52222222222200898</c:v>
                </c:pt>
                <c:pt idx="333">
                  <c:v>0.52291666666645298</c:v>
                </c:pt>
                <c:pt idx="334">
                  <c:v>0.52361111111089698</c:v>
                </c:pt>
                <c:pt idx="335">
                  <c:v>0.52430555555534097</c:v>
                </c:pt>
                <c:pt idx="336">
                  <c:v>0.52499999999978497</c:v>
                </c:pt>
                <c:pt idx="337">
                  <c:v>0.52569444444422897</c:v>
                </c:pt>
                <c:pt idx="338">
                  <c:v>0.52638888888867297</c:v>
                </c:pt>
                <c:pt idx="339">
                  <c:v>0.52708333333311697</c:v>
                </c:pt>
                <c:pt idx="340">
                  <c:v>0.52777777777756096</c:v>
                </c:pt>
                <c:pt idx="341">
                  <c:v>0.52847222222200496</c:v>
                </c:pt>
                <c:pt idx="342">
                  <c:v>0.52916666666644896</c:v>
                </c:pt>
                <c:pt idx="343">
                  <c:v>0.52986111111089296</c:v>
                </c:pt>
                <c:pt idx="344">
                  <c:v>0.53055555555533696</c:v>
                </c:pt>
                <c:pt idx="345">
                  <c:v>0.53124999999978095</c:v>
                </c:pt>
                <c:pt idx="346">
                  <c:v>0.53194444444422495</c:v>
                </c:pt>
                <c:pt idx="347">
                  <c:v>0.53263888888866895</c:v>
                </c:pt>
                <c:pt idx="348">
                  <c:v>0.53333333333311295</c:v>
                </c:pt>
                <c:pt idx="349">
                  <c:v>0.53402777777755694</c:v>
                </c:pt>
                <c:pt idx="350">
                  <c:v>0.53472222222200105</c:v>
                </c:pt>
                <c:pt idx="351">
                  <c:v>0.53541666666644505</c:v>
                </c:pt>
                <c:pt idx="352">
                  <c:v>0.53611111111088905</c:v>
                </c:pt>
                <c:pt idx="353">
                  <c:v>0.53680555555533305</c:v>
                </c:pt>
                <c:pt idx="354">
                  <c:v>0.53749999999977705</c:v>
                </c:pt>
                <c:pt idx="355">
                  <c:v>0.53819444444422104</c:v>
                </c:pt>
                <c:pt idx="356">
                  <c:v>0.53888888888866504</c:v>
                </c:pt>
                <c:pt idx="357">
                  <c:v>0.53958333333310904</c:v>
                </c:pt>
                <c:pt idx="358">
                  <c:v>0.54027777777755304</c:v>
                </c:pt>
                <c:pt idx="359">
                  <c:v>0.54097222222199703</c:v>
                </c:pt>
                <c:pt idx="360">
                  <c:v>0.54166666666644103</c:v>
                </c:pt>
                <c:pt idx="361">
                  <c:v>0.54236111111088503</c:v>
                </c:pt>
                <c:pt idx="362">
                  <c:v>0.54305555555532903</c:v>
                </c:pt>
                <c:pt idx="363">
                  <c:v>0.54374999999977303</c:v>
                </c:pt>
                <c:pt idx="364">
                  <c:v>0.54444444444421702</c:v>
                </c:pt>
                <c:pt idx="365">
                  <c:v>0.54513888888866102</c:v>
                </c:pt>
                <c:pt idx="366">
                  <c:v>0.54583333333310502</c:v>
                </c:pt>
                <c:pt idx="367">
                  <c:v>0.54652777777754902</c:v>
                </c:pt>
                <c:pt idx="368">
                  <c:v>0.54722222222199302</c:v>
                </c:pt>
                <c:pt idx="369">
                  <c:v>0.54791666666643701</c:v>
                </c:pt>
                <c:pt idx="370">
                  <c:v>0.54861111111088101</c:v>
                </c:pt>
                <c:pt idx="371">
                  <c:v>0.54930555555532501</c:v>
                </c:pt>
                <c:pt idx="372">
                  <c:v>0.54999999999976901</c:v>
                </c:pt>
                <c:pt idx="373">
                  <c:v>0.550694444444213</c:v>
                </c:pt>
                <c:pt idx="374">
                  <c:v>0.551388888888657</c:v>
                </c:pt>
                <c:pt idx="375">
                  <c:v>0.552083333333101</c:v>
                </c:pt>
                <c:pt idx="376">
                  <c:v>0.552777777777545</c:v>
                </c:pt>
                <c:pt idx="377">
                  <c:v>0.553472222221989</c:v>
                </c:pt>
                <c:pt idx="378">
                  <c:v>0.55416666666643299</c:v>
                </c:pt>
                <c:pt idx="379">
                  <c:v>0.55486111111087699</c:v>
                </c:pt>
                <c:pt idx="380">
                  <c:v>0.55555555555532099</c:v>
                </c:pt>
                <c:pt idx="381">
                  <c:v>0.55624999999976499</c:v>
                </c:pt>
                <c:pt idx="382">
                  <c:v>0.55694444444420899</c:v>
                </c:pt>
                <c:pt idx="383">
                  <c:v>0.55763888888865298</c:v>
                </c:pt>
                <c:pt idx="384">
                  <c:v>0.55833333333309698</c:v>
                </c:pt>
                <c:pt idx="385">
                  <c:v>0.55902777777754098</c:v>
                </c:pt>
                <c:pt idx="386">
                  <c:v>0.55972222222198498</c:v>
                </c:pt>
                <c:pt idx="387">
                  <c:v>0.56041666666642898</c:v>
                </c:pt>
                <c:pt idx="388">
                  <c:v>0.56111111111087297</c:v>
                </c:pt>
                <c:pt idx="389">
                  <c:v>0.56180555555531697</c:v>
                </c:pt>
                <c:pt idx="390">
                  <c:v>0.56249999999976097</c:v>
                </c:pt>
                <c:pt idx="391">
                  <c:v>0.56319444444420497</c:v>
                </c:pt>
                <c:pt idx="392">
                  <c:v>0.56388888888864896</c:v>
                </c:pt>
                <c:pt idx="393">
                  <c:v>0.56458333333309296</c:v>
                </c:pt>
                <c:pt idx="394">
                  <c:v>0.56527777777753696</c:v>
                </c:pt>
                <c:pt idx="395">
                  <c:v>0.56597222222198096</c:v>
                </c:pt>
                <c:pt idx="396">
                  <c:v>0.56666666666642496</c:v>
                </c:pt>
                <c:pt idx="397">
                  <c:v>0.56736111111086895</c:v>
                </c:pt>
                <c:pt idx="398">
                  <c:v>0.56805555555531295</c:v>
                </c:pt>
                <c:pt idx="399">
                  <c:v>0.56874999999975695</c:v>
                </c:pt>
                <c:pt idx="400">
                  <c:v>0.56944444444420095</c:v>
                </c:pt>
                <c:pt idx="401">
                  <c:v>0.57013888888864495</c:v>
                </c:pt>
                <c:pt idx="402">
                  <c:v>0.57083333333308905</c:v>
                </c:pt>
                <c:pt idx="403">
                  <c:v>0.57152777777753305</c:v>
                </c:pt>
                <c:pt idx="404">
                  <c:v>0.57222222222197705</c:v>
                </c:pt>
                <c:pt idx="405">
                  <c:v>0.57291666666642105</c:v>
                </c:pt>
                <c:pt idx="406">
                  <c:v>0.57361111111086505</c:v>
                </c:pt>
                <c:pt idx="407">
                  <c:v>0.57430555555530904</c:v>
                </c:pt>
                <c:pt idx="408">
                  <c:v>0.57499999999975304</c:v>
                </c:pt>
                <c:pt idx="409">
                  <c:v>0.57569444444419704</c:v>
                </c:pt>
                <c:pt idx="410">
                  <c:v>0.57638888888864104</c:v>
                </c:pt>
                <c:pt idx="411">
                  <c:v>0.57708333333308504</c:v>
                </c:pt>
                <c:pt idx="412">
                  <c:v>0.57777777777752903</c:v>
                </c:pt>
                <c:pt idx="413">
                  <c:v>0.57847222222197303</c:v>
                </c:pt>
                <c:pt idx="414">
                  <c:v>0.57916666666641703</c:v>
                </c:pt>
                <c:pt idx="415">
                  <c:v>0.57986111111086103</c:v>
                </c:pt>
                <c:pt idx="416">
                  <c:v>0.58055555555530503</c:v>
                </c:pt>
                <c:pt idx="417">
                  <c:v>0.58124999999974902</c:v>
                </c:pt>
                <c:pt idx="418">
                  <c:v>0.58194444444419302</c:v>
                </c:pt>
                <c:pt idx="419">
                  <c:v>0.58263888888863702</c:v>
                </c:pt>
                <c:pt idx="420">
                  <c:v>0.58333333333308102</c:v>
                </c:pt>
                <c:pt idx="421">
                  <c:v>0.58402777777752501</c:v>
                </c:pt>
                <c:pt idx="422">
                  <c:v>0.58472222222196901</c:v>
                </c:pt>
                <c:pt idx="423">
                  <c:v>0.58541666666641301</c:v>
                </c:pt>
                <c:pt idx="424">
                  <c:v>0.58611111111085701</c:v>
                </c:pt>
                <c:pt idx="425">
                  <c:v>0.58680555555530101</c:v>
                </c:pt>
                <c:pt idx="426">
                  <c:v>0.587499999999745</c:v>
                </c:pt>
                <c:pt idx="427">
                  <c:v>0.588194444444189</c:v>
                </c:pt>
                <c:pt idx="428">
                  <c:v>0.588888888888633</c:v>
                </c:pt>
                <c:pt idx="429">
                  <c:v>0.589583333333077</c:v>
                </c:pt>
                <c:pt idx="430">
                  <c:v>0.590277777777521</c:v>
                </c:pt>
                <c:pt idx="431">
                  <c:v>0.59097222222196499</c:v>
                </c:pt>
                <c:pt idx="432">
                  <c:v>0.59166666666640899</c:v>
                </c:pt>
                <c:pt idx="433">
                  <c:v>0.59236111111085299</c:v>
                </c:pt>
                <c:pt idx="434">
                  <c:v>0.59305555555529699</c:v>
                </c:pt>
                <c:pt idx="435">
                  <c:v>0.59374999999974098</c:v>
                </c:pt>
                <c:pt idx="436">
                  <c:v>0.59444444444418498</c:v>
                </c:pt>
                <c:pt idx="437">
                  <c:v>0.59513888888862898</c:v>
                </c:pt>
                <c:pt idx="438">
                  <c:v>0.59583333333307298</c:v>
                </c:pt>
                <c:pt idx="439">
                  <c:v>0.59652777777751698</c:v>
                </c:pt>
                <c:pt idx="440">
                  <c:v>0.59722222222196097</c:v>
                </c:pt>
                <c:pt idx="441">
                  <c:v>0.59791666666640497</c:v>
                </c:pt>
                <c:pt idx="442">
                  <c:v>0.59861111111084897</c:v>
                </c:pt>
                <c:pt idx="443">
                  <c:v>0.59930555555529297</c:v>
                </c:pt>
                <c:pt idx="444">
                  <c:v>0.59999999999973697</c:v>
                </c:pt>
                <c:pt idx="445">
                  <c:v>0.60069444444418096</c:v>
                </c:pt>
                <c:pt idx="446">
                  <c:v>0.60138888888862496</c:v>
                </c:pt>
                <c:pt idx="447">
                  <c:v>0.60208333333306896</c:v>
                </c:pt>
                <c:pt idx="448">
                  <c:v>0.60277777777751296</c:v>
                </c:pt>
                <c:pt idx="449">
                  <c:v>0.60347222222195696</c:v>
                </c:pt>
                <c:pt idx="450">
                  <c:v>0.60416666666640095</c:v>
                </c:pt>
                <c:pt idx="451">
                  <c:v>0.60486111111084495</c:v>
                </c:pt>
                <c:pt idx="452">
                  <c:v>0.60555555555528895</c:v>
                </c:pt>
                <c:pt idx="453">
                  <c:v>0.60624999999973295</c:v>
                </c:pt>
                <c:pt idx="454">
                  <c:v>0.60694444444417694</c:v>
                </c:pt>
                <c:pt idx="455">
                  <c:v>0.60763888888862105</c:v>
                </c:pt>
                <c:pt idx="456">
                  <c:v>0.60833333333306505</c:v>
                </c:pt>
                <c:pt idx="457">
                  <c:v>0.60902777777750905</c:v>
                </c:pt>
                <c:pt idx="458">
                  <c:v>0.60972222222195305</c:v>
                </c:pt>
                <c:pt idx="459">
                  <c:v>0.61041666666639705</c:v>
                </c:pt>
                <c:pt idx="460">
                  <c:v>0.61111111111084104</c:v>
                </c:pt>
                <c:pt idx="461">
                  <c:v>0.61180555555528504</c:v>
                </c:pt>
                <c:pt idx="462">
                  <c:v>0.61249999999972904</c:v>
                </c:pt>
                <c:pt idx="463">
                  <c:v>0.61319444444417304</c:v>
                </c:pt>
                <c:pt idx="464">
                  <c:v>0.61388888888861703</c:v>
                </c:pt>
                <c:pt idx="465">
                  <c:v>0.61458333333306103</c:v>
                </c:pt>
                <c:pt idx="466">
                  <c:v>0.61527777777750503</c:v>
                </c:pt>
                <c:pt idx="467">
                  <c:v>0.61597222222194903</c:v>
                </c:pt>
                <c:pt idx="468">
                  <c:v>0.61666666666639303</c:v>
                </c:pt>
                <c:pt idx="469">
                  <c:v>0.61736111111083702</c:v>
                </c:pt>
                <c:pt idx="470">
                  <c:v>0.61805555555528102</c:v>
                </c:pt>
                <c:pt idx="471">
                  <c:v>0.61874999999972502</c:v>
                </c:pt>
                <c:pt idx="472">
                  <c:v>0.61944444444416902</c:v>
                </c:pt>
                <c:pt idx="473">
                  <c:v>0.62013888888861302</c:v>
                </c:pt>
                <c:pt idx="474">
                  <c:v>0.62083333333305701</c:v>
                </c:pt>
                <c:pt idx="475">
                  <c:v>0.62152777777750101</c:v>
                </c:pt>
                <c:pt idx="476">
                  <c:v>0.62222222222194501</c:v>
                </c:pt>
                <c:pt idx="477">
                  <c:v>0.62291666666638901</c:v>
                </c:pt>
                <c:pt idx="478">
                  <c:v>0.62361111111083301</c:v>
                </c:pt>
                <c:pt idx="479">
                  <c:v>0.624305555555277</c:v>
                </c:pt>
                <c:pt idx="480">
                  <c:v>0.624999999999721</c:v>
                </c:pt>
                <c:pt idx="481">
                  <c:v>0.625694444444165</c:v>
                </c:pt>
                <c:pt idx="482">
                  <c:v>0.626388888888609</c:v>
                </c:pt>
                <c:pt idx="483">
                  <c:v>0.62708333333305299</c:v>
                </c:pt>
                <c:pt idx="484">
                  <c:v>0.62777777777749699</c:v>
                </c:pt>
                <c:pt idx="485">
                  <c:v>0.62847222222194099</c:v>
                </c:pt>
                <c:pt idx="486">
                  <c:v>0.62916666666638499</c:v>
                </c:pt>
                <c:pt idx="487">
                  <c:v>0.62986111111082899</c:v>
                </c:pt>
                <c:pt idx="488">
                  <c:v>0.63055555555527298</c:v>
                </c:pt>
                <c:pt idx="489">
                  <c:v>0.63124999999971698</c:v>
                </c:pt>
                <c:pt idx="490">
                  <c:v>0.63194444444416098</c:v>
                </c:pt>
                <c:pt idx="491">
                  <c:v>0.63263888888860498</c:v>
                </c:pt>
                <c:pt idx="492">
                  <c:v>0.63333333333304898</c:v>
                </c:pt>
                <c:pt idx="493">
                  <c:v>0.63402777777749297</c:v>
                </c:pt>
                <c:pt idx="494">
                  <c:v>0.63472222222193697</c:v>
                </c:pt>
                <c:pt idx="495">
                  <c:v>0.63541666666638097</c:v>
                </c:pt>
                <c:pt idx="496">
                  <c:v>0.63611111111082497</c:v>
                </c:pt>
                <c:pt idx="497">
                  <c:v>0.63680555555526897</c:v>
                </c:pt>
                <c:pt idx="498">
                  <c:v>0.63749999999971296</c:v>
                </c:pt>
                <c:pt idx="499">
                  <c:v>0.63819444444415696</c:v>
                </c:pt>
                <c:pt idx="500">
                  <c:v>0.63888888888860096</c:v>
                </c:pt>
                <c:pt idx="501">
                  <c:v>0.63958333333304496</c:v>
                </c:pt>
                <c:pt idx="502">
                  <c:v>0.64027777777748895</c:v>
                </c:pt>
                <c:pt idx="503">
                  <c:v>0.64097222222193295</c:v>
                </c:pt>
                <c:pt idx="504">
                  <c:v>0.64166666666637695</c:v>
                </c:pt>
                <c:pt idx="505">
                  <c:v>0.64236111111082095</c:v>
                </c:pt>
                <c:pt idx="506">
                  <c:v>0.64305555555526495</c:v>
                </c:pt>
                <c:pt idx="507">
                  <c:v>0.64374999999970905</c:v>
                </c:pt>
                <c:pt idx="508">
                  <c:v>0.64444444444415305</c:v>
                </c:pt>
                <c:pt idx="509">
                  <c:v>0.64513888888859705</c:v>
                </c:pt>
                <c:pt idx="510">
                  <c:v>0.64583333333304105</c:v>
                </c:pt>
                <c:pt idx="511">
                  <c:v>0.64652777777748505</c:v>
                </c:pt>
                <c:pt idx="512">
                  <c:v>0.64722222222192904</c:v>
                </c:pt>
                <c:pt idx="513">
                  <c:v>0.64791666666637304</c:v>
                </c:pt>
                <c:pt idx="514">
                  <c:v>0.64861111111081704</c:v>
                </c:pt>
                <c:pt idx="515">
                  <c:v>0.64930555555526104</c:v>
                </c:pt>
                <c:pt idx="516">
                  <c:v>0.64999999999970504</c:v>
                </c:pt>
                <c:pt idx="517">
                  <c:v>0.65069444444414903</c:v>
                </c:pt>
                <c:pt idx="518">
                  <c:v>0.65138888888859303</c:v>
                </c:pt>
                <c:pt idx="519">
                  <c:v>0.65208333333303703</c:v>
                </c:pt>
                <c:pt idx="520">
                  <c:v>0.65277777777748103</c:v>
                </c:pt>
                <c:pt idx="521">
                  <c:v>0.65347222222192503</c:v>
                </c:pt>
                <c:pt idx="522">
                  <c:v>0.65416666666636902</c:v>
                </c:pt>
                <c:pt idx="523">
                  <c:v>0.65486111111081302</c:v>
                </c:pt>
                <c:pt idx="524">
                  <c:v>0.65555555555525702</c:v>
                </c:pt>
                <c:pt idx="525">
                  <c:v>0.65624999999970102</c:v>
                </c:pt>
                <c:pt idx="526">
                  <c:v>0.65694444444414501</c:v>
                </c:pt>
                <c:pt idx="527">
                  <c:v>0.65763888888858901</c:v>
                </c:pt>
                <c:pt idx="528">
                  <c:v>0.65833333333303301</c:v>
                </c:pt>
                <c:pt idx="529">
                  <c:v>0.65902777777747701</c:v>
                </c:pt>
                <c:pt idx="530">
                  <c:v>0.65972222222192101</c:v>
                </c:pt>
                <c:pt idx="531">
                  <c:v>0.660416666666365</c:v>
                </c:pt>
                <c:pt idx="532">
                  <c:v>0.661111111110809</c:v>
                </c:pt>
                <c:pt idx="533">
                  <c:v>0.661805555555253</c:v>
                </c:pt>
                <c:pt idx="534">
                  <c:v>0.662499999999697</c:v>
                </c:pt>
                <c:pt idx="535">
                  <c:v>0.663194444444141</c:v>
                </c:pt>
                <c:pt idx="536">
                  <c:v>0.66388888888858499</c:v>
                </c:pt>
                <c:pt idx="537">
                  <c:v>0.66458333333302899</c:v>
                </c:pt>
                <c:pt idx="538">
                  <c:v>0.66527777777747299</c:v>
                </c:pt>
                <c:pt idx="539">
                  <c:v>0.66597222222191699</c:v>
                </c:pt>
                <c:pt idx="540">
                  <c:v>0.66666666666636099</c:v>
                </c:pt>
              </c:numCache>
            </c:numRef>
          </c:cat>
          <c:val>
            <c:numRef>
              <c:f>'Suchdol-stará b.'!$N$427:$N$967</c:f>
              <c:numCache>
                <c:formatCode>General</c:formatCode>
                <c:ptCount val="541"/>
                <c:pt idx="260">
                  <c:v>37</c:v>
                </c:pt>
                <c:pt idx="261">
                  <c:v>37</c:v>
                </c:pt>
                <c:pt idx="262">
                  <c:v>37</c:v>
                </c:pt>
                <c:pt idx="263">
                  <c:v>37</c:v>
                </c:pt>
                <c:pt idx="264">
                  <c:v>37</c:v>
                </c:pt>
                <c:pt idx="265">
                  <c:v>37</c:v>
                </c:pt>
                <c:pt idx="266">
                  <c:v>37</c:v>
                </c:pt>
                <c:pt idx="267">
                  <c:v>37</c:v>
                </c:pt>
                <c:pt idx="268">
                  <c:v>37</c:v>
                </c:pt>
                <c:pt idx="269">
                  <c:v>37</c:v>
                </c:pt>
                <c:pt idx="270">
                  <c:v>37</c:v>
                </c:pt>
                <c:pt idx="271">
                  <c:v>35</c:v>
                </c:pt>
                <c:pt idx="272">
                  <c:v>35</c:v>
                </c:pt>
                <c:pt idx="273">
                  <c:v>35</c:v>
                </c:pt>
                <c:pt idx="274">
                  <c:v>35</c:v>
                </c:pt>
                <c:pt idx="275">
                  <c:v>35</c:v>
                </c:pt>
                <c:pt idx="276">
                  <c:v>35</c:v>
                </c:pt>
                <c:pt idx="277">
                  <c:v>35</c:v>
                </c:pt>
                <c:pt idx="278">
                  <c:v>35</c:v>
                </c:pt>
                <c:pt idx="279">
                  <c:v>35</c:v>
                </c:pt>
                <c:pt idx="280">
                  <c:v>35</c:v>
                </c:pt>
                <c:pt idx="281">
                  <c:v>35</c:v>
                </c:pt>
                <c:pt idx="282">
                  <c:v>35</c:v>
                </c:pt>
                <c:pt idx="283">
                  <c:v>35</c:v>
                </c:pt>
                <c:pt idx="284">
                  <c:v>35</c:v>
                </c:pt>
                <c:pt idx="285">
                  <c:v>35</c:v>
                </c:pt>
                <c:pt idx="286">
                  <c:v>35</c:v>
                </c:pt>
                <c:pt idx="287">
                  <c:v>35</c:v>
                </c:pt>
                <c:pt idx="288">
                  <c:v>35</c:v>
                </c:pt>
                <c:pt idx="289">
                  <c:v>35</c:v>
                </c:pt>
                <c:pt idx="290">
                  <c:v>35</c:v>
                </c:pt>
                <c:pt idx="291">
                  <c:v>35</c:v>
                </c:pt>
                <c:pt idx="292">
                  <c:v>33</c:v>
                </c:pt>
                <c:pt idx="293">
                  <c:v>33</c:v>
                </c:pt>
                <c:pt idx="294">
                  <c:v>33</c:v>
                </c:pt>
                <c:pt idx="295">
                  <c:v>33</c:v>
                </c:pt>
                <c:pt idx="296">
                  <c:v>33</c:v>
                </c:pt>
                <c:pt idx="297">
                  <c:v>33</c:v>
                </c:pt>
                <c:pt idx="298">
                  <c:v>33</c:v>
                </c:pt>
                <c:pt idx="299">
                  <c:v>33</c:v>
                </c:pt>
                <c:pt idx="300">
                  <c:v>33</c:v>
                </c:pt>
                <c:pt idx="301">
                  <c:v>33</c:v>
                </c:pt>
                <c:pt idx="302">
                  <c:v>33</c:v>
                </c:pt>
                <c:pt idx="303">
                  <c:v>33</c:v>
                </c:pt>
                <c:pt idx="304">
                  <c:v>33</c:v>
                </c:pt>
                <c:pt idx="305">
                  <c:v>33</c:v>
                </c:pt>
                <c:pt idx="306">
                  <c:v>33</c:v>
                </c:pt>
                <c:pt idx="307">
                  <c:v>33</c:v>
                </c:pt>
                <c:pt idx="308">
                  <c:v>33</c:v>
                </c:pt>
                <c:pt idx="309">
                  <c:v>33</c:v>
                </c:pt>
                <c:pt idx="310">
                  <c:v>31</c:v>
                </c:pt>
                <c:pt idx="311">
                  <c:v>31</c:v>
                </c:pt>
                <c:pt idx="312">
                  <c:v>31</c:v>
                </c:pt>
                <c:pt idx="313">
                  <c:v>31</c:v>
                </c:pt>
                <c:pt idx="314">
                  <c:v>31</c:v>
                </c:pt>
                <c:pt idx="315">
                  <c:v>31</c:v>
                </c:pt>
                <c:pt idx="316">
                  <c:v>31</c:v>
                </c:pt>
                <c:pt idx="317">
                  <c:v>31</c:v>
                </c:pt>
                <c:pt idx="318">
                  <c:v>31</c:v>
                </c:pt>
                <c:pt idx="319">
                  <c:v>31</c:v>
                </c:pt>
                <c:pt idx="320">
                  <c:v>31</c:v>
                </c:pt>
                <c:pt idx="321">
                  <c:v>31</c:v>
                </c:pt>
                <c:pt idx="322">
                  <c:v>31</c:v>
                </c:pt>
                <c:pt idx="323">
                  <c:v>31</c:v>
                </c:pt>
                <c:pt idx="324">
                  <c:v>31</c:v>
                </c:pt>
                <c:pt idx="325">
                  <c:v>31</c:v>
                </c:pt>
                <c:pt idx="326">
                  <c:v>31</c:v>
                </c:pt>
                <c:pt idx="327">
                  <c:v>31</c:v>
                </c:pt>
                <c:pt idx="328">
                  <c:v>31</c:v>
                </c:pt>
                <c:pt idx="329">
                  <c:v>31</c:v>
                </c:pt>
                <c:pt idx="330">
                  <c:v>31</c:v>
                </c:pt>
                <c:pt idx="331">
                  <c:v>31</c:v>
                </c:pt>
                <c:pt idx="332">
                  <c:v>31</c:v>
                </c:pt>
                <c:pt idx="333">
                  <c:v>31</c:v>
                </c:pt>
                <c:pt idx="334">
                  <c:v>31</c:v>
                </c:pt>
                <c:pt idx="335">
                  <c:v>31</c:v>
                </c:pt>
                <c:pt idx="336">
                  <c:v>31</c:v>
                </c:pt>
                <c:pt idx="337">
                  <c:v>31</c:v>
                </c:pt>
                <c:pt idx="338">
                  <c:v>31</c:v>
                </c:pt>
                <c:pt idx="339">
                  <c:v>30</c:v>
                </c:pt>
                <c:pt idx="340">
                  <c:v>30</c:v>
                </c:pt>
                <c:pt idx="341">
                  <c:v>30</c:v>
                </c:pt>
                <c:pt idx="342">
                  <c:v>30</c:v>
                </c:pt>
                <c:pt idx="343">
                  <c:v>30</c:v>
                </c:pt>
                <c:pt idx="344">
                  <c:v>30</c:v>
                </c:pt>
                <c:pt idx="345">
                  <c:v>30</c:v>
                </c:pt>
                <c:pt idx="346">
                  <c:v>30</c:v>
                </c:pt>
                <c:pt idx="347">
                  <c:v>30</c:v>
                </c:pt>
                <c:pt idx="348">
                  <c:v>30</c:v>
                </c:pt>
                <c:pt idx="349">
                  <c:v>30</c:v>
                </c:pt>
                <c:pt idx="350">
                  <c:v>30</c:v>
                </c:pt>
                <c:pt idx="351">
                  <c:v>30</c:v>
                </c:pt>
                <c:pt idx="352">
                  <c:v>30</c:v>
                </c:pt>
                <c:pt idx="353">
                  <c:v>30</c:v>
                </c:pt>
                <c:pt idx="354">
                  <c:v>30</c:v>
                </c:pt>
                <c:pt idx="355">
                  <c:v>30</c:v>
                </c:pt>
                <c:pt idx="356">
                  <c:v>30</c:v>
                </c:pt>
                <c:pt idx="357">
                  <c:v>30</c:v>
                </c:pt>
                <c:pt idx="358">
                  <c:v>30</c:v>
                </c:pt>
                <c:pt idx="359">
                  <c:v>30</c:v>
                </c:pt>
                <c:pt idx="360">
                  <c:v>30</c:v>
                </c:pt>
                <c:pt idx="361">
                  <c:v>30</c:v>
                </c:pt>
                <c:pt idx="362">
                  <c:v>30</c:v>
                </c:pt>
                <c:pt idx="363">
                  <c:v>30</c:v>
                </c:pt>
                <c:pt idx="364">
                  <c:v>30</c:v>
                </c:pt>
                <c:pt idx="365">
                  <c:v>30</c:v>
                </c:pt>
                <c:pt idx="366">
                  <c:v>30</c:v>
                </c:pt>
                <c:pt idx="367">
                  <c:v>30</c:v>
                </c:pt>
                <c:pt idx="368">
                  <c:v>28</c:v>
                </c:pt>
                <c:pt idx="369">
                  <c:v>28</c:v>
                </c:pt>
                <c:pt idx="370">
                  <c:v>28</c:v>
                </c:pt>
                <c:pt idx="371">
                  <c:v>28</c:v>
                </c:pt>
                <c:pt idx="372">
                  <c:v>28</c:v>
                </c:pt>
                <c:pt idx="373">
                  <c:v>28</c:v>
                </c:pt>
                <c:pt idx="374">
                  <c:v>28</c:v>
                </c:pt>
                <c:pt idx="375">
                  <c:v>28</c:v>
                </c:pt>
                <c:pt idx="376">
                  <c:v>28</c:v>
                </c:pt>
                <c:pt idx="377">
                  <c:v>28</c:v>
                </c:pt>
                <c:pt idx="378">
                  <c:v>28</c:v>
                </c:pt>
                <c:pt idx="379">
                  <c:v>28</c:v>
                </c:pt>
                <c:pt idx="380">
                  <c:v>28</c:v>
                </c:pt>
                <c:pt idx="381">
                  <c:v>28</c:v>
                </c:pt>
                <c:pt idx="382">
                  <c:v>28</c:v>
                </c:pt>
                <c:pt idx="383">
                  <c:v>28</c:v>
                </c:pt>
                <c:pt idx="384">
                  <c:v>28</c:v>
                </c:pt>
                <c:pt idx="385">
                  <c:v>28</c:v>
                </c:pt>
                <c:pt idx="386">
                  <c:v>28</c:v>
                </c:pt>
                <c:pt idx="387">
                  <c:v>28</c:v>
                </c:pt>
                <c:pt idx="388">
                  <c:v>28</c:v>
                </c:pt>
                <c:pt idx="389">
                  <c:v>28</c:v>
                </c:pt>
                <c:pt idx="390">
                  <c:v>28</c:v>
                </c:pt>
                <c:pt idx="391">
                  <c:v>28</c:v>
                </c:pt>
                <c:pt idx="392">
                  <c:v>28</c:v>
                </c:pt>
                <c:pt idx="393">
                  <c:v>28</c:v>
                </c:pt>
                <c:pt idx="394">
                  <c:v>28</c:v>
                </c:pt>
                <c:pt idx="395">
                  <c:v>28</c:v>
                </c:pt>
                <c:pt idx="396">
                  <c:v>28</c:v>
                </c:pt>
                <c:pt idx="397">
                  <c:v>28</c:v>
                </c:pt>
                <c:pt idx="398">
                  <c:v>29</c:v>
                </c:pt>
                <c:pt idx="399">
                  <c:v>29</c:v>
                </c:pt>
                <c:pt idx="400">
                  <c:v>29</c:v>
                </c:pt>
                <c:pt idx="401">
                  <c:v>29</c:v>
                </c:pt>
                <c:pt idx="402">
                  <c:v>29</c:v>
                </c:pt>
                <c:pt idx="403">
                  <c:v>29</c:v>
                </c:pt>
                <c:pt idx="404">
                  <c:v>29</c:v>
                </c:pt>
                <c:pt idx="405">
                  <c:v>29</c:v>
                </c:pt>
                <c:pt idx="406">
                  <c:v>29</c:v>
                </c:pt>
                <c:pt idx="407">
                  <c:v>29</c:v>
                </c:pt>
                <c:pt idx="408">
                  <c:v>29</c:v>
                </c:pt>
                <c:pt idx="409">
                  <c:v>29</c:v>
                </c:pt>
                <c:pt idx="410">
                  <c:v>29</c:v>
                </c:pt>
                <c:pt idx="411">
                  <c:v>29</c:v>
                </c:pt>
                <c:pt idx="412">
                  <c:v>29</c:v>
                </c:pt>
                <c:pt idx="413">
                  <c:v>29</c:v>
                </c:pt>
                <c:pt idx="414">
                  <c:v>29</c:v>
                </c:pt>
                <c:pt idx="415">
                  <c:v>29</c:v>
                </c:pt>
                <c:pt idx="416">
                  <c:v>29</c:v>
                </c:pt>
                <c:pt idx="417">
                  <c:v>29</c:v>
                </c:pt>
                <c:pt idx="418">
                  <c:v>29</c:v>
                </c:pt>
                <c:pt idx="419">
                  <c:v>29</c:v>
                </c:pt>
                <c:pt idx="420">
                  <c:v>29</c:v>
                </c:pt>
                <c:pt idx="421">
                  <c:v>29</c:v>
                </c:pt>
                <c:pt idx="422">
                  <c:v>29</c:v>
                </c:pt>
                <c:pt idx="423">
                  <c:v>29</c:v>
                </c:pt>
                <c:pt idx="424">
                  <c:v>29</c:v>
                </c:pt>
                <c:pt idx="425">
                  <c:v>29</c:v>
                </c:pt>
                <c:pt idx="426">
                  <c:v>29</c:v>
                </c:pt>
                <c:pt idx="427">
                  <c:v>29</c:v>
                </c:pt>
                <c:pt idx="428">
                  <c:v>29</c:v>
                </c:pt>
                <c:pt idx="429">
                  <c:v>29</c:v>
                </c:pt>
                <c:pt idx="430">
                  <c:v>29</c:v>
                </c:pt>
                <c:pt idx="431">
                  <c:v>29</c:v>
                </c:pt>
                <c:pt idx="432">
                  <c:v>29</c:v>
                </c:pt>
                <c:pt idx="433">
                  <c:v>29</c:v>
                </c:pt>
                <c:pt idx="434">
                  <c:v>29</c:v>
                </c:pt>
                <c:pt idx="435">
                  <c:v>29</c:v>
                </c:pt>
                <c:pt idx="436">
                  <c:v>29</c:v>
                </c:pt>
                <c:pt idx="437">
                  <c:v>29</c:v>
                </c:pt>
                <c:pt idx="438">
                  <c:v>29</c:v>
                </c:pt>
                <c:pt idx="439">
                  <c:v>29</c:v>
                </c:pt>
                <c:pt idx="440">
                  <c:v>29</c:v>
                </c:pt>
                <c:pt idx="441">
                  <c:v>29</c:v>
                </c:pt>
                <c:pt idx="442">
                  <c:v>29</c:v>
                </c:pt>
                <c:pt idx="443">
                  <c:v>29</c:v>
                </c:pt>
                <c:pt idx="444">
                  <c:v>29</c:v>
                </c:pt>
                <c:pt idx="445">
                  <c:v>29</c:v>
                </c:pt>
                <c:pt idx="446">
                  <c:v>29</c:v>
                </c:pt>
                <c:pt idx="447">
                  <c:v>29</c:v>
                </c:pt>
                <c:pt idx="448">
                  <c:v>29</c:v>
                </c:pt>
                <c:pt idx="449">
                  <c:v>28</c:v>
                </c:pt>
                <c:pt idx="450">
                  <c:v>28</c:v>
                </c:pt>
                <c:pt idx="451">
                  <c:v>28</c:v>
                </c:pt>
                <c:pt idx="452">
                  <c:v>28</c:v>
                </c:pt>
                <c:pt idx="453">
                  <c:v>28</c:v>
                </c:pt>
                <c:pt idx="454">
                  <c:v>28</c:v>
                </c:pt>
                <c:pt idx="455">
                  <c:v>28</c:v>
                </c:pt>
                <c:pt idx="456">
                  <c:v>28</c:v>
                </c:pt>
                <c:pt idx="457">
                  <c:v>28</c:v>
                </c:pt>
                <c:pt idx="458">
                  <c:v>28</c:v>
                </c:pt>
                <c:pt idx="459">
                  <c:v>28</c:v>
                </c:pt>
                <c:pt idx="460">
                  <c:v>28</c:v>
                </c:pt>
                <c:pt idx="461">
                  <c:v>28</c:v>
                </c:pt>
                <c:pt idx="462">
                  <c:v>28</c:v>
                </c:pt>
                <c:pt idx="463">
                  <c:v>28</c:v>
                </c:pt>
                <c:pt idx="464">
                  <c:v>28</c:v>
                </c:pt>
                <c:pt idx="465">
                  <c:v>28</c:v>
                </c:pt>
                <c:pt idx="466">
                  <c:v>28</c:v>
                </c:pt>
                <c:pt idx="467">
                  <c:v>28</c:v>
                </c:pt>
                <c:pt idx="468">
                  <c:v>28</c:v>
                </c:pt>
                <c:pt idx="469">
                  <c:v>28</c:v>
                </c:pt>
                <c:pt idx="470">
                  <c:v>28</c:v>
                </c:pt>
                <c:pt idx="471">
                  <c:v>28</c:v>
                </c:pt>
                <c:pt idx="472">
                  <c:v>28</c:v>
                </c:pt>
                <c:pt idx="473">
                  <c:v>28</c:v>
                </c:pt>
                <c:pt idx="474">
                  <c:v>28</c:v>
                </c:pt>
                <c:pt idx="475">
                  <c:v>28</c:v>
                </c:pt>
                <c:pt idx="476">
                  <c:v>28</c:v>
                </c:pt>
                <c:pt idx="477">
                  <c:v>28</c:v>
                </c:pt>
                <c:pt idx="478">
                  <c:v>28</c:v>
                </c:pt>
                <c:pt idx="479">
                  <c:v>28</c:v>
                </c:pt>
                <c:pt idx="480">
                  <c:v>28</c:v>
                </c:pt>
                <c:pt idx="481">
                  <c:v>28</c:v>
                </c:pt>
                <c:pt idx="482">
                  <c:v>28</c:v>
                </c:pt>
                <c:pt idx="483">
                  <c:v>28</c:v>
                </c:pt>
                <c:pt idx="484">
                  <c:v>28</c:v>
                </c:pt>
                <c:pt idx="485">
                  <c:v>28</c:v>
                </c:pt>
                <c:pt idx="486">
                  <c:v>30</c:v>
                </c:pt>
                <c:pt idx="487">
                  <c:v>30</c:v>
                </c:pt>
                <c:pt idx="488">
                  <c:v>30</c:v>
                </c:pt>
                <c:pt idx="489">
                  <c:v>30</c:v>
                </c:pt>
                <c:pt idx="490">
                  <c:v>30</c:v>
                </c:pt>
                <c:pt idx="491">
                  <c:v>30</c:v>
                </c:pt>
                <c:pt idx="492">
                  <c:v>30</c:v>
                </c:pt>
                <c:pt idx="493">
                  <c:v>30</c:v>
                </c:pt>
                <c:pt idx="494">
                  <c:v>30</c:v>
                </c:pt>
                <c:pt idx="495">
                  <c:v>30</c:v>
                </c:pt>
                <c:pt idx="496">
                  <c:v>30</c:v>
                </c:pt>
                <c:pt idx="497">
                  <c:v>30</c:v>
                </c:pt>
                <c:pt idx="498">
                  <c:v>30</c:v>
                </c:pt>
                <c:pt idx="499">
                  <c:v>30</c:v>
                </c:pt>
                <c:pt idx="500">
                  <c:v>30</c:v>
                </c:pt>
                <c:pt idx="501">
                  <c:v>30</c:v>
                </c:pt>
                <c:pt idx="502">
                  <c:v>30</c:v>
                </c:pt>
                <c:pt idx="503">
                  <c:v>30</c:v>
                </c:pt>
                <c:pt idx="504">
                  <c:v>30</c:v>
                </c:pt>
                <c:pt idx="505">
                  <c:v>30</c:v>
                </c:pt>
                <c:pt idx="506">
                  <c:v>30</c:v>
                </c:pt>
                <c:pt idx="507">
                  <c:v>30</c:v>
                </c:pt>
                <c:pt idx="508">
                  <c:v>30</c:v>
                </c:pt>
                <c:pt idx="509">
                  <c:v>30</c:v>
                </c:pt>
                <c:pt idx="510">
                  <c:v>30</c:v>
                </c:pt>
                <c:pt idx="511">
                  <c:v>30</c:v>
                </c:pt>
                <c:pt idx="512">
                  <c:v>30</c:v>
                </c:pt>
                <c:pt idx="513">
                  <c:v>30</c:v>
                </c:pt>
                <c:pt idx="514">
                  <c:v>30</c:v>
                </c:pt>
                <c:pt idx="515">
                  <c:v>30</c:v>
                </c:pt>
                <c:pt idx="516">
                  <c:v>30</c:v>
                </c:pt>
                <c:pt idx="517">
                  <c:v>30</c:v>
                </c:pt>
                <c:pt idx="518">
                  <c:v>30</c:v>
                </c:pt>
                <c:pt idx="519">
                  <c:v>30</c:v>
                </c:pt>
                <c:pt idx="520">
                  <c:v>30</c:v>
                </c:pt>
                <c:pt idx="521">
                  <c:v>30</c:v>
                </c:pt>
                <c:pt idx="522">
                  <c:v>30</c:v>
                </c:pt>
                <c:pt idx="523">
                  <c:v>30</c:v>
                </c:pt>
                <c:pt idx="524">
                  <c:v>30</c:v>
                </c:pt>
                <c:pt idx="525">
                  <c:v>30</c:v>
                </c:pt>
                <c:pt idx="526">
                  <c:v>30</c:v>
                </c:pt>
                <c:pt idx="527">
                  <c:v>30</c:v>
                </c:pt>
                <c:pt idx="528">
                  <c:v>30</c:v>
                </c:pt>
                <c:pt idx="529">
                  <c:v>30</c:v>
                </c:pt>
                <c:pt idx="530">
                  <c:v>30</c:v>
                </c:pt>
                <c:pt idx="531">
                  <c:v>30</c:v>
                </c:pt>
                <c:pt idx="532">
                  <c:v>30</c:v>
                </c:pt>
                <c:pt idx="533">
                  <c:v>30</c:v>
                </c:pt>
                <c:pt idx="534">
                  <c:v>30</c:v>
                </c:pt>
                <c:pt idx="535">
                  <c:v>30</c:v>
                </c:pt>
                <c:pt idx="536">
                  <c:v>30</c:v>
                </c:pt>
                <c:pt idx="537">
                  <c:v>30</c:v>
                </c:pt>
                <c:pt idx="538">
                  <c:v>30</c:v>
                </c:pt>
                <c:pt idx="539">
                  <c:v>30</c:v>
                </c:pt>
                <c:pt idx="540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6781-49B7-A7F6-F7D2E8F373EC}"/>
            </c:ext>
          </c:extLst>
        </c:ser>
        <c:ser>
          <c:idx val="6"/>
          <c:order val="6"/>
          <c:tx>
            <c:strRef>
              <c:f>'Suchdol-stará b.'!$O$6</c:f>
              <c:strCache>
                <c:ptCount val="1"/>
                <c:pt idx="0">
                  <c:v>Vlhkost ST 3.5.2017</c:v>
                </c:pt>
              </c:strCache>
            </c:strRef>
          </c:tx>
          <c:spPr>
            <a:ln w="158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numRef>
              <c:f>'Suchdol-stará b.'!$H$427:$H$967</c:f>
              <c:numCache>
                <c:formatCode>h:mm</c:formatCode>
                <c:ptCount val="541"/>
                <c:pt idx="0">
                  <c:v>0.29166666666660201</c:v>
                </c:pt>
                <c:pt idx="1">
                  <c:v>0.29236111111104601</c:v>
                </c:pt>
                <c:pt idx="2">
                  <c:v>0.29305555555549001</c:v>
                </c:pt>
                <c:pt idx="3">
                  <c:v>0.29374999999993401</c:v>
                </c:pt>
                <c:pt idx="4">
                  <c:v>0.29444444444437801</c:v>
                </c:pt>
                <c:pt idx="5">
                  <c:v>0.295138888888822</c:v>
                </c:pt>
                <c:pt idx="6">
                  <c:v>0.295833333333266</c:v>
                </c:pt>
                <c:pt idx="7">
                  <c:v>0.29652777777771</c:v>
                </c:pt>
                <c:pt idx="8">
                  <c:v>0.297222222222154</c:v>
                </c:pt>
                <c:pt idx="9">
                  <c:v>0.297916666666598</c:v>
                </c:pt>
                <c:pt idx="10">
                  <c:v>0.29861111111104199</c:v>
                </c:pt>
                <c:pt idx="11">
                  <c:v>0.29930555555548599</c:v>
                </c:pt>
                <c:pt idx="12">
                  <c:v>0.29999999999992999</c:v>
                </c:pt>
                <c:pt idx="13">
                  <c:v>0.30069444444437399</c:v>
                </c:pt>
                <c:pt idx="14">
                  <c:v>0.30138888888881799</c:v>
                </c:pt>
                <c:pt idx="15">
                  <c:v>0.30208333333326198</c:v>
                </c:pt>
                <c:pt idx="16">
                  <c:v>0.30277777777770598</c:v>
                </c:pt>
                <c:pt idx="17">
                  <c:v>0.30347222222214998</c:v>
                </c:pt>
                <c:pt idx="18">
                  <c:v>0.30416666666659398</c:v>
                </c:pt>
                <c:pt idx="19">
                  <c:v>0.30486111111103797</c:v>
                </c:pt>
                <c:pt idx="20">
                  <c:v>0.30555555555548197</c:v>
                </c:pt>
                <c:pt idx="21">
                  <c:v>0.30624999999992603</c:v>
                </c:pt>
                <c:pt idx="22">
                  <c:v>0.30694444444437002</c:v>
                </c:pt>
                <c:pt idx="23">
                  <c:v>0.30763888888881402</c:v>
                </c:pt>
                <c:pt idx="24">
                  <c:v>0.30833333333325802</c:v>
                </c:pt>
                <c:pt idx="25">
                  <c:v>0.30902777777770202</c:v>
                </c:pt>
                <c:pt idx="26">
                  <c:v>0.30972222222214602</c:v>
                </c:pt>
                <c:pt idx="27">
                  <c:v>0.31041666666659001</c:v>
                </c:pt>
                <c:pt idx="28">
                  <c:v>0.31111111111103401</c:v>
                </c:pt>
                <c:pt idx="29">
                  <c:v>0.31180555555547801</c:v>
                </c:pt>
                <c:pt idx="30">
                  <c:v>0.31249999999992201</c:v>
                </c:pt>
                <c:pt idx="31">
                  <c:v>0.313194444444366</c:v>
                </c:pt>
                <c:pt idx="32">
                  <c:v>0.31388888888881</c:v>
                </c:pt>
                <c:pt idx="33">
                  <c:v>0.314583333333254</c:v>
                </c:pt>
                <c:pt idx="34">
                  <c:v>0.315277777777698</c:v>
                </c:pt>
                <c:pt idx="35">
                  <c:v>0.315972222222142</c:v>
                </c:pt>
                <c:pt idx="36">
                  <c:v>0.31666666666658599</c:v>
                </c:pt>
                <c:pt idx="37">
                  <c:v>0.31736111111102999</c:v>
                </c:pt>
                <c:pt idx="38">
                  <c:v>0.31805555555547399</c:v>
                </c:pt>
                <c:pt idx="39">
                  <c:v>0.31874999999991799</c:v>
                </c:pt>
                <c:pt idx="40">
                  <c:v>0.31944444444436199</c:v>
                </c:pt>
                <c:pt idx="41">
                  <c:v>0.32013888888880598</c:v>
                </c:pt>
                <c:pt idx="42">
                  <c:v>0.32083333333324998</c:v>
                </c:pt>
                <c:pt idx="43">
                  <c:v>0.32152777777769398</c:v>
                </c:pt>
                <c:pt idx="44">
                  <c:v>0.32222222222213798</c:v>
                </c:pt>
                <c:pt idx="45">
                  <c:v>0.32291666666658198</c:v>
                </c:pt>
                <c:pt idx="46">
                  <c:v>0.32361111111102597</c:v>
                </c:pt>
                <c:pt idx="47">
                  <c:v>0.32430555555547003</c:v>
                </c:pt>
                <c:pt idx="48">
                  <c:v>0.32499999999991402</c:v>
                </c:pt>
                <c:pt idx="49">
                  <c:v>0.32569444444435802</c:v>
                </c:pt>
                <c:pt idx="50">
                  <c:v>0.32638888888880202</c:v>
                </c:pt>
                <c:pt idx="51">
                  <c:v>0.32708333333324602</c:v>
                </c:pt>
                <c:pt idx="52">
                  <c:v>0.32777777777769002</c:v>
                </c:pt>
                <c:pt idx="53">
                  <c:v>0.32847222222213401</c:v>
                </c:pt>
                <c:pt idx="54">
                  <c:v>0.32916666666657801</c:v>
                </c:pt>
                <c:pt idx="55">
                  <c:v>0.32986111111102201</c:v>
                </c:pt>
                <c:pt idx="56">
                  <c:v>0.33055555555546601</c:v>
                </c:pt>
                <c:pt idx="57">
                  <c:v>0.33124999999991001</c:v>
                </c:pt>
                <c:pt idx="58">
                  <c:v>0.331944444444354</c:v>
                </c:pt>
                <c:pt idx="59">
                  <c:v>0.332638888888798</c:v>
                </c:pt>
                <c:pt idx="60">
                  <c:v>0.333333333333242</c:v>
                </c:pt>
                <c:pt idx="61">
                  <c:v>0.334027777777686</c:v>
                </c:pt>
                <c:pt idx="62">
                  <c:v>0.33472222222212999</c:v>
                </c:pt>
                <c:pt idx="63">
                  <c:v>0.33541666666657399</c:v>
                </c:pt>
                <c:pt idx="64">
                  <c:v>0.33611111111101799</c:v>
                </c:pt>
                <c:pt idx="65">
                  <c:v>0.33680555555546199</c:v>
                </c:pt>
                <c:pt idx="66">
                  <c:v>0.33749999999990599</c:v>
                </c:pt>
                <c:pt idx="67">
                  <c:v>0.33819444444434998</c:v>
                </c:pt>
                <c:pt idx="68">
                  <c:v>0.33888888888879398</c:v>
                </c:pt>
                <c:pt idx="69">
                  <c:v>0.33958333333323798</c:v>
                </c:pt>
                <c:pt idx="70">
                  <c:v>0.34027777777768198</c:v>
                </c:pt>
                <c:pt idx="71">
                  <c:v>0.34097222222212598</c:v>
                </c:pt>
                <c:pt idx="72">
                  <c:v>0.34166666666656997</c:v>
                </c:pt>
                <c:pt idx="73">
                  <c:v>0.34236111111101403</c:v>
                </c:pt>
                <c:pt idx="74">
                  <c:v>0.34305555555545802</c:v>
                </c:pt>
                <c:pt idx="75">
                  <c:v>0.34374999999990202</c:v>
                </c:pt>
                <c:pt idx="76">
                  <c:v>0.34444444444434602</c:v>
                </c:pt>
                <c:pt idx="77">
                  <c:v>0.34513888888879002</c:v>
                </c:pt>
                <c:pt idx="78">
                  <c:v>0.34583333333323402</c:v>
                </c:pt>
                <c:pt idx="79">
                  <c:v>0.34652777777767801</c:v>
                </c:pt>
                <c:pt idx="80">
                  <c:v>0.34722222222212201</c:v>
                </c:pt>
                <c:pt idx="81">
                  <c:v>0.34791666666656601</c:v>
                </c:pt>
                <c:pt idx="82">
                  <c:v>0.34861111111101001</c:v>
                </c:pt>
                <c:pt idx="83">
                  <c:v>0.34930555555545401</c:v>
                </c:pt>
                <c:pt idx="84">
                  <c:v>0.349999999999898</c:v>
                </c:pt>
                <c:pt idx="85">
                  <c:v>0.350694444444342</c:v>
                </c:pt>
                <c:pt idx="86">
                  <c:v>0.351388888888786</c:v>
                </c:pt>
                <c:pt idx="87">
                  <c:v>0.35208333333323</c:v>
                </c:pt>
                <c:pt idx="88">
                  <c:v>0.352777777777674</c:v>
                </c:pt>
                <c:pt idx="89">
                  <c:v>0.35347222222211799</c:v>
                </c:pt>
                <c:pt idx="90">
                  <c:v>0.35416666666656199</c:v>
                </c:pt>
                <c:pt idx="91">
                  <c:v>0.35486111111100499</c:v>
                </c:pt>
                <c:pt idx="92">
                  <c:v>0.35555555555544899</c:v>
                </c:pt>
                <c:pt idx="93">
                  <c:v>0.35624999999989299</c:v>
                </c:pt>
                <c:pt idx="94">
                  <c:v>0.35694444444433698</c:v>
                </c:pt>
                <c:pt idx="95">
                  <c:v>0.35763888888878098</c:v>
                </c:pt>
                <c:pt idx="96">
                  <c:v>0.35833333333322498</c:v>
                </c:pt>
                <c:pt idx="97">
                  <c:v>0.35902777777766898</c:v>
                </c:pt>
                <c:pt idx="98">
                  <c:v>0.35972222222211298</c:v>
                </c:pt>
                <c:pt idx="99">
                  <c:v>0.36041666666655697</c:v>
                </c:pt>
                <c:pt idx="100">
                  <c:v>0.36111111111100103</c:v>
                </c:pt>
                <c:pt idx="101">
                  <c:v>0.36180555555544502</c:v>
                </c:pt>
                <c:pt idx="102">
                  <c:v>0.36249999999988902</c:v>
                </c:pt>
                <c:pt idx="103">
                  <c:v>0.36319444444433302</c:v>
                </c:pt>
                <c:pt idx="104">
                  <c:v>0.36388888888877702</c:v>
                </c:pt>
                <c:pt idx="105">
                  <c:v>0.36458333333322102</c:v>
                </c:pt>
                <c:pt idx="106">
                  <c:v>0.36527777777766501</c:v>
                </c:pt>
                <c:pt idx="107">
                  <c:v>0.36597222222210901</c:v>
                </c:pt>
                <c:pt idx="108">
                  <c:v>0.36666666666655301</c:v>
                </c:pt>
                <c:pt idx="109">
                  <c:v>0.36736111111099701</c:v>
                </c:pt>
                <c:pt idx="110">
                  <c:v>0.36805555555544101</c:v>
                </c:pt>
                <c:pt idx="111">
                  <c:v>0.368749999999885</c:v>
                </c:pt>
                <c:pt idx="112">
                  <c:v>0.369444444444329</c:v>
                </c:pt>
                <c:pt idx="113">
                  <c:v>0.370138888888773</c:v>
                </c:pt>
                <c:pt idx="114">
                  <c:v>0.370833333333217</c:v>
                </c:pt>
                <c:pt idx="115">
                  <c:v>0.37152777777766099</c:v>
                </c:pt>
                <c:pt idx="116">
                  <c:v>0.37222222222210499</c:v>
                </c:pt>
                <c:pt idx="117">
                  <c:v>0.37291666666654899</c:v>
                </c:pt>
                <c:pt idx="118">
                  <c:v>0.37361111111099299</c:v>
                </c:pt>
                <c:pt idx="119">
                  <c:v>0.37430555555543699</c:v>
                </c:pt>
                <c:pt idx="120">
                  <c:v>0.37499999999988098</c:v>
                </c:pt>
                <c:pt idx="121">
                  <c:v>0.37569444444432498</c:v>
                </c:pt>
                <c:pt idx="122">
                  <c:v>0.37638888888876898</c:v>
                </c:pt>
                <c:pt idx="123">
                  <c:v>0.37708333333321298</c:v>
                </c:pt>
                <c:pt idx="124">
                  <c:v>0.37777777777765698</c:v>
                </c:pt>
                <c:pt idx="125">
                  <c:v>0.37847222222210097</c:v>
                </c:pt>
                <c:pt idx="126">
                  <c:v>0.37916666666654503</c:v>
                </c:pt>
                <c:pt idx="127">
                  <c:v>0.37986111111098902</c:v>
                </c:pt>
                <c:pt idx="128">
                  <c:v>0.38055555555543302</c:v>
                </c:pt>
                <c:pt idx="129">
                  <c:v>0.38124999999987702</c:v>
                </c:pt>
                <c:pt idx="130">
                  <c:v>0.38194444444432102</c:v>
                </c:pt>
                <c:pt idx="131">
                  <c:v>0.38263888888876502</c:v>
                </c:pt>
                <c:pt idx="132">
                  <c:v>0.38333333333320901</c:v>
                </c:pt>
                <c:pt idx="133">
                  <c:v>0.38402777777765301</c:v>
                </c:pt>
                <c:pt idx="134">
                  <c:v>0.38472222222209701</c:v>
                </c:pt>
                <c:pt idx="135">
                  <c:v>0.38541666666654101</c:v>
                </c:pt>
                <c:pt idx="136">
                  <c:v>0.38611111111098501</c:v>
                </c:pt>
                <c:pt idx="137">
                  <c:v>0.386805555555429</c:v>
                </c:pt>
                <c:pt idx="138">
                  <c:v>0.387499999999873</c:v>
                </c:pt>
                <c:pt idx="139">
                  <c:v>0.388194444444317</c:v>
                </c:pt>
                <c:pt idx="140">
                  <c:v>0.388888888888761</c:v>
                </c:pt>
                <c:pt idx="141">
                  <c:v>0.389583333333205</c:v>
                </c:pt>
                <c:pt idx="142">
                  <c:v>0.39027777777764899</c:v>
                </c:pt>
                <c:pt idx="143">
                  <c:v>0.39097222222209299</c:v>
                </c:pt>
                <c:pt idx="144">
                  <c:v>0.39166666666653699</c:v>
                </c:pt>
                <c:pt idx="145">
                  <c:v>0.39236111111098099</c:v>
                </c:pt>
                <c:pt idx="146">
                  <c:v>0.39305555555542498</c:v>
                </c:pt>
                <c:pt idx="147">
                  <c:v>0.39374999999986898</c:v>
                </c:pt>
                <c:pt idx="148">
                  <c:v>0.39444444444431298</c:v>
                </c:pt>
                <c:pt idx="149">
                  <c:v>0.39513888888875698</c:v>
                </c:pt>
                <c:pt idx="150">
                  <c:v>0.39583333333320098</c:v>
                </c:pt>
                <c:pt idx="151">
                  <c:v>0.39652777777764497</c:v>
                </c:pt>
                <c:pt idx="152">
                  <c:v>0.39722222222208903</c:v>
                </c:pt>
                <c:pt idx="153">
                  <c:v>0.39791666666653303</c:v>
                </c:pt>
                <c:pt idx="154">
                  <c:v>0.39861111111097702</c:v>
                </c:pt>
                <c:pt idx="155">
                  <c:v>0.39930555555542102</c:v>
                </c:pt>
                <c:pt idx="156">
                  <c:v>0.39999999999986502</c:v>
                </c:pt>
                <c:pt idx="157">
                  <c:v>0.40069444444430902</c:v>
                </c:pt>
                <c:pt idx="158">
                  <c:v>0.40138888888875301</c:v>
                </c:pt>
                <c:pt idx="159">
                  <c:v>0.40208333333319701</c:v>
                </c:pt>
                <c:pt idx="160">
                  <c:v>0.40277777777764101</c:v>
                </c:pt>
                <c:pt idx="161">
                  <c:v>0.40347222222208501</c:v>
                </c:pt>
                <c:pt idx="162">
                  <c:v>0.40416666666652901</c:v>
                </c:pt>
                <c:pt idx="163">
                  <c:v>0.404861111110973</c:v>
                </c:pt>
                <c:pt idx="164">
                  <c:v>0.405555555555417</c:v>
                </c:pt>
                <c:pt idx="165">
                  <c:v>0.406249999999861</c:v>
                </c:pt>
                <c:pt idx="166">
                  <c:v>0.406944444444305</c:v>
                </c:pt>
                <c:pt idx="167">
                  <c:v>0.407638888888749</c:v>
                </c:pt>
                <c:pt idx="168">
                  <c:v>0.40833333333319299</c:v>
                </c:pt>
                <c:pt idx="169">
                  <c:v>0.40902777777763699</c:v>
                </c:pt>
                <c:pt idx="170">
                  <c:v>0.40972222222208099</c:v>
                </c:pt>
                <c:pt idx="171">
                  <c:v>0.41041666666652499</c:v>
                </c:pt>
                <c:pt idx="172">
                  <c:v>0.41111111111096899</c:v>
                </c:pt>
                <c:pt idx="173">
                  <c:v>0.41180555555541298</c:v>
                </c:pt>
                <c:pt idx="174">
                  <c:v>0.41249999999985698</c:v>
                </c:pt>
                <c:pt idx="175">
                  <c:v>0.41319444444430098</c:v>
                </c:pt>
                <c:pt idx="176">
                  <c:v>0.41388888888874498</c:v>
                </c:pt>
                <c:pt idx="177">
                  <c:v>0.41458333333318897</c:v>
                </c:pt>
                <c:pt idx="178">
                  <c:v>0.41527777777763297</c:v>
                </c:pt>
                <c:pt idx="179">
                  <c:v>0.41597222222207703</c:v>
                </c:pt>
                <c:pt idx="180">
                  <c:v>0.41666666666652102</c:v>
                </c:pt>
                <c:pt idx="181">
                  <c:v>0.41736111111096502</c:v>
                </c:pt>
                <c:pt idx="182">
                  <c:v>0.41805555555540902</c:v>
                </c:pt>
                <c:pt idx="183">
                  <c:v>0.41874999999985302</c:v>
                </c:pt>
                <c:pt idx="184">
                  <c:v>0.41944444444429702</c:v>
                </c:pt>
                <c:pt idx="185">
                  <c:v>0.42013888888874101</c:v>
                </c:pt>
                <c:pt idx="186">
                  <c:v>0.42083333333318501</c:v>
                </c:pt>
                <c:pt idx="187">
                  <c:v>0.42152777777762901</c:v>
                </c:pt>
                <c:pt idx="188">
                  <c:v>0.42222222222207301</c:v>
                </c:pt>
                <c:pt idx="189">
                  <c:v>0.422916666666517</c:v>
                </c:pt>
                <c:pt idx="190">
                  <c:v>0.423611111110961</c:v>
                </c:pt>
                <c:pt idx="191">
                  <c:v>0.424305555555405</c:v>
                </c:pt>
                <c:pt idx="192">
                  <c:v>0.424999999999849</c:v>
                </c:pt>
                <c:pt idx="193">
                  <c:v>0.425694444444293</c:v>
                </c:pt>
                <c:pt idx="194">
                  <c:v>0.42638888888873699</c:v>
                </c:pt>
                <c:pt idx="195">
                  <c:v>0.42708333333318099</c:v>
                </c:pt>
                <c:pt idx="196">
                  <c:v>0.42777777777762499</c:v>
                </c:pt>
                <c:pt idx="197">
                  <c:v>0.42847222222206899</c:v>
                </c:pt>
                <c:pt idx="198">
                  <c:v>0.42916666666651299</c:v>
                </c:pt>
                <c:pt idx="199">
                  <c:v>0.42986111111095698</c:v>
                </c:pt>
                <c:pt idx="200">
                  <c:v>0.43055555555540098</c:v>
                </c:pt>
                <c:pt idx="201">
                  <c:v>0.43124999999984498</c:v>
                </c:pt>
                <c:pt idx="202">
                  <c:v>0.43194444444428898</c:v>
                </c:pt>
                <c:pt idx="203">
                  <c:v>0.43263888888873298</c:v>
                </c:pt>
                <c:pt idx="204">
                  <c:v>0.43333333333317697</c:v>
                </c:pt>
                <c:pt idx="205">
                  <c:v>0.43402777777762103</c:v>
                </c:pt>
                <c:pt idx="206">
                  <c:v>0.43472222222206502</c:v>
                </c:pt>
                <c:pt idx="207">
                  <c:v>0.43541666666650902</c:v>
                </c:pt>
                <c:pt idx="208">
                  <c:v>0.43611111111095302</c:v>
                </c:pt>
                <c:pt idx="209">
                  <c:v>0.43680555555539702</c:v>
                </c:pt>
                <c:pt idx="210">
                  <c:v>0.43749999999984102</c:v>
                </c:pt>
                <c:pt idx="211">
                  <c:v>0.43819444444428501</c:v>
                </c:pt>
                <c:pt idx="212">
                  <c:v>0.43888888888872901</c:v>
                </c:pt>
                <c:pt idx="213">
                  <c:v>0.43958333333317301</c:v>
                </c:pt>
                <c:pt idx="214">
                  <c:v>0.44027777777761701</c:v>
                </c:pt>
                <c:pt idx="215">
                  <c:v>0.44097222222206101</c:v>
                </c:pt>
                <c:pt idx="216">
                  <c:v>0.441666666666505</c:v>
                </c:pt>
                <c:pt idx="217">
                  <c:v>0.442361111110949</c:v>
                </c:pt>
                <c:pt idx="218">
                  <c:v>0.443055555555393</c:v>
                </c:pt>
                <c:pt idx="219">
                  <c:v>0.443749999999837</c:v>
                </c:pt>
                <c:pt idx="220">
                  <c:v>0.44444444444428099</c:v>
                </c:pt>
                <c:pt idx="221">
                  <c:v>0.44513888888872499</c:v>
                </c:pt>
                <c:pt idx="222">
                  <c:v>0.44583333333316899</c:v>
                </c:pt>
                <c:pt idx="223">
                  <c:v>0.44652777777761299</c:v>
                </c:pt>
                <c:pt idx="224">
                  <c:v>0.44722222222205699</c:v>
                </c:pt>
                <c:pt idx="225">
                  <c:v>0.44791666666650098</c:v>
                </c:pt>
                <c:pt idx="226">
                  <c:v>0.44861111111094498</c:v>
                </c:pt>
                <c:pt idx="227">
                  <c:v>0.44930555555538898</c:v>
                </c:pt>
                <c:pt idx="228">
                  <c:v>0.44999999999983298</c:v>
                </c:pt>
                <c:pt idx="229">
                  <c:v>0.45069444444427698</c:v>
                </c:pt>
                <c:pt idx="230">
                  <c:v>0.45138888888872097</c:v>
                </c:pt>
                <c:pt idx="231">
                  <c:v>0.45208333333316503</c:v>
                </c:pt>
                <c:pt idx="232">
                  <c:v>0.45277777777760903</c:v>
                </c:pt>
                <c:pt idx="233">
                  <c:v>0.45347222222205302</c:v>
                </c:pt>
                <c:pt idx="234">
                  <c:v>0.45416666666649702</c:v>
                </c:pt>
                <c:pt idx="235">
                  <c:v>0.45486111111094102</c:v>
                </c:pt>
                <c:pt idx="236">
                  <c:v>0.45555555555538502</c:v>
                </c:pt>
                <c:pt idx="237">
                  <c:v>0.45624999999982901</c:v>
                </c:pt>
                <c:pt idx="238">
                  <c:v>0.45694444444427301</c:v>
                </c:pt>
                <c:pt idx="239">
                  <c:v>0.45763888888871701</c:v>
                </c:pt>
                <c:pt idx="240">
                  <c:v>0.45833333333316101</c:v>
                </c:pt>
                <c:pt idx="241">
                  <c:v>0.45902777777760501</c:v>
                </c:pt>
                <c:pt idx="242">
                  <c:v>0.459722222222049</c:v>
                </c:pt>
                <c:pt idx="243">
                  <c:v>0.460416666666493</c:v>
                </c:pt>
                <c:pt idx="244">
                  <c:v>0.461111111110937</c:v>
                </c:pt>
                <c:pt idx="245">
                  <c:v>0.461805555555381</c:v>
                </c:pt>
                <c:pt idx="246">
                  <c:v>0.462499999999825</c:v>
                </c:pt>
                <c:pt idx="247">
                  <c:v>0.46319444444426899</c:v>
                </c:pt>
                <c:pt idx="248">
                  <c:v>0.46388888888871299</c:v>
                </c:pt>
                <c:pt idx="249">
                  <c:v>0.46458333333315699</c:v>
                </c:pt>
                <c:pt idx="250">
                  <c:v>0.46527777777760099</c:v>
                </c:pt>
                <c:pt idx="251">
                  <c:v>0.46597222222204498</c:v>
                </c:pt>
                <c:pt idx="252">
                  <c:v>0.46666666666648898</c:v>
                </c:pt>
                <c:pt idx="253">
                  <c:v>0.46736111111093298</c:v>
                </c:pt>
                <c:pt idx="254">
                  <c:v>0.46805555555537698</c:v>
                </c:pt>
                <c:pt idx="255">
                  <c:v>0.46874999999982098</c:v>
                </c:pt>
                <c:pt idx="256">
                  <c:v>0.46944444444426497</c:v>
                </c:pt>
                <c:pt idx="257">
                  <c:v>0.47013888888870897</c:v>
                </c:pt>
                <c:pt idx="258">
                  <c:v>0.47083333333315303</c:v>
                </c:pt>
                <c:pt idx="259">
                  <c:v>0.47152777777759702</c:v>
                </c:pt>
                <c:pt idx="260">
                  <c:v>0.47222222222204102</c:v>
                </c:pt>
                <c:pt idx="261">
                  <c:v>0.47291666666648502</c:v>
                </c:pt>
                <c:pt idx="262">
                  <c:v>0.47361111111092902</c:v>
                </c:pt>
                <c:pt idx="263">
                  <c:v>0.47430555555537302</c:v>
                </c:pt>
                <c:pt idx="264">
                  <c:v>0.47499999999981701</c:v>
                </c:pt>
                <c:pt idx="265">
                  <c:v>0.47569444444426101</c:v>
                </c:pt>
                <c:pt idx="266">
                  <c:v>0.47638888888870501</c:v>
                </c:pt>
                <c:pt idx="267">
                  <c:v>0.47708333333314901</c:v>
                </c:pt>
                <c:pt idx="268">
                  <c:v>0.477777777777593</c:v>
                </c:pt>
                <c:pt idx="269">
                  <c:v>0.478472222222037</c:v>
                </c:pt>
                <c:pt idx="270">
                  <c:v>0.479166666666481</c:v>
                </c:pt>
                <c:pt idx="271">
                  <c:v>0.479861111110925</c:v>
                </c:pt>
                <c:pt idx="272">
                  <c:v>0.480555555555369</c:v>
                </c:pt>
                <c:pt idx="273">
                  <c:v>0.48124999999981299</c:v>
                </c:pt>
                <c:pt idx="274">
                  <c:v>0.48194444444425699</c:v>
                </c:pt>
                <c:pt idx="275">
                  <c:v>0.48263888888870099</c:v>
                </c:pt>
                <c:pt idx="276">
                  <c:v>0.48333333333314499</c:v>
                </c:pt>
                <c:pt idx="277">
                  <c:v>0.48402777777758899</c:v>
                </c:pt>
                <c:pt idx="278">
                  <c:v>0.48472222222203298</c:v>
                </c:pt>
                <c:pt idx="279">
                  <c:v>0.48541666666647698</c:v>
                </c:pt>
                <c:pt idx="280">
                  <c:v>0.48611111111092098</c:v>
                </c:pt>
                <c:pt idx="281">
                  <c:v>0.48680555555536498</c:v>
                </c:pt>
                <c:pt idx="282">
                  <c:v>0.48749999999980898</c:v>
                </c:pt>
                <c:pt idx="283">
                  <c:v>0.48819444444425297</c:v>
                </c:pt>
                <c:pt idx="284">
                  <c:v>0.48888888888869703</c:v>
                </c:pt>
                <c:pt idx="285">
                  <c:v>0.48958333333314102</c:v>
                </c:pt>
                <c:pt idx="286">
                  <c:v>0.49027777777758502</c:v>
                </c:pt>
                <c:pt idx="287">
                  <c:v>0.49097222222202902</c:v>
                </c:pt>
                <c:pt idx="288">
                  <c:v>0.49166666666647302</c:v>
                </c:pt>
                <c:pt idx="289">
                  <c:v>0.49236111111091702</c:v>
                </c:pt>
                <c:pt idx="290">
                  <c:v>0.49305555555536101</c:v>
                </c:pt>
                <c:pt idx="291">
                  <c:v>0.49374999999980501</c:v>
                </c:pt>
                <c:pt idx="292">
                  <c:v>0.49444444444424901</c:v>
                </c:pt>
                <c:pt idx="293">
                  <c:v>0.49513888888869301</c:v>
                </c:pt>
                <c:pt idx="294">
                  <c:v>0.49583333333313701</c:v>
                </c:pt>
                <c:pt idx="295">
                  <c:v>0.496527777777581</c:v>
                </c:pt>
                <c:pt idx="296">
                  <c:v>0.497222222222025</c:v>
                </c:pt>
                <c:pt idx="297">
                  <c:v>0.497916666666469</c:v>
                </c:pt>
                <c:pt idx="298">
                  <c:v>0.498611111110913</c:v>
                </c:pt>
                <c:pt idx="299">
                  <c:v>0.49930555555535699</c:v>
                </c:pt>
                <c:pt idx="300">
                  <c:v>0.49999999999980099</c:v>
                </c:pt>
                <c:pt idx="301">
                  <c:v>0.50069444444424505</c:v>
                </c:pt>
                <c:pt idx="302">
                  <c:v>0.50138888888868904</c:v>
                </c:pt>
                <c:pt idx="303">
                  <c:v>0.50208333333313304</c:v>
                </c:pt>
                <c:pt idx="304">
                  <c:v>0.50277777777757704</c:v>
                </c:pt>
                <c:pt idx="305">
                  <c:v>0.50347222222202104</c:v>
                </c:pt>
                <c:pt idx="306">
                  <c:v>0.50416666666646504</c:v>
                </c:pt>
                <c:pt idx="307">
                  <c:v>0.50486111111090903</c:v>
                </c:pt>
                <c:pt idx="308">
                  <c:v>0.50555555555535303</c:v>
                </c:pt>
                <c:pt idx="309">
                  <c:v>0.50624999999979703</c:v>
                </c:pt>
                <c:pt idx="310">
                  <c:v>0.50694444444424103</c:v>
                </c:pt>
                <c:pt idx="311">
                  <c:v>0.50763888888868502</c:v>
                </c:pt>
                <c:pt idx="312">
                  <c:v>0.50833333333312902</c:v>
                </c:pt>
                <c:pt idx="313">
                  <c:v>0.50902777777757302</c:v>
                </c:pt>
                <c:pt idx="314">
                  <c:v>0.50972222222201702</c:v>
                </c:pt>
                <c:pt idx="315">
                  <c:v>0.51041666666646102</c:v>
                </c:pt>
                <c:pt idx="316">
                  <c:v>0.51111111111090501</c:v>
                </c:pt>
                <c:pt idx="317">
                  <c:v>0.51180555555534901</c:v>
                </c:pt>
                <c:pt idx="318">
                  <c:v>0.51249999999979301</c:v>
                </c:pt>
                <c:pt idx="319">
                  <c:v>0.51319444444423701</c:v>
                </c:pt>
                <c:pt idx="320">
                  <c:v>0.51388888888868101</c:v>
                </c:pt>
                <c:pt idx="321">
                  <c:v>0.514583333333125</c:v>
                </c:pt>
                <c:pt idx="322">
                  <c:v>0.515277777777569</c:v>
                </c:pt>
                <c:pt idx="323">
                  <c:v>0.515972222222013</c:v>
                </c:pt>
                <c:pt idx="324">
                  <c:v>0.516666666666457</c:v>
                </c:pt>
                <c:pt idx="325">
                  <c:v>0.517361111110901</c:v>
                </c:pt>
                <c:pt idx="326">
                  <c:v>0.51805555555534499</c:v>
                </c:pt>
                <c:pt idx="327">
                  <c:v>0.51874999999978899</c:v>
                </c:pt>
                <c:pt idx="328">
                  <c:v>0.51944444444423299</c:v>
                </c:pt>
                <c:pt idx="329">
                  <c:v>0.52013888888867699</c:v>
                </c:pt>
                <c:pt idx="330">
                  <c:v>0.52083333333312098</c:v>
                </c:pt>
                <c:pt idx="331">
                  <c:v>0.52152777777756498</c:v>
                </c:pt>
                <c:pt idx="332">
                  <c:v>0.52222222222200898</c:v>
                </c:pt>
                <c:pt idx="333">
                  <c:v>0.52291666666645298</c:v>
                </c:pt>
                <c:pt idx="334">
                  <c:v>0.52361111111089698</c:v>
                </c:pt>
                <c:pt idx="335">
                  <c:v>0.52430555555534097</c:v>
                </c:pt>
                <c:pt idx="336">
                  <c:v>0.52499999999978497</c:v>
                </c:pt>
                <c:pt idx="337">
                  <c:v>0.52569444444422897</c:v>
                </c:pt>
                <c:pt idx="338">
                  <c:v>0.52638888888867297</c:v>
                </c:pt>
                <c:pt idx="339">
                  <c:v>0.52708333333311697</c:v>
                </c:pt>
                <c:pt idx="340">
                  <c:v>0.52777777777756096</c:v>
                </c:pt>
                <c:pt idx="341">
                  <c:v>0.52847222222200496</c:v>
                </c:pt>
                <c:pt idx="342">
                  <c:v>0.52916666666644896</c:v>
                </c:pt>
                <c:pt idx="343">
                  <c:v>0.52986111111089296</c:v>
                </c:pt>
                <c:pt idx="344">
                  <c:v>0.53055555555533696</c:v>
                </c:pt>
                <c:pt idx="345">
                  <c:v>0.53124999999978095</c:v>
                </c:pt>
                <c:pt idx="346">
                  <c:v>0.53194444444422495</c:v>
                </c:pt>
                <c:pt idx="347">
                  <c:v>0.53263888888866895</c:v>
                </c:pt>
                <c:pt idx="348">
                  <c:v>0.53333333333311295</c:v>
                </c:pt>
                <c:pt idx="349">
                  <c:v>0.53402777777755694</c:v>
                </c:pt>
                <c:pt idx="350">
                  <c:v>0.53472222222200105</c:v>
                </c:pt>
                <c:pt idx="351">
                  <c:v>0.53541666666644505</c:v>
                </c:pt>
                <c:pt idx="352">
                  <c:v>0.53611111111088905</c:v>
                </c:pt>
                <c:pt idx="353">
                  <c:v>0.53680555555533305</c:v>
                </c:pt>
                <c:pt idx="354">
                  <c:v>0.53749999999977705</c:v>
                </c:pt>
                <c:pt idx="355">
                  <c:v>0.53819444444422104</c:v>
                </c:pt>
                <c:pt idx="356">
                  <c:v>0.53888888888866504</c:v>
                </c:pt>
                <c:pt idx="357">
                  <c:v>0.53958333333310904</c:v>
                </c:pt>
                <c:pt idx="358">
                  <c:v>0.54027777777755304</c:v>
                </c:pt>
                <c:pt idx="359">
                  <c:v>0.54097222222199703</c:v>
                </c:pt>
                <c:pt idx="360">
                  <c:v>0.54166666666644103</c:v>
                </c:pt>
                <c:pt idx="361">
                  <c:v>0.54236111111088503</c:v>
                </c:pt>
                <c:pt idx="362">
                  <c:v>0.54305555555532903</c:v>
                </c:pt>
                <c:pt idx="363">
                  <c:v>0.54374999999977303</c:v>
                </c:pt>
                <c:pt idx="364">
                  <c:v>0.54444444444421702</c:v>
                </c:pt>
                <c:pt idx="365">
                  <c:v>0.54513888888866102</c:v>
                </c:pt>
                <c:pt idx="366">
                  <c:v>0.54583333333310502</c:v>
                </c:pt>
                <c:pt idx="367">
                  <c:v>0.54652777777754902</c:v>
                </c:pt>
                <c:pt idx="368">
                  <c:v>0.54722222222199302</c:v>
                </c:pt>
                <c:pt idx="369">
                  <c:v>0.54791666666643701</c:v>
                </c:pt>
                <c:pt idx="370">
                  <c:v>0.54861111111088101</c:v>
                </c:pt>
                <c:pt idx="371">
                  <c:v>0.54930555555532501</c:v>
                </c:pt>
                <c:pt idx="372">
                  <c:v>0.54999999999976901</c:v>
                </c:pt>
                <c:pt idx="373">
                  <c:v>0.550694444444213</c:v>
                </c:pt>
                <c:pt idx="374">
                  <c:v>0.551388888888657</c:v>
                </c:pt>
                <c:pt idx="375">
                  <c:v>0.552083333333101</c:v>
                </c:pt>
                <c:pt idx="376">
                  <c:v>0.552777777777545</c:v>
                </c:pt>
                <c:pt idx="377">
                  <c:v>0.553472222221989</c:v>
                </c:pt>
                <c:pt idx="378">
                  <c:v>0.55416666666643299</c:v>
                </c:pt>
                <c:pt idx="379">
                  <c:v>0.55486111111087699</c:v>
                </c:pt>
                <c:pt idx="380">
                  <c:v>0.55555555555532099</c:v>
                </c:pt>
                <c:pt idx="381">
                  <c:v>0.55624999999976499</c:v>
                </c:pt>
                <c:pt idx="382">
                  <c:v>0.55694444444420899</c:v>
                </c:pt>
                <c:pt idx="383">
                  <c:v>0.55763888888865298</c:v>
                </c:pt>
                <c:pt idx="384">
                  <c:v>0.55833333333309698</c:v>
                </c:pt>
                <c:pt idx="385">
                  <c:v>0.55902777777754098</c:v>
                </c:pt>
                <c:pt idx="386">
                  <c:v>0.55972222222198498</c:v>
                </c:pt>
                <c:pt idx="387">
                  <c:v>0.56041666666642898</c:v>
                </c:pt>
                <c:pt idx="388">
                  <c:v>0.56111111111087297</c:v>
                </c:pt>
                <c:pt idx="389">
                  <c:v>0.56180555555531697</c:v>
                </c:pt>
                <c:pt idx="390">
                  <c:v>0.56249999999976097</c:v>
                </c:pt>
                <c:pt idx="391">
                  <c:v>0.56319444444420497</c:v>
                </c:pt>
                <c:pt idx="392">
                  <c:v>0.56388888888864896</c:v>
                </c:pt>
                <c:pt idx="393">
                  <c:v>0.56458333333309296</c:v>
                </c:pt>
                <c:pt idx="394">
                  <c:v>0.56527777777753696</c:v>
                </c:pt>
                <c:pt idx="395">
                  <c:v>0.56597222222198096</c:v>
                </c:pt>
                <c:pt idx="396">
                  <c:v>0.56666666666642496</c:v>
                </c:pt>
                <c:pt idx="397">
                  <c:v>0.56736111111086895</c:v>
                </c:pt>
                <c:pt idx="398">
                  <c:v>0.56805555555531295</c:v>
                </c:pt>
                <c:pt idx="399">
                  <c:v>0.56874999999975695</c:v>
                </c:pt>
                <c:pt idx="400">
                  <c:v>0.56944444444420095</c:v>
                </c:pt>
                <c:pt idx="401">
                  <c:v>0.57013888888864495</c:v>
                </c:pt>
                <c:pt idx="402">
                  <c:v>0.57083333333308905</c:v>
                </c:pt>
                <c:pt idx="403">
                  <c:v>0.57152777777753305</c:v>
                </c:pt>
                <c:pt idx="404">
                  <c:v>0.57222222222197705</c:v>
                </c:pt>
                <c:pt idx="405">
                  <c:v>0.57291666666642105</c:v>
                </c:pt>
                <c:pt idx="406">
                  <c:v>0.57361111111086505</c:v>
                </c:pt>
                <c:pt idx="407">
                  <c:v>0.57430555555530904</c:v>
                </c:pt>
                <c:pt idx="408">
                  <c:v>0.57499999999975304</c:v>
                </c:pt>
                <c:pt idx="409">
                  <c:v>0.57569444444419704</c:v>
                </c:pt>
                <c:pt idx="410">
                  <c:v>0.57638888888864104</c:v>
                </c:pt>
                <c:pt idx="411">
                  <c:v>0.57708333333308504</c:v>
                </c:pt>
                <c:pt idx="412">
                  <c:v>0.57777777777752903</c:v>
                </c:pt>
                <c:pt idx="413">
                  <c:v>0.57847222222197303</c:v>
                </c:pt>
                <c:pt idx="414">
                  <c:v>0.57916666666641703</c:v>
                </c:pt>
                <c:pt idx="415">
                  <c:v>0.57986111111086103</c:v>
                </c:pt>
                <c:pt idx="416">
                  <c:v>0.58055555555530503</c:v>
                </c:pt>
                <c:pt idx="417">
                  <c:v>0.58124999999974902</c:v>
                </c:pt>
                <c:pt idx="418">
                  <c:v>0.58194444444419302</c:v>
                </c:pt>
                <c:pt idx="419">
                  <c:v>0.58263888888863702</c:v>
                </c:pt>
                <c:pt idx="420">
                  <c:v>0.58333333333308102</c:v>
                </c:pt>
                <c:pt idx="421">
                  <c:v>0.58402777777752501</c:v>
                </c:pt>
                <c:pt idx="422">
                  <c:v>0.58472222222196901</c:v>
                </c:pt>
                <c:pt idx="423">
                  <c:v>0.58541666666641301</c:v>
                </c:pt>
                <c:pt idx="424">
                  <c:v>0.58611111111085701</c:v>
                </c:pt>
                <c:pt idx="425">
                  <c:v>0.58680555555530101</c:v>
                </c:pt>
                <c:pt idx="426">
                  <c:v>0.587499999999745</c:v>
                </c:pt>
                <c:pt idx="427">
                  <c:v>0.588194444444189</c:v>
                </c:pt>
                <c:pt idx="428">
                  <c:v>0.588888888888633</c:v>
                </c:pt>
                <c:pt idx="429">
                  <c:v>0.589583333333077</c:v>
                </c:pt>
                <c:pt idx="430">
                  <c:v>0.590277777777521</c:v>
                </c:pt>
                <c:pt idx="431">
                  <c:v>0.59097222222196499</c:v>
                </c:pt>
                <c:pt idx="432">
                  <c:v>0.59166666666640899</c:v>
                </c:pt>
                <c:pt idx="433">
                  <c:v>0.59236111111085299</c:v>
                </c:pt>
                <c:pt idx="434">
                  <c:v>0.59305555555529699</c:v>
                </c:pt>
                <c:pt idx="435">
                  <c:v>0.59374999999974098</c:v>
                </c:pt>
                <c:pt idx="436">
                  <c:v>0.59444444444418498</c:v>
                </c:pt>
                <c:pt idx="437">
                  <c:v>0.59513888888862898</c:v>
                </c:pt>
                <c:pt idx="438">
                  <c:v>0.59583333333307298</c:v>
                </c:pt>
                <c:pt idx="439">
                  <c:v>0.59652777777751698</c:v>
                </c:pt>
                <c:pt idx="440">
                  <c:v>0.59722222222196097</c:v>
                </c:pt>
                <c:pt idx="441">
                  <c:v>0.59791666666640497</c:v>
                </c:pt>
                <c:pt idx="442">
                  <c:v>0.59861111111084897</c:v>
                </c:pt>
                <c:pt idx="443">
                  <c:v>0.59930555555529297</c:v>
                </c:pt>
                <c:pt idx="444">
                  <c:v>0.59999999999973697</c:v>
                </c:pt>
                <c:pt idx="445">
                  <c:v>0.60069444444418096</c:v>
                </c:pt>
                <c:pt idx="446">
                  <c:v>0.60138888888862496</c:v>
                </c:pt>
                <c:pt idx="447">
                  <c:v>0.60208333333306896</c:v>
                </c:pt>
                <c:pt idx="448">
                  <c:v>0.60277777777751296</c:v>
                </c:pt>
                <c:pt idx="449">
                  <c:v>0.60347222222195696</c:v>
                </c:pt>
                <c:pt idx="450">
                  <c:v>0.60416666666640095</c:v>
                </c:pt>
                <c:pt idx="451">
                  <c:v>0.60486111111084495</c:v>
                </c:pt>
                <c:pt idx="452">
                  <c:v>0.60555555555528895</c:v>
                </c:pt>
                <c:pt idx="453">
                  <c:v>0.60624999999973295</c:v>
                </c:pt>
                <c:pt idx="454">
                  <c:v>0.60694444444417694</c:v>
                </c:pt>
                <c:pt idx="455">
                  <c:v>0.60763888888862105</c:v>
                </c:pt>
                <c:pt idx="456">
                  <c:v>0.60833333333306505</c:v>
                </c:pt>
                <c:pt idx="457">
                  <c:v>0.60902777777750905</c:v>
                </c:pt>
                <c:pt idx="458">
                  <c:v>0.60972222222195305</c:v>
                </c:pt>
                <c:pt idx="459">
                  <c:v>0.61041666666639705</c:v>
                </c:pt>
                <c:pt idx="460">
                  <c:v>0.61111111111084104</c:v>
                </c:pt>
                <c:pt idx="461">
                  <c:v>0.61180555555528504</c:v>
                </c:pt>
                <c:pt idx="462">
                  <c:v>0.61249999999972904</c:v>
                </c:pt>
                <c:pt idx="463">
                  <c:v>0.61319444444417304</c:v>
                </c:pt>
                <c:pt idx="464">
                  <c:v>0.61388888888861703</c:v>
                </c:pt>
                <c:pt idx="465">
                  <c:v>0.61458333333306103</c:v>
                </c:pt>
                <c:pt idx="466">
                  <c:v>0.61527777777750503</c:v>
                </c:pt>
                <c:pt idx="467">
                  <c:v>0.61597222222194903</c:v>
                </c:pt>
                <c:pt idx="468">
                  <c:v>0.61666666666639303</c:v>
                </c:pt>
                <c:pt idx="469">
                  <c:v>0.61736111111083702</c:v>
                </c:pt>
                <c:pt idx="470">
                  <c:v>0.61805555555528102</c:v>
                </c:pt>
                <c:pt idx="471">
                  <c:v>0.61874999999972502</c:v>
                </c:pt>
                <c:pt idx="472">
                  <c:v>0.61944444444416902</c:v>
                </c:pt>
                <c:pt idx="473">
                  <c:v>0.62013888888861302</c:v>
                </c:pt>
                <c:pt idx="474">
                  <c:v>0.62083333333305701</c:v>
                </c:pt>
                <c:pt idx="475">
                  <c:v>0.62152777777750101</c:v>
                </c:pt>
                <c:pt idx="476">
                  <c:v>0.62222222222194501</c:v>
                </c:pt>
                <c:pt idx="477">
                  <c:v>0.62291666666638901</c:v>
                </c:pt>
                <c:pt idx="478">
                  <c:v>0.62361111111083301</c:v>
                </c:pt>
                <c:pt idx="479">
                  <c:v>0.624305555555277</c:v>
                </c:pt>
                <c:pt idx="480">
                  <c:v>0.624999999999721</c:v>
                </c:pt>
                <c:pt idx="481">
                  <c:v>0.625694444444165</c:v>
                </c:pt>
                <c:pt idx="482">
                  <c:v>0.626388888888609</c:v>
                </c:pt>
                <c:pt idx="483">
                  <c:v>0.62708333333305299</c:v>
                </c:pt>
                <c:pt idx="484">
                  <c:v>0.62777777777749699</c:v>
                </c:pt>
                <c:pt idx="485">
                  <c:v>0.62847222222194099</c:v>
                </c:pt>
                <c:pt idx="486">
                  <c:v>0.62916666666638499</c:v>
                </c:pt>
                <c:pt idx="487">
                  <c:v>0.62986111111082899</c:v>
                </c:pt>
                <c:pt idx="488">
                  <c:v>0.63055555555527298</c:v>
                </c:pt>
                <c:pt idx="489">
                  <c:v>0.63124999999971698</c:v>
                </c:pt>
                <c:pt idx="490">
                  <c:v>0.63194444444416098</c:v>
                </c:pt>
                <c:pt idx="491">
                  <c:v>0.63263888888860498</c:v>
                </c:pt>
                <c:pt idx="492">
                  <c:v>0.63333333333304898</c:v>
                </c:pt>
                <c:pt idx="493">
                  <c:v>0.63402777777749297</c:v>
                </c:pt>
                <c:pt idx="494">
                  <c:v>0.63472222222193697</c:v>
                </c:pt>
                <c:pt idx="495">
                  <c:v>0.63541666666638097</c:v>
                </c:pt>
                <c:pt idx="496">
                  <c:v>0.63611111111082497</c:v>
                </c:pt>
                <c:pt idx="497">
                  <c:v>0.63680555555526897</c:v>
                </c:pt>
                <c:pt idx="498">
                  <c:v>0.63749999999971296</c:v>
                </c:pt>
                <c:pt idx="499">
                  <c:v>0.63819444444415696</c:v>
                </c:pt>
                <c:pt idx="500">
                  <c:v>0.63888888888860096</c:v>
                </c:pt>
                <c:pt idx="501">
                  <c:v>0.63958333333304496</c:v>
                </c:pt>
                <c:pt idx="502">
                  <c:v>0.64027777777748895</c:v>
                </c:pt>
                <c:pt idx="503">
                  <c:v>0.64097222222193295</c:v>
                </c:pt>
                <c:pt idx="504">
                  <c:v>0.64166666666637695</c:v>
                </c:pt>
                <c:pt idx="505">
                  <c:v>0.64236111111082095</c:v>
                </c:pt>
                <c:pt idx="506">
                  <c:v>0.64305555555526495</c:v>
                </c:pt>
                <c:pt idx="507">
                  <c:v>0.64374999999970905</c:v>
                </c:pt>
                <c:pt idx="508">
                  <c:v>0.64444444444415305</c:v>
                </c:pt>
                <c:pt idx="509">
                  <c:v>0.64513888888859705</c:v>
                </c:pt>
                <c:pt idx="510">
                  <c:v>0.64583333333304105</c:v>
                </c:pt>
                <c:pt idx="511">
                  <c:v>0.64652777777748505</c:v>
                </c:pt>
                <c:pt idx="512">
                  <c:v>0.64722222222192904</c:v>
                </c:pt>
                <c:pt idx="513">
                  <c:v>0.64791666666637304</c:v>
                </c:pt>
                <c:pt idx="514">
                  <c:v>0.64861111111081704</c:v>
                </c:pt>
                <c:pt idx="515">
                  <c:v>0.64930555555526104</c:v>
                </c:pt>
                <c:pt idx="516">
                  <c:v>0.64999999999970504</c:v>
                </c:pt>
                <c:pt idx="517">
                  <c:v>0.65069444444414903</c:v>
                </c:pt>
                <c:pt idx="518">
                  <c:v>0.65138888888859303</c:v>
                </c:pt>
                <c:pt idx="519">
                  <c:v>0.65208333333303703</c:v>
                </c:pt>
                <c:pt idx="520">
                  <c:v>0.65277777777748103</c:v>
                </c:pt>
                <c:pt idx="521">
                  <c:v>0.65347222222192503</c:v>
                </c:pt>
                <c:pt idx="522">
                  <c:v>0.65416666666636902</c:v>
                </c:pt>
                <c:pt idx="523">
                  <c:v>0.65486111111081302</c:v>
                </c:pt>
                <c:pt idx="524">
                  <c:v>0.65555555555525702</c:v>
                </c:pt>
                <c:pt idx="525">
                  <c:v>0.65624999999970102</c:v>
                </c:pt>
                <c:pt idx="526">
                  <c:v>0.65694444444414501</c:v>
                </c:pt>
                <c:pt idx="527">
                  <c:v>0.65763888888858901</c:v>
                </c:pt>
                <c:pt idx="528">
                  <c:v>0.65833333333303301</c:v>
                </c:pt>
                <c:pt idx="529">
                  <c:v>0.65902777777747701</c:v>
                </c:pt>
                <c:pt idx="530">
                  <c:v>0.65972222222192101</c:v>
                </c:pt>
                <c:pt idx="531">
                  <c:v>0.660416666666365</c:v>
                </c:pt>
                <c:pt idx="532">
                  <c:v>0.661111111110809</c:v>
                </c:pt>
                <c:pt idx="533">
                  <c:v>0.661805555555253</c:v>
                </c:pt>
                <c:pt idx="534">
                  <c:v>0.662499999999697</c:v>
                </c:pt>
                <c:pt idx="535">
                  <c:v>0.663194444444141</c:v>
                </c:pt>
                <c:pt idx="536">
                  <c:v>0.66388888888858499</c:v>
                </c:pt>
                <c:pt idx="537">
                  <c:v>0.66458333333302899</c:v>
                </c:pt>
                <c:pt idx="538">
                  <c:v>0.66527777777747299</c:v>
                </c:pt>
                <c:pt idx="539">
                  <c:v>0.66597222222191699</c:v>
                </c:pt>
                <c:pt idx="540">
                  <c:v>0.66666666666636099</c:v>
                </c:pt>
              </c:numCache>
            </c:numRef>
          </c:cat>
          <c:val>
            <c:numRef>
              <c:f>'Suchdol-stará b.'!$O$427:$O$967</c:f>
              <c:numCache>
                <c:formatCode>General</c:formatCode>
                <c:ptCount val="541"/>
                <c:pt idx="0">
                  <c:v>28</c:v>
                </c:pt>
                <c:pt idx="1">
                  <c:v>28</c:v>
                </c:pt>
                <c:pt idx="2">
                  <c:v>28</c:v>
                </c:pt>
                <c:pt idx="3">
                  <c:v>28</c:v>
                </c:pt>
                <c:pt idx="4">
                  <c:v>28</c:v>
                </c:pt>
                <c:pt idx="5">
                  <c:v>28</c:v>
                </c:pt>
                <c:pt idx="6">
                  <c:v>28</c:v>
                </c:pt>
                <c:pt idx="7">
                  <c:v>28</c:v>
                </c:pt>
                <c:pt idx="8">
                  <c:v>28</c:v>
                </c:pt>
                <c:pt idx="9">
                  <c:v>28</c:v>
                </c:pt>
                <c:pt idx="10">
                  <c:v>28</c:v>
                </c:pt>
                <c:pt idx="11">
                  <c:v>28</c:v>
                </c:pt>
                <c:pt idx="12">
                  <c:v>28</c:v>
                </c:pt>
                <c:pt idx="13">
                  <c:v>28</c:v>
                </c:pt>
                <c:pt idx="14">
                  <c:v>28</c:v>
                </c:pt>
                <c:pt idx="15">
                  <c:v>28</c:v>
                </c:pt>
                <c:pt idx="16">
                  <c:v>28</c:v>
                </c:pt>
                <c:pt idx="17">
                  <c:v>28</c:v>
                </c:pt>
                <c:pt idx="18">
                  <c:v>28</c:v>
                </c:pt>
                <c:pt idx="19">
                  <c:v>28</c:v>
                </c:pt>
                <c:pt idx="20">
                  <c:v>28</c:v>
                </c:pt>
                <c:pt idx="21">
                  <c:v>28</c:v>
                </c:pt>
                <c:pt idx="22">
                  <c:v>28</c:v>
                </c:pt>
                <c:pt idx="23">
                  <c:v>28</c:v>
                </c:pt>
                <c:pt idx="24">
                  <c:v>28</c:v>
                </c:pt>
                <c:pt idx="25">
                  <c:v>28</c:v>
                </c:pt>
                <c:pt idx="26">
                  <c:v>28</c:v>
                </c:pt>
                <c:pt idx="27">
                  <c:v>28</c:v>
                </c:pt>
                <c:pt idx="28">
                  <c:v>28</c:v>
                </c:pt>
                <c:pt idx="29">
                  <c:v>28</c:v>
                </c:pt>
                <c:pt idx="30">
                  <c:v>28</c:v>
                </c:pt>
                <c:pt idx="31">
                  <c:v>28</c:v>
                </c:pt>
                <c:pt idx="32">
                  <c:v>28</c:v>
                </c:pt>
                <c:pt idx="33">
                  <c:v>28</c:v>
                </c:pt>
                <c:pt idx="34">
                  <c:v>28</c:v>
                </c:pt>
                <c:pt idx="35">
                  <c:v>28</c:v>
                </c:pt>
                <c:pt idx="36">
                  <c:v>28</c:v>
                </c:pt>
                <c:pt idx="37">
                  <c:v>28</c:v>
                </c:pt>
                <c:pt idx="38">
                  <c:v>28</c:v>
                </c:pt>
                <c:pt idx="39">
                  <c:v>28</c:v>
                </c:pt>
                <c:pt idx="40">
                  <c:v>28</c:v>
                </c:pt>
                <c:pt idx="41">
                  <c:v>28</c:v>
                </c:pt>
                <c:pt idx="42">
                  <c:v>28</c:v>
                </c:pt>
                <c:pt idx="43">
                  <c:v>28</c:v>
                </c:pt>
                <c:pt idx="44">
                  <c:v>28</c:v>
                </c:pt>
                <c:pt idx="45">
                  <c:v>28</c:v>
                </c:pt>
                <c:pt idx="46">
                  <c:v>28</c:v>
                </c:pt>
                <c:pt idx="47">
                  <c:v>28</c:v>
                </c:pt>
                <c:pt idx="48">
                  <c:v>28</c:v>
                </c:pt>
                <c:pt idx="49">
                  <c:v>28</c:v>
                </c:pt>
                <c:pt idx="50">
                  <c:v>28</c:v>
                </c:pt>
                <c:pt idx="51">
                  <c:v>28</c:v>
                </c:pt>
                <c:pt idx="52">
                  <c:v>28</c:v>
                </c:pt>
                <c:pt idx="53">
                  <c:v>28</c:v>
                </c:pt>
                <c:pt idx="54">
                  <c:v>28</c:v>
                </c:pt>
                <c:pt idx="55">
                  <c:v>28</c:v>
                </c:pt>
                <c:pt idx="56">
                  <c:v>28</c:v>
                </c:pt>
                <c:pt idx="57">
                  <c:v>28</c:v>
                </c:pt>
                <c:pt idx="58">
                  <c:v>31</c:v>
                </c:pt>
                <c:pt idx="59">
                  <c:v>31</c:v>
                </c:pt>
                <c:pt idx="60">
                  <c:v>31</c:v>
                </c:pt>
                <c:pt idx="61">
                  <c:v>31</c:v>
                </c:pt>
                <c:pt idx="62">
                  <c:v>31</c:v>
                </c:pt>
                <c:pt idx="63">
                  <c:v>31</c:v>
                </c:pt>
                <c:pt idx="64">
                  <c:v>31</c:v>
                </c:pt>
                <c:pt idx="65">
                  <c:v>31</c:v>
                </c:pt>
                <c:pt idx="66">
                  <c:v>31</c:v>
                </c:pt>
                <c:pt idx="67">
                  <c:v>31</c:v>
                </c:pt>
                <c:pt idx="68">
                  <c:v>32</c:v>
                </c:pt>
                <c:pt idx="69">
                  <c:v>32</c:v>
                </c:pt>
                <c:pt idx="70">
                  <c:v>32</c:v>
                </c:pt>
                <c:pt idx="71">
                  <c:v>32</c:v>
                </c:pt>
                <c:pt idx="72">
                  <c:v>32</c:v>
                </c:pt>
                <c:pt idx="73">
                  <c:v>32</c:v>
                </c:pt>
                <c:pt idx="74">
                  <c:v>32</c:v>
                </c:pt>
                <c:pt idx="75">
                  <c:v>32</c:v>
                </c:pt>
                <c:pt idx="76">
                  <c:v>34</c:v>
                </c:pt>
                <c:pt idx="77">
                  <c:v>34</c:v>
                </c:pt>
                <c:pt idx="78">
                  <c:v>34</c:v>
                </c:pt>
                <c:pt idx="79">
                  <c:v>34</c:v>
                </c:pt>
                <c:pt idx="80">
                  <c:v>34</c:v>
                </c:pt>
                <c:pt idx="81">
                  <c:v>34</c:v>
                </c:pt>
                <c:pt idx="82">
                  <c:v>34</c:v>
                </c:pt>
                <c:pt idx="83">
                  <c:v>34</c:v>
                </c:pt>
                <c:pt idx="84">
                  <c:v>34</c:v>
                </c:pt>
                <c:pt idx="85">
                  <c:v>34</c:v>
                </c:pt>
                <c:pt idx="86">
                  <c:v>34</c:v>
                </c:pt>
                <c:pt idx="87">
                  <c:v>34</c:v>
                </c:pt>
                <c:pt idx="88">
                  <c:v>34</c:v>
                </c:pt>
                <c:pt idx="89">
                  <c:v>34</c:v>
                </c:pt>
                <c:pt idx="90">
                  <c:v>34</c:v>
                </c:pt>
                <c:pt idx="91">
                  <c:v>34</c:v>
                </c:pt>
                <c:pt idx="92">
                  <c:v>34</c:v>
                </c:pt>
                <c:pt idx="93">
                  <c:v>34</c:v>
                </c:pt>
                <c:pt idx="94">
                  <c:v>34</c:v>
                </c:pt>
                <c:pt idx="95">
                  <c:v>34</c:v>
                </c:pt>
                <c:pt idx="96">
                  <c:v>34</c:v>
                </c:pt>
                <c:pt idx="97">
                  <c:v>34</c:v>
                </c:pt>
                <c:pt idx="98">
                  <c:v>34</c:v>
                </c:pt>
                <c:pt idx="99">
                  <c:v>34</c:v>
                </c:pt>
                <c:pt idx="100">
                  <c:v>34</c:v>
                </c:pt>
                <c:pt idx="101">
                  <c:v>34</c:v>
                </c:pt>
                <c:pt idx="102">
                  <c:v>34</c:v>
                </c:pt>
                <c:pt idx="103">
                  <c:v>34</c:v>
                </c:pt>
                <c:pt idx="104">
                  <c:v>34</c:v>
                </c:pt>
                <c:pt idx="105">
                  <c:v>34</c:v>
                </c:pt>
                <c:pt idx="106">
                  <c:v>34</c:v>
                </c:pt>
                <c:pt idx="107">
                  <c:v>34</c:v>
                </c:pt>
                <c:pt idx="108">
                  <c:v>34</c:v>
                </c:pt>
                <c:pt idx="109">
                  <c:v>34</c:v>
                </c:pt>
                <c:pt idx="110">
                  <c:v>34</c:v>
                </c:pt>
                <c:pt idx="111">
                  <c:v>34</c:v>
                </c:pt>
                <c:pt idx="112">
                  <c:v>34</c:v>
                </c:pt>
                <c:pt idx="113">
                  <c:v>34</c:v>
                </c:pt>
                <c:pt idx="114">
                  <c:v>34</c:v>
                </c:pt>
                <c:pt idx="115">
                  <c:v>34</c:v>
                </c:pt>
                <c:pt idx="116">
                  <c:v>34</c:v>
                </c:pt>
                <c:pt idx="117">
                  <c:v>34</c:v>
                </c:pt>
                <c:pt idx="118">
                  <c:v>34</c:v>
                </c:pt>
                <c:pt idx="119">
                  <c:v>34</c:v>
                </c:pt>
                <c:pt idx="120">
                  <c:v>34</c:v>
                </c:pt>
                <c:pt idx="121">
                  <c:v>34</c:v>
                </c:pt>
                <c:pt idx="122">
                  <c:v>34</c:v>
                </c:pt>
                <c:pt idx="123">
                  <c:v>34</c:v>
                </c:pt>
                <c:pt idx="124">
                  <c:v>34</c:v>
                </c:pt>
                <c:pt idx="125">
                  <c:v>34</c:v>
                </c:pt>
                <c:pt idx="126">
                  <c:v>34</c:v>
                </c:pt>
                <c:pt idx="127">
                  <c:v>34</c:v>
                </c:pt>
                <c:pt idx="128">
                  <c:v>34</c:v>
                </c:pt>
                <c:pt idx="129">
                  <c:v>34</c:v>
                </c:pt>
                <c:pt idx="130">
                  <c:v>34</c:v>
                </c:pt>
                <c:pt idx="131">
                  <c:v>34</c:v>
                </c:pt>
                <c:pt idx="132">
                  <c:v>34</c:v>
                </c:pt>
                <c:pt idx="133">
                  <c:v>34</c:v>
                </c:pt>
                <c:pt idx="134">
                  <c:v>34</c:v>
                </c:pt>
                <c:pt idx="135">
                  <c:v>35</c:v>
                </c:pt>
                <c:pt idx="136">
                  <c:v>35</c:v>
                </c:pt>
                <c:pt idx="137">
                  <c:v>35</c:v>
                </c:pt>
                <c:pt idx="138">
                  <c:v>35</c:v>
                </c:pt>
                <c:pt idx="139">
                  <c:v>35</c:v>
                </c:pt>
                <c:pt idx="140">
                  <c:v>35</c:v>
                </c:pt>
                <c:pt idx="141">
                  <c:v>35</c:v>
                </c:pt>
                <c:pt idx="142">
                  <c:v>35</c:v>
                </c:pt>
                <c:pt idx="143">
                  <c:v>35</c:v>
                </c:pt>
                <c:pt idx="144">
                  <c:v>35</c:v>
                </c:pt>
                <c:pt idx="145">
                  <c:v>40</c:v>
                </c:pt>
                <c:pt idx="146">
                  <c:v>37</c:v>
                </c:pt>
                <c:pt idx="147">
                  <c:v>37</c:v>
                </c:pt>
                <c:pt idx="148">
                  <c:v>37</c:v>
                </c:pt>
                <c:pt idx="149">
                  <c:v>37</c:v>
                </c:pt>
                <c:pt idx="150">
                  <c:v>37</c:v>
                </c:pt>
                <c:pt idx="151">
                  <c:v>37</c:v>
                </c:pt>
                <c:pt idx="152">
                  <c:v>37</c:v>
                </c:pt>
                <c:pt idx="153">
                  <c:v>37</c:v>
                </c:pt>
                <c:pt idx="154">
                  <c:v>37</c:v>
                </c:pt>
                <c:pt idx="155">
                  <c:v>35</c:v>
                </c:pt>
                <c:pt idx="156">
                  <c:v>35</c:v>
                </c:pt>
                <c:pt idx="157">
                  <c:v>35</c:v>
                </c:pt>
                <c:pt idx="158">
                  <c:v>35</c:v>
                </c:pt>
                <c:pt idx="159">
                  <c:v>35</c:v>
                </c:pt>
                <c:pt idx="160">
                  <c:v>35</c:v>
                </c:pt>
                <c:pt idx="161">
                  <c:v>35</c:v>
                </c:pt>
                <c:pt idx="162">
                  <c:v>35</c:v>
                </c:pt>
                <c:pt idx="163">
                  <c:v>35</c:v>
                </c:pt>
                <c:pt idx="164">
                  <c:v>35</c:v>
                </c:pt>
                <c:pt idx="165">
                  <c:v>34</c:v>
                </c:pt>
                <c:pt idx="166">
                  <c:v>34</c:v>
                </c:pt>
                <c:pt idx="167">
                  <c:v>34</c:v>
                </c:pt>
                <c:pt idx="168">
                  <c:v>34</c:v>
                </c:pt>
                <c:pt idx="169">
                  <c:v>34</c:v>
                </c:pt>
                <c:pt idx="170">
                  <c:v>34</c:v>
                </c:pt>
                <c:pt idx="171">
                  <c:v>34</c:v>
                </c:pt>
                <c:pt idx="172">
                  <c:v>34</c:v>
                </c:pt>
                <c:pt idx="173">
                  <c:v>34</c:v>
                </c:pt>
                <c:pt idx="174">
                  <c:v>34</c:v>
                </c:pt>
                <c:pt idx="175">
                  <c:v>34</c:v>
                </c:pt>
                <c:pt idx="176">
                  <c:v>34</c:v>
                </c:pt>
                <c:pt idx="177">
                  <c:v>34</c:v>
                </c:pt>
                <c:pt idx="178">
                  <c:v>34</c:v>
                </c:pt>
                <c:pt idx="179">
                  <c:v>34</c:v>
                </c:pt>
                <c:pt idx="180">
                  <c:v>34</c:v>
                </c:pt>
                <c:pt idx="181">
                  <c:v>34</c:v>
                </c:pt>
                <c:pt idx="182">
                  <c:v>34</c:v>
                </c:pt>
                <c:pt idx="183">
                  <c:v>34</c:v>
                </c:pt>
                <c:pt idx="184">
                  <c:v>34</c:v>
                </c:pt>
                <c:pt idx="185">
                  <c:v>34</c:v>
                </c:pt>
                <c:pt idx="186">
                  <c:v>34</c:v>
                </c:pt>
                <c:pt idx="187">
                  <c:v>34</c:v>
                </c:pt>
                <c:pt idx="188">
                  <c:v>34</c:v>
                </c:pt>
                <c:pt idx="189">
                  <c:v>34</c:v>
                </c:pt>
                <c:pt idx="190">
                  <c:v>34</c:v>
                </c:pt>
                <c:pt idx="191">
                  <c:v>34</c:v>
                </c:pt>
                <c:pt idx="192">
                  <c:v>34</c:v>
                </c:pt>
                <c:pt idx="193">
                  <c:v>34</c:v>
                </c:pt>
                <c:pt idx="194">
                  <c:v>34</c:v>
                </c:pt>
                <c:pt idx="195">
                  <c:v>34</c:v>
                </c:pt>
                <c:pt idx="196">
                  <c:v>32</c:v>
                </c:pt>
                <c:pt idx="197">
                  <c:v>32</c:v>
                </c:pt>
                <c:pt idx="198">
                  <c:v>32</c:v>
                </c:pt>
                <c:pt idx="199">
                  <c:v>32</c:v>
                </c:pt>
                <c:pt idx="200">
                  <c:v>32</c:v>
                </c:pt>
                <c:pt idx="201">
                  <c:v>32</c:v>
                </c:pt>
                <c:pt idx="202">
                  <c:v>32</c:v>
                </c:pt>
                <c:pt idx="203">
                  <c:v>32</c:v>
                </c:pt>
                <c:pt idx="204">
                  <c:v>32</c:v>
                </c:pt>
                <c:pt idx="205">
                  <c:v>32</c:v>
                </c:pt>
                <c:pt idx="206">
                  <c:v>32</c:v>
                </c:pt>
                <c:pt idx="207">
                  <c:v>32</c:v>
                </c:pt>
                <c:pt idx="208">
                  <c:v>32</c:v>
                </c:pt>
                <c:pt idx="209">
                  <c:v>32</c:v>
                </c:pt>
                <c:pt idx="210">
                  <c:v>32</c:v>
                </c:pt>
                <c:pt idx="211">
                  <c:v>32</c:v>
                </c:pt>
                <c:pt idx="212">
                  <c:v>32</c:v>
                </c:pt>
                <c:pt idx="213">
                  <c:v>32</c:v>
                </c:pt>
                <c:pt idx="214">
                  <c:v>32</c:v>
                </c:pt>
                <c:pt idx="215">
                  <c:v>32</c:v>
                </c:pt>
                <c:pt idx="216">
                  <c:v>32</c:v>
                </c:pt>
                <c:pt idx="217">
                  <c:v>31</c:v>
                </c:pt>
                <c:pt idx="218">
                  <c:v>31</c:v>
                </c:pt>
                <c:pt idx="219">
                  <c:v>31</c:v>
                </c:pt>
                <c:pt idx="220">
                  <c:v>31</c:v>
                </c:pt>
                <c:pt idx="221">
                  <c:v>31</c:v>
                </c:pt>
                <c:pt idx="222">
                  <c:v>31</c:v>
                </c:pt>
                <c:pt idx="223">
                  <c:v>31</c:v>
                </c:pt>
                <c:pt idx="224">
                  <c:v>31</c:v>
                </c:pt>
                <c:pt idx="225">
                  <c:v>31</c:v>
                </c:pt>
                <c:pt idx="226">
                  <c:v>31</c:v>
                </c:pt>
                <c:pt idx="227">
                  <c:v>31</c:v>
                </c:pt>
                <c:pt idx="228">
                  <c:v>31</c:v>
                </c:pt>
                <c:pt idx="229">
                  <c:v>31</c:v>
                </c:pt>
                <c:pt idx="230">
                  <c:v>31</c:v>
                </c:pt>
                <c:pt idx="231">
                  <c:v>31</c:v>
                </c:pt>
                <c:pt idx="232">
                  <c:v>31</c:v>
                </c:pt>
                <c:pt idx="233">
                  <c:v>31</c:v>
                </c:pt>
                <c:pt idx="234">
                  <c:v>31</c:v>
                </c:pt>
                <c:pt idx="235">
                  <c:v>31</c:v>
                </c:pt>
                <c:pt idx="236">
                  <c:v>31</c:v>
                </c:pt>
                <c:pt idx="237">
                  <c:v>31</c:v>
                </c:pt>
                <c:pt idx="238">
                  <c:v>31</c:v>
                </c:pt>
                <c:pt idx="239">
                  <c:v>31</c:v>
                </c:pt>
                <c:pt idx="240">
                  <c:v>31</c:v>
                </c:pt>
                <c:pt idx="241">
                  <c:v>31</c:v>
                </c:pt>
                <c:pt idx="242">
                  <c:v>31</c:v>
                </c:pt>
                <c:pt idx="243">
                  <c:v>31</c:v>
                </c:pt>
                <c:pt idx="244">
                  <c:v>33</c:v>
                </c:pt>
                <c:pt idx="245">
                  <c:v>33</c:v>
                </c:pt>
                <c:pt idx="246">
                  <c:v>33</c:v>
                </c:pt>
                <c:pt idx="247">
                  <c:v>33</c:v>
                </c:pt>
                <c:pt idx="248">
                  <c:v>33</c:v>
                </c:pt>
                <c:pt idx="249">
                  <c:v>33</c:v>
                </c:pt>
                <c:pt idx="250">
                  <c:v>33</c:v>
                </c:pt>
                <c:pt idx="251">
                  <c:v>33</c:v>
                </c:pt>
                <c:pt idx="252">
                  <c:v>33</c:v>
                </c:pt>
                <c:pt idx="253">
                  <c:v>33</c:v>
                </c:pt>
                <c:pt idx="254">
                  <c:v>33</c:v>
                </c:pt>
                <c:pt idx="255">
                  <c:v>33</c:v>
                </c:pt>
                <c:pt idx="256">
                  <c:v>33</c:v>
                </c:pt>
                <c:pt idx="257">
                  <c:v>33</c:v>
                </c:pt>
                <c:pt idx="258">
                  <c:v>33</c:v>
                </c:pt>
                <c:pt idx="259">
                  <c:v>33</c:v>
                </c:pt>
                <c:pt idx="260">
                  <c:v>33</c:v>
                </c:pt>
                <c:pt idx="261">
                  <c:v>33</c:v>
                </c:pt>
                <c:pt idx="262">
                  <c:v>33</c:v>
                </c:pt>
                <c:pt idx="263">
                  <c:v>33</c:v>
                </c:pt>
                <c:pt idx="264">
                  <c:v>33</c:v>
                </c:pt>
                <c:pt idx="265">
                  <c:v>33</c:v>
                </c:pt>
                <c:pt idx="266">
                  <c:v>33</c:v>
                </c:pt>
                <c:pt idx="267">
                  <c:v>33</c:v>
                </c:pt>
                <c:pt idx="268">
                  <c:v>33</c:v>
                </c:pt>
                <c:pt idx="269">
                  <c:v>33</c:v>
                </c:pt>
                <c:pt idx="270">
                  <c:v>33</c:v>
                </c:pt>
                <c:pt idx="271">
                  <c:v>33</c:v>
                </c:pt>
                <c:pt idx="272">
                  <c:v>33</c:v>
                </c:pt>
                <c:pt idx="273">
                  <c:v>35</c:v>
                </c:pt>
                <c:pt idx="274">
                  <c:v>35</c:v>
                </c:pt>
                <c:pt idx="275">
                  <c:v>35</c:v>
                </c:pt>
                <c:pt idx="276">
                  <c:v>35</c:v>
                </c:pt>
                <c:pt idx="277">
                  <c:v>35</c:v>
                </c:pt>
                <c:pt idx="278">
                  <c:v>35</c:v>
                </c:pt>
                <c:pt idx="279">
                  <c:v>35</c:v>
                </c:pt>
                <c:pt idx="280">
                  <c:v>35</c:v>
                </c:pt>
                <c:pt idx="281">
                  <c:v>35</c:v>
                </c:pt>
                <c:pt idx="282">
                  <c:v>35</c:v>
                </c:pt>
                <c:pt idx="283">
                  <c:v>35</c:v>
                </c:pt>
                <c:pt idx="284">
                  <c:v>35</c:v>
                </c:pt>
                <c:pt idx="285">
                  <c:v>35</c:v>
                </c:pt>
                <c:pt idx="286">
                  <c:v>35</c:v>
                </c:pt>
                <c:pt idx="287">
                  <c:v>35</c:v>
                </c:pt>
                <c:pt idx="288">
                  <c:v>35</c:v>
                </c:pt>
                <c:pt idx="289">
                  <c:v>35</c:v>
                </c:pt>
                <c:pt idx="290">
                  <c:v>35</c:v>
                </c:pt>
                <c:pt idx="291">
                  <c:v>35</c:v>
                </c:pt>
                <c:pt idx="292">
                  <c:v>35</c:v>
                </c:pt>
                <c:pt idx="293">
                  <c:v>35</c:v>
                </c:pt>
                <c:pt idx="294">
                  <c:v>35</c:v>
                </c:pt>
                <c:pt idx="295">
                  <c:v>35</c:v>
                </c:pt>
                <c:pt idx="296">
                  <c:v>35</c:v>
                </c:pt>
                <c:pt idx="297">
                  <c:v>35</c:v>
                </c:pt>
                <c:pt idx="298">
                  <c:v>35</c:v>
                </c:pt>
                <c:pt idx="299">
                  <c:v>35</c:v>
                </c:pt>
                <c:pt idx="300">
                  <c:v>35</c:v>
                </c:pt>
                <c:pt idx="301">
                  <c:v>35</c:v>
                </c:pt>
                <c:pt idx="302">
                  <c:v>35</c:v>
                </c:pt>
                <c:pt idx="303">
                  <c:v>35</c:v>
                </c:pt>
                <c:pt idx="304">
                  <c:v>35</c:v>
                </c:pt>
                <c:pt idx="305">
                  <c:v>35</c:v>
                </c:pt>
                <c:pt idx="306">
                  <c:v>35</c:v>
                </c:pt>
                <c:pt idx="307">
                  <c:v>35</c:v>
                </c:pt>
                <c:pt idx="308">
                  <c:v>35</c:v>
                </c:pt>
                <c:pt idx="309">
                  <c:v>35</c:v>
                </c:pt>
                <c:pt idx="310">
                  <c:v>35</c:v>
                </c:pt>
                <c:pt idx="311">
                  <c:v>35</c:v>
                </c:pt>
                <c:pt idx="312">
                  <c:v>35</c:v>
                </c:pt>
                <c:pt idx="313">
                  <c:v>33</c:v>
                </c:pt>
                <c:pt idx="314">
                  <c:v>33</c:v>
                </c:pt>
                <c:pt idx="315">
                  <c:v>33</c:v>
                </c:pt>
                <c:pt idx="316">
                  <c:v>33</c:v>
                </c:pt>
                <c:pt idx="317">
                  <c:v>33</c:v>
                </c:pt>
                <c:pt idx="318">
                  <c:v>33</c:v>
                </c:pt>
                <c:pt idx="319">
                  <c:v>33</c:v>
                </c:pt>
                <c:pt idx="320">
                  <c:v>33</c:v>
                </c:pt>
                <c:pt idx="321">
                  <c:v>33</c:v>
                </c:pt>
                <c:pt idx="322">
                  <c:v>33</c:v>
                </c:pt>
                <c:pt idx="323">
                  <c:v>33</c:v>
                </c:pt>
                <c:pt idx="324">
                  <c:v>33</c:v>
                </c:pt>
                <c:pt idx="325">
                  <c:v>33</c:v>
                </c:pt>
                <c:pt idx="326">
                  <c:v>33</c:v>
                </c:pt>
                <c:pt idx="327">
                  <c:v>33</c:v>
                </c:pt>
                <c:pt idx="328">
                  <c:v>33</c:v>
                </c:pt>
                <c:pt idx="329">
                  <c:v>33</c:v>
                </c:pt>
                <c:pt idx="330">
                  <c:v>33</c:v>
                </c:pt>
                <c:pt idx="331">
                  <c:v>33</c:v>
                </c:pt>
                <c:pt idx="332">
                  <c:v>34</c:v>
                </c:pt>
                <c:pt idx="333">
                  <c:v>34</c:v>
                </c:pt>
                <c:pt idx="334">
                  <c:v>34</c:v>
                </c:pt>
                <c:pt idx="335">
                  <c:v>34</c:v>
                </c:pt>
                <c:pt idx="336">
                  <c:v>34</c:v>
                </c:pt>
                <c:pt idx="337">
                  <c:v>34</c:v>
                </c:pt>
                <c:pt idx="338">
                  <c:v>34</c:v>
                </c:pt>
                <c:pt idx="339">
                  <c:v>34</c:v>
                </c:pt>
                <c:pt idx="340">
                  <c:v>34</c:v>
                </c:pt>
                <c:pt idx="341">
                  <c:v>34</c:v>
                </c:pt>
                <c:pt idx="342">
                  <c:v>34</c:v>
                </c:pt>
                <c:pt idx="343">
                  <c:v>34</c:v>
                </c:pt>
                <c:pt idx="344">
                  <c:v>34</c:v>
                </c:pt>
                <c:pt idx="345">
                  <c:v>34</c:v>
                </c:pt>
                <c:pt idx="346">
                  <c:v>34</c:v>
                </c:pt>
                <c:pt idx="347">
                  <c:v>34</c:v>
                </c:pt>
                <c:pt idx="348">
                  <c:v>34</c:v>
                </c:pt>
                <c:pt idx="349">
                  <c:v>34</c:v>
                </c:pt>
                <c:pt idx="350">
                  <c:v>34</c:v>
                </c:pt>
                <c:pt idx="351">
                  <c:v>34</c:v>
                </c:pt>
                <c:pt idx="352">
                  <c:v>34</c:v>
                </c:pt>
                <c:pt idx="353">
                  <c:v>34</c:v>
                </c:pt>
                <c:pt idx="354">
                  <c:v>34</c:v>
                </c:pt>
                <c:pt idx="355">
                  <c:v>34</c:v>
                </c:pt>
                <c:pt idx="356">
                  <c:v>34</c:v>
                </c:pt>
                <c:pt idx="357">
                  <c:v>34</c:v>
                </c:pt>
                <c:pt idx="358">
                  <c:v>34</c:v>
                </c:pt>
                <c:pt idx="359">
                  <c:v>34</c:v>
                </c:pt>
                <c:pt idx="360">
                  <c:v>34</c:v>
                </c:pt>
                <c:pt idx="361">
                  <c:v>34</c:v>
                </c:pt>
                <c:pt idx="362">
                  <c:v>34</c:v>
                </c:pt>
                <c:pt idx="363">
                  <c:v>34</c:v>
                </c:pt>
                <c:pt idx="364">
                  <c:v>34</c:v>
                </c:pt>
                <c:pt idx="365">
                  <c:v>34</c:v>
                </c:pt>
                <c:pt idx="366">
                  <c:v>34</c:v>
                </c:pt>
                <c:pt idx="367">
                  <c:v>34</c:v>
                </c:pt>
                <c:pt idx="368">
                  <c:v>34</c:v>
                </c:pt>
                <c:pt idx="369">
                  <c:v>34</c:v>
                </c:pt>
                <c:pt idx="370">
                  <c:v>34</c:v>
                </c:pt>
                <c:pt idx="371">
                  <c:v>36</c:v>
                </c:pt>
                <c:pt idx="372">
                  <c:v>36</c:v>
                </c:pt>
                <c:pt idx="373">
                  <c:v>36</c:v>
                </c:pt>
                <c:pt idx="374">
                  <c:v>36</c:v>
                </c:pt>
                <c:pt idx="375">
                  <c:v>36</c:v>
                </c:pt>
                <c:pt idx="376">
                  <c:v>36</c:v>
                </c:pt>
                <c:pt idx="377">
                  <c:v>36</c:v>
                </c:pt>
                <c:pt idx="378">
                  <c:v>36</c:v>
                </c:pt>
                <c:pt idx="379">
                  <c:v>36</c:v>
                </c:pt>
                <c:pt idx="380">
                  <c:v>36</c:v>
                </c:pt>
                <c:pt idx="381">
                  <c:v>37</c:v>
                </c:pt>
                <c:pt idx="382">
                  <c:v>37</c:v>
                </c:pt>
                <c:pt idx="383">
                  <c:v>37</c:v>
                </c:pt>
                <c:pt idx="384">
                  <c:v>37</c:v>
                </c:pt>
                <c:pt idx="385">
                  <c:v>37</c:v>
                </c:pt>
                <c:pt idx="386">
                  <c:v>37</c:v>
                </c:pt>
                <c:pt idx="387">
                  <c:v>37</c:v>
                </c:pt>
                <c:pt idx="388">
                  <c:v>37</c:v>
                </c:pt>
                <c:pt idx="389">
                  <c:v>37</c:v>
                </c:pt>
                <c:pt idx="390">
                  <c:v>37</c:v>
                </c:pt>
                <c:pt idx="391">
                  <c:v>36</c:v>
                </c:pt>
                <c:pt idx="392">
                  <c:v>36</c:v>
                </c:pt>
                <c:pt idx="393">
                  <c:v>36</c:v>
                </c:pt>
                <c:pt idx="394">
                  <c:v>36</c:v>
                </c:pt>
                <c:pt idx="395">
                  <c:v>36</c:v>
                </c:pt>
                <c:pt idx="396">
                  <c:v>36</c:v>
                </c:pt>
                <c:pt idx="397">
                  <c:v>36</c:v>
                </c:pt>
                <c:pt idx="398">
                  <c:v>36</c:v>
                </c:pt>
                <c:pt idx="399">
                  <c:v>36</c:v>
                </c:pt>
                <c:pt idx="400">
                  <c:v>36</c:v>
                </c:pt>
                <c:pt idx="401">
                  <c:v>34</c:v>
                </c:pt>
                <c:pt idx="402">
                  <c:v>34</c:v>
                </c:pt>
                <c:pt idx="403">
                  <c:v>34</c:v>
                </c:pt>
                <c:pt idx="404">
                  <c:v>34</c:v>
                </c:pt>
                <c:pt idx="405">
                  <c:v>34</c:v>
                </c:pt>
                <c:pt idx="406">
                  <c:v>34</c:v>
                </c:pt>
                <c:pt idx="407">
                  <c:v>34</c:v>
                </c:pt>
                <c:pt idx="408">
                  <c:v>34</c:v>
                </c:pt>
                <c:pt idx="409">
                  <c:v>34</c:v>
                </c:pt>
                <c:pt idx="410">
                  <c:v>34</c:v>
                </c:pt>
                <c:pt idx="411">
                  <c:v>33</c:v>
                </c:pt>
                <c:pt idx="412">
                  <c:v>33</c:v>
                </c:pt>
                <c:pt idx="413">
                  <c:v>33</c:v>
                </c:pt>
                <c:pt idx="414">
                  <c:v>33</c:v>
                </c:pt>
                <c:pt idx="415">
                  <c:v>33</c:v>
                </c:pt>
                <c:pt idx="416">
                  <c:v>33</c:v>
                </c:pt>
                <c:pt idx="417">
                  <c:v>33</c:v>
                </c:pt>
                <c:pt idx="418">
                  <c:v>33</c:v>
                </c:pt>
                <c:pt idx="419">
                  <c:v>33</c:v>
                </c:pt>
                <c:pt idx="420">
                  <c:v>33</c:v>
                </c:pt>
                <c:pt idx="421">
                  <c:v>33</c:v>
                </c:pt>
                <c:pt idx="422">
                  <c:v>33</c:v>
                </c:pt>
                <c:pt idx="423">
                  <c:v>33</c:v>
                </c:pt>
                <c:pt idx="424">
                  <c:v>33</c:v>
                </c:pt>
                <c:pt idx="425">
                  <c:v>33</c:v>
                </c:pt>
                <c:pt idx="426">
                  <c:v>33</c:v>
                </c:pt>
                <c:pt idx="427">
                  <c:v>33</c:v>
                </c:pt>
                <c:pt idx="428">
                  <c:v>33</c:v>
                </c:pt>
                <c:pt idx="429">
                  <c:v>33</c:v>
                </c:pt>
                <c:pt idx="430">
                  <c:v>32</c:v>
                </c:pt>
                <c:pt idx="431">
                  <c:v>32</c:v>
                </c:pt>
                <c:pt idx="432">
                  <c:v>32</c:v>
                </c:pt>
                <c:pt idx="433">
                  <c:v>32</c:v>
                </c:pt>
                <c:pt idx="434">
                  <c:v>32</c:v>
                </c:pt>
                <c:pt idx="435">
                  <c:v>32</c:v>
                </c:pt>
                <c:pt idx="436">
                  <c:v>32</c:v>
                </c:pt>
                <c:pt idx="437">
                  <c:v>32</c:v>
                </c:pt>
                <c:pt idx="438">
                  <c:v>32</c:v>
                </c:pt>
                <c:pt idx="439">
                  <c:v>32</c:v>
                </c:pt>
                <c:pt idx="440">
                  <c:v>32</c:v>
                </c:pt>
                <c:pt idx="441">
                  <c:v>32</c:v>
                </c:pt>
                <c:pt idx="442">
                  <c:v>32</c:v>
                </c:pt>
                <c:pt idx="443">
                  <c:v>32</c:v>
                </c:pt>
                <c:pt idx="444">
                  <c:v>32</c:v>
                </c:pt>
                <c:pt idx="445">
                  <c:v>32</c:v>
                </c:pt>
                <c:pt idx="446">
                  <c:v>32</c:v>
                </c:pt>
                <c:pt idx="447">
                  <c:v>32</c:v>
                </c:pt>
                <c:pt idx="448">
                  <c:v>32</c:v>
                </c:pt>
                <c:pt idx="449">
                  <c:v>32</c:v>
                </c:pt>
                <c:pt idx="450">
                  <c:v>32</c:v>
                </c:pt>
                <c:pt idx="451">
                  <c:v>32</c:v>
                </c:pt>
                <c:pt idx="452">
                  <c:v>32</c:v>
                </c:pt>
                <c:pt idx="453">
                  <c:v>32</c:v>
                </c:pt>
                <c:pt idx="454">
                  <c:v>32</c:v>
                </c:pt>
                <c:pt idx="455">
                  <c:v>32</c:v>
                </c:pt>
                <c:pt idx="456">
                  <c:v>32</c:v>
                </c:pt>
                <c:pt idx="457">
                  <c:v>32</c:v>
                </c:pt>
                <c:pt idx="458">
                  <c:v>32</c:v>
                </c:pt>
                <c:pt idx="459">
                  <c:v>32</c:v>
                </c:pt>
                <c:pt idx="460">
                  <c:v>32</c:v>
                </c:pt>
                <c:pt idx="461">
                  <c:v>32</c:v>
                </c:pt>
                <c:pt idx="462">
                  <c:v>32</c:v>
                </c:pt>
                <c:pt idx="463">
                  <c:v>32</c:v>
                </c:pt>
                <c:pt idx="464">
                  <c:v>32</c:v>
                </c:pt>
                <c:pt idx="465">
                  <c:v>32</c:v>
                </c:pt>
                <c:pt idx="466">
                  <c:v>32</c:v>
                </c:pt>
                <c:pt idx="467">
                  <c:v>32</c:v>
                </c:pt>
                <c:pt idx="468">
                  <c:v>32</c:v>
                </c:pt>
                <c:pt idx="469">
                  <c:v>32</c:v>
                </c:pt>
                <c:pt idx="470">
                  <c:v>32</c:v>
                </c:pt>
                <c:pt idx="471">
                  <c:v>32</c:v>
                </c:pt>
                <c:pt idx="472">
                  <c:v>32</c:v>
                </c:pt>
                <c:pt idx="473">
                  <c:v>32</c:v>
                </c:pt>
                <c:pt idx="474">
                  <c:v>32</c:v>
                </c:pt>
                <c:pt idx="475">
                  <c:v>32</c:v>
                </c:pt>
                <c:pt idx="476">
                  <c:v>32</c:v>
                </c:pt>
                <c:pt idx="477">
                  <c:v>32</c:v>
                </c:pt>
                <c:pt idx="478">
                  <c:v>32</c:v>
                </c:pt>
                <c:pt idx="479">
                  <c:v>32</c:v>
                </c:pt>
                <c:pt idx="480">
                  <c:v>32</c:v>
                </c:pt>
                <c:pt idx="481">
                  <c:v>32</c:v>
                </c:pt>
                <c:pt idx="482">
                  <c:v>32</c:v>
                </c:pt>
                <c:pt idx="483">
                  <c:v>32</c:v>
                </c:pt>
                <c:pt idx="484">
                  <c:v>32</c:v>
                </c:pt>
                <c:pt idx="485">
                  <c:v>32</c:v>
                </c:pt>
                <c:pt idx="486">
                  <c:v>32</c:v>
                </c:pt>
                <c:pt idx="487">
                  <c:v>32</c:v>
                </c:pt>
                <c:pt idx="488">
                  <c:v>32</c:v>
                </c:pt>
                <c:pt idx="489">
                  <c:v>32</c:v>
                </c:pt>
                <c:pt idx="490">
                  <c:v>32</c:v>
                </c:pt>
                <c:pt idx="491">
                  <c:v>32</c:v>
                </c:pt>
                <c:pt idx="492">
                  <c:v>32</c:v>
                </c:pt>
                <c:pt idx="493">
                  <c:v>32</c:v>
                </c:pt>
                <c:pt idx="494">
                  <c:v>32</c:v>
                </c:pt>
                <c:pt idx="495">
                  <c:v>32</c:v>
                </c:pt>
                <c:pt idx="496">
                  <c:v>32</c:v>
                </c:pt>
                <c:pt idx="497">
                  <c:v>32</c:v>
                </c:pt>
                <c:pt idx="498">
                  <c:v>32</c:v>
                </c:pt>
                <c:pt idx="499">
                  <c:v>32</c:v>
                </c:pt>
                <c:pt idx="500">
                  <c:v>32</c:v>
                </c:pt>
                <c:pt idx="501">
                  <c:v>32</c:v>
                </c:pt>
                <c:pt idx="502">
                  <c:v>32</c:v>
                </c:pt>
                <c:pt idx="503">
                  <c:v>32</c:v>
                </c:pt>
                <c:pt idx="504">
                  <c:v>32</c:v>
                </c:pt>
                <c:pt idx="505">
                  <c:v>32</c:v>
                </c:pt>
                <c:pt idx="506">
                  <c:v>32</c:v>
                </c:pt>
                <c:pt idx="507">
                  <c:v>32</c:v>
                </c:pt>
                <c:pt idx="508">
                  <c:v>32</c:v>
                </c:pt>
                <c:pt idx="509">
                  <c:v>32</c:v>
                </c:pt>
                <c:pt idx="510">
                  <c:v>32</c:v>
                </c:pt>
                <c:pt idx="511">
                  <c:v>32</c:v>
                </c:pt>
                <c:pt idx="512">
                  <c:v>32</c:v>
                </c:pt>
                <c:pt idx="513">
                  <c:v>32</c:v>
                </c:pt>
                <c:pt idx="514">
                  <c:v>32</c:v>
                </c:pt>
                <c:pt idx="515">
                  <c:v>32</c:v>
                </c:pt>
                <c:pt idx="516">
                  <c:v>32</c:v>
                </c:pt>
                <c:pt idx="517">
                  <c:v>32</c:v>
                </c:pt>
                <c:pt idx="518">
                  <c:v>32</c:v>
                </c:pt>
                <c:pt idx="519">
                  <c:v>32</c:v>
                </c:pt>
                <c:pt idx="520">
                  <c:v>32</c:v>
                </c:pt>
                <c:pt idx="521">
                  <c:v>32</c:v>
                </c:pt>
                <c:pt idx="522">
                  <c:v>32</c:v>
                </c:pt>
                <c:pt idx="523">
                  <c:v>32</c:v>
                </c:pt>
                <c:pt idx="524">
                  <c:v>32</c:v>
                </c:pt>
                <c:pt idx="525">
                  <c:v>32</c:v>
                </c:pt>
                <c:pt idx="526">
                  <c:v>32</c:v>
                </c:pt>
                <c:pt idx="527">
                  <c:v>32</c:v>
                </c:pt>
                <c:pt idx="528">
                  <c:v>32</c:v>
                </c:pt>
                <c:pt idx="529">
                  <c:v>32</c:v>
                </c:pt>
                <c:pt idx="530">
                  <c:v>32</c:v>
                </c:pt>
                <c:pt idx="531">
                  <c:v>32</c:v>
                </c:pt>
                <c:pt idx="532">
                  <c:v>32</c:v>
                </c:pt>
                <c:pt idx="533">
                  <c:v>32</c:v>
                </c:pt>
                <c:pt idx="534">
                  <c:v>32</c:v>
                </c:pt>
                <c:pt idx="535">
                  <c:v>32</c:v>
                </c:pt>
                <c:pt idx="536">
                  <c:v>32</c:v>
                </c:pt>
                <c:pt idx="537">
                  <c:v>32</c:v>
                </c:pt>
                <c:pt idx="538">
                  <c:v>32</c:v>
                </c:pt>
                <c:pt idx="539">
                  <c:v>32</c:v>
                </c:pt>
                <c:pt idx="540">
                  <c:v>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6781-49B7-A7F6-F7D2E8F373EC}"/>
            </c:ext>
          </c:extLst>
        </c:ser>
        <c:ser>
          <c:idx val="7"/>
          <c:order val="7"/>
          <c:tx>
            <c:strRef>
              <c:f>'Suchdol-stará b.'!$P$6</c:f>
              <c:strCache>
                <c:ptCount val="1"/>
                <c:pt idx="0">
                  <c:v>Vlhkost ČT 4.5.2017</c:v>
                </c:pt>
              </c:strCache>
            </c:strRef>
          </c:tx>
          <c:spPr>
            <a:ln w="19050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numRef>
              <c:f>'Suchdol-stará b.'!$H$427:$H$967</c:f>
              <c:numCache>
                <c:formatCode>h:mm</c:formatCode>
                <c:ptCount val="541"/>
                <c:pt idx="0">
                  <c:v>0.29166666666660201</c:v>
                </c:pt>
                <c:pt idx="1">
                  <c:v>0.29236111111104601</c:v>
                </c:pt>
                <c:pt idx="2">
                  <c:v>0.29305555555549001</c:v>
                </c:pt>
                <c:pt idx="3">
                  <c:v>0.29374999999993401</c:v>
                </c:pt>
                <c:pt idx="4">
                  <c:v>0.29444444444437801</c:v>
                </c:pt>
                <c:pt idx="5">
                  <c:v>0.295138888888822</c:v>
                </c:pt>
                <c:pt idx="6">
                  <c:v>0.295833333333266</c:v>
                </c:pt>
                <c:pt idx="7">
                  <c:v>0.29652777777771</c:v>
                </c:pt>
                <c:pt idx="8">
                  <c:v>0.297222222222154</c:v>
                </c:pt>
                <c:pt idx="9">
                  <c:v>0.297916666666598</c:v>
                </c:pt>
                <c:pt idx="10">
                  <c:v>0.29861111111104199</c:v>
                </c:pt>
                <c:pt idx="11">
                  <c:v>0.29930555555548599</c:v>
                </c:pt>
                <c:pt idx="12">
                  <c:v>0.29999999999992999</c:v>
                </c:pt>
                <c:pt idx="13">
                  <c:v>0.30069444444437399</c:v>
                </c:pt>
                <c:pt idx="14">
                  <c:v>0.30138888888881799</c:v>
                </c:pt>
                <c:pt idx="15">
                  <c:v>0.30208333333326198</c:v>
                </c:pt>
                <c:pt idx="16">
                  <c:v>0.30277777777770598</c:v>
                </c:pt>
                <c:pt idx="17">
                  <c:v>0.30347222222214998</c:v>
                </c:pt>
                <c:pt idx="18">
                  <c:v>0.30416666666659398</c:v>
                </c:pt>
                <c:pt idx="19">
                  <c:v>0.30486111111103797</c:v>
                </c:pt>
                <c:pt idx="20">
                  <c:v>0.30555555555548197</c:v>
                </c:pt>
                <c:pt idx="21">
                  <c:v>0.30624999999992603</c:v>
                </c:pt>
                <c:pt idx="22">
                  <c:v>0.30694444444437002</c:v>
                </c:pt>
                <c:pt idx="23">
                  <c:v>0.30763888888881402</c:v>
                </c:pt>
                <c:pt idx="24">
                  <c:v>0.30833333333325802</c:v>
                </c:pt>
                <c:pt idx="25">
                  <c:v>0.30902777777770202</c:v>
                </c:pt>
                <c:pt idx="26">
                  <c:v>0.30972222222214602</c:v>
                </c:pt>
                <c:pt idx="27">
                  <c:v>0.31041666666659001</c:v>
                </c:pt>
                <c:pt idx="28">
                  <c:v>0.31111111111103401</c:v>
                </c:pt>
                <c:pt idx="29">
                  <c:v>0.31180555555547801</c:v>
                </c:pt>
                <c:pt idx="30">
                  <c:v>0.31249999999992201</c:v>
                </c:pt>
                <c:pt idx="31">
                  <c:v>0.313194444444366</c:v>
                </c:pt>
                <c:pt idx="32">
                  <c:v>0.31388888888881</c:v>
                </c:pt>
                <c:pt idx="33">
                  <c:v>0.314583333333254</c:v>
                </c:pt>
                <c:pt idx="34">
                  <c:v>0.315277777777698</c:v>
                </c:pt>
                <c:pt idx="35">
                  <c:v>0.315972222222142</c:v>
                </c:pt>
                <c:pt idx="36">
                  <c:v>0.31666666666658599</c:v>
                </c:pt>
                <c:pt idx="37">
                  <c:v>0.31736111111102999</c:v>
                </c:pt>
                <c:pt idx="38">
                  <c:v>0.31805555555547399</c:v>
                </c:pt>
                <c:pt idx="39">
                  <c:v>0.31874999999991799</c:v>
                </c:pt>
                <c:pt idx="40">
                  <c:v>0.31944444444436199</c:v>
                </c:pt>
                <c:pt idx="41">
                  <c:v>0.32013888888880598</c:v>
                </c:pt>
                <c:pt idx="42">
                  <c:v>0.32083333333324998</c:v>
                </c:pt>
                <c:pt idx="43">
                  <c:v>0.32152777777769398</c:v>
                </c:pt>
                <c:pt idx="44">
                  <c:v>0.32222222222213798</c:v>
                </c:pt>
                <c:pt idx="45">
                  <c:v>0.32291666666658198</c:v>
                </c:pt>
                <c:pt idx="46">
                  <c:v>0.32361111111102597</c:v>
                </c:pt>
                <c:pt idx="47">
                  <c:v>0.32430555555547003</c:v>
                </c:pt>
                <c:pt idx="48">
                  <c:v>0.32499999999991402</c:v>
                </c:pt>
                <c:pt idx="49">
                  <c:v>0.32569444444435802</c:v>
                </c:pt>
                <c:pt idx="50">
                  <c:v>0.32638888888880202</c:v>
                </c:pt>
                <c:pt idx="51">
                  <c:v>0.32708333333324602</c:v>
                </c:pt>
                <c:pt idx="52">
                  <c:v>0.32777777777769002</c:v>
                </c:pt>
                <c:pt idx="53">
                  <c:v>0.32847222222213401</c:v>
                </c:pt>
                <c:pt idx="54">
                  <c:v>0.32916666666657801</c:v>
                </c:pt>
                <c:pt idx="55">
                  <c:v>0.32986111111102201</c:v>
                </c:pt>
                <c:pt idx="56">
                  <c:v>0.33055555555546601</c:v>
                </c:pt>
                <c:pt idx="57">
                  <c:v>0.33124999999991001</c:v>
                </c:pt>
                <c:pt idx="58">
                  <c:v>0.331944444444354</c:v>
                </c:pt>
                <c:pt idx="59">
                  <c:v>0.332638888888798</c:v>
                </c:pt>
                <c:pt idx="60">
                  <c:v>0.333333333333242</c:v>
                </c:pt>
                <c:pt idx="61">
                  <c:v>0.334027777777686</c:v>
                </c:pt>
                <c:pt idx="62">
                  <c:v>0.33472222222212999</c:v>
                </c:pt>
                <c:pt idx="63">
                  <c:v>0.33541666666657399</c:v>
                </c:pt>
                <c:pt idx="64">
                  <c:v>0.33611111111101799</c:v>
                </c:pt>
                <c:pt idx="65">
                  <c:v>0.33680555555546199</c:v>
                </c:pt>
                <c:pt idx="66">
                  <c:v>0.33749999999990599</c:v>
                </c:pt>
                <c:pt idx="67">
                  <c:v>0.33819444444434998</c:v>
                </c:pt>
                <c:pt idx="68">
                  <c:v>0.33888888888879398</c:v>
                </c:pt>
                <c:pt idx="69">
                  <c:v>0.33958333333323798</c:v>
                </c:pt>
                <c:pt idx="70">
                  <c:v>0.34027777777768198</c:v>
                </c:pt>
                <c:pt idx="71">
                  <c:v>0.34097222222212598</c:v>
                </c:pt>
                <c:pt idx="72">
                  <c:v>0.34166666666656997</c:v>
                </c:pt>
                <c:pt idx="73">
                  <c:v>0.34236111111101403</c:v>
                </c:pt>
                <c:pt idx="74">
                  <c:v>0.34305555555545802</c:v>
                </c:pt>
                <c:pt idx="75">
                  <c:v>0.34374999999990202</c:v>
                </c:pt>
                <c:pt idx="76">
                  <c:v>0.34444444444434602</c:v>
                </c:pt>
                <c:pt idx="77">
                  <c:v>0.34513888888879002</c:v>
                </c:pt>
                <c:pt idx="78">
                  <c:v>0.34583333333323402</c:v>
                </c:pt>
                <c:pt idx="79">
                  <c:v>0.34652777777767801</c:v>
                </c:pt>
                <c:pt idx="80">
                  <c:v>0.34722222222212201</c:v>
                </c:pt>
                <c:pt idx="81">
                  <c:v>0.34791666666656601</c:v>
                </c:pt>
                <c:pt idx="82">
                  <c:v>0.34861111111101001</c:v>
                </c:pt>
                <c:pt idx="83">
                  <c:v>0.34930555555545401</c:v>
                </c:pt>
                <c:pt idx="84">
                  <c:v>0.349999999999898</c:v>
                </c:pt>
                <c:pt idx="85">
                  <c:v>0.350694444444342</c:v>
                </c:pt>
                <c:pt idx="86">
                  <c:v>0.351388888888786</c:v>
                </c:pt>
                <c:pt idx="87">
                  <c:v>0.35208333333323</c:v>
                </c:pt>
                <c:pt idx="88">
                  <c:v>0.352777777777674</c:v>
                </c:pt>
                <c:pt idx="89">
                  <c:v>0.35347222222211799</c:v>
                </c:pt>
                <c:pt idx="90">
                  <c:v>0.35416666666656199</c:v>
                </c:pt>
                <c:pt idx="91">
                  <c:v>0.35486111111100499</c:v>
                </c:pt>
                <c:pt idx="92">
                  <c:v>0.35555555555544899</c:v>
                </c:pt>
                <c:pt idx="93">
                  <c:v>0.35624999999989299</c:v>
                </c:pt>
                <c:pt idx="94">
                  <c:v>0.35694444444433698</c:v>
                </c:pt>
                <c:pt idx="95">
                  <c:v>0.35763888888878098</c:v>
                </c:pt>
                <c:pt idx="96">
                  <c:v>0.35833333333322498</c:v>
                </c:pt>
                <c:pt idx="97">
                  <c:v>0.35902777777766898</c:v>
                </c:pt>
                <c:pt idx="98">
                  <c:v>0.35972222222211298</c:v>
                </c:pt>
                <c:pt idx="99">
                  <c:v>0.36041666666655697</c:v>
                </c:pt>
                <c:pt idx="100">
                  <c:v>0.36111111111100103</c:v>
                </c:pt>
                <c:pt idx="101">
                  <c:v>0.36180555555544502</c:v>
                </c:pt>
                <c:pt idx="102">
                  <c:v>0.36249999999988902</c:v>
                </c:pt>
                <c:pt idx="103">
                  <c:v>0.36319444444433302</c:v>
                </c:pt>
                <c:pt idx="104">
                  <c:v>0.36388888888877702</c:v>
                </c:pt>
                <c:pt idx="105">
                  <c:v>0.36458333333322102</c:v>
                </c:pt>
                <c:pt idx="106">
                  <c:v>0.36527777777766501</c:v>
                </c:pt>
                <c:pt idx="107">
                  <c:v>0.36597222222210901</c:v>
                </c:pt>
                <c:pt idx="108">
                  <c:v>0.36666666666655301</c:v>
                </c:pt>
                <c:pt idx="109">
                  <c:v>0.36736111111099701</c:v>
                </c:pt>
                <c:pt idx="110">
                  <c:v>0.36805555555544101</c:v>
                </c:pt>
                <c:pt idx="111">
                  <c:v>0.368749999999885</c:v>
                </c:pt>
                <c:pt idx="112">
                  <c:v>0.369444444444329</c:v>
                </c:pt>
                <c:pt idx="113">
                  <c:v>0.370138888888773</c:v>
                </c:pt>
                <c:pt idx="114">
                  <c:v>0.370833333333217</c:v>
                </c:pt>
                <c:pt idx="115">
                  <c:v>0.37152777777766099</c:v>
                </c:pt>
                <c:pt idx="116">
                  <c:v>0.37222222222210499</c:v>
                </c:pt>
                <c:pt idx="117">
                  <c:v>0.37291666666654899</c:v>
                </c:pt>
                <c:pt idx="118">
                  <c:v>0.37361111111099299</c:v>
                </c:pt>
                <c:pt idx="119">
                  <c:v>0.37430555555543699</c:v>
                </c:pt>
                <c:pt idx="120">
                  <c:v>0.37499999999988098</c:v>
                </c:pt>
                <c:pt idx="121">
                  <c:v>0.37569444444432498</c:v>
                </c:pt>
                <c:pt idx="122">
                  <c:v>0.37638888888876898</c:v>
                </c:pt>
                <c:pt idx="123">
                  <c:v>0.37708333333321298</c:v>
                </c:pt>
                <c:pt idx="124">
                  <c:v>0.37777777777765698</c:v>
                </c:pt>
                <c:pt idx="125">
                  <c:v>0.37847222222210097</c:v>
                </c:pt>
                <c:pt idx="126">
                  <c:v>0.37916666666654503</c:v>
                </c:pt>
                <c:pt idx="127">
                  <c:v>0.37986111111098902</c:v>
                </c:pt>
                <c:pt idx="128">
                  <c:v>0.38055555555543302</c:v>
                </c:pt>
                <c:pt idx="129">
                  <c:v>0.38124999999987702</c:v>
                </c:pt>
                <c:pt idx="130">
                  <c:v>0.38194444444432102</c:v>
                </c:pt>
                <c:pt idx="131">
                  <c:v>0.38263888888876502</c:v>
                </c:pt>
                <c:pt idx="132">
                  <c:v>0.38333333333320901</c:v>
                </c:pt>
                <c:pt idx="133">
                  <c:v>0.38402777777765301</c:v>
                </c:pt>
                <c:pt idx="134">
                  <c:v>0.38472222222209701</c:v>
                </c:pt>
                <c:pt idx="135">
                  <c:v>0.38541666666654101</c:v>
                </c:pt>
                <c:pt idx="136">
                  <c:v>0.38611111111098501</c:v>
                </c:pt>
                <c:pt idx="137">
                  <c:v>0.386805555555429</c:v>
                </c:pt>
                <c:pt idx="138">
                  <c:v>0.387499999999873</c:v>
                </c:pt>
                <c:pt idx="139">
                  <c:v>0.388194444444317</c:v>
                </c:pt>
                <c:pt idx="140">
                  <c:v>0.388888888888761</c:v>
                </c:pt>
                <c:pt idx="141">
                  <c:v>0.389583333333205</c:v>
                </c:pt>
                <c:pt idx="142">
                  <c:v>0.39027777777764899</c:v>
                </c:pt>
                <c:pt idx="143">
                  <c:v>0.39097222222209299</c:v>
                </c:pt>
                <c:pt idx="144">
                  <c:v>0.39166666666653699</c:v>
                </c:pt>
                <c:pt idx="145">
                  <c:v>0.39236111111098099</c:v>
                </c:pt>
                <c:pt idx="146">
                  <c:v>0.39305555555542498</c:v>
                </c:pt>
                <c:pt idx="147">
                  <c:v>0.39374999999986898</c:v>
                </c:pt>
                <c:pt idx="148">
                  <c:v>0.39444444444431298</c:v>
                </c:pt>
                <c:pt idx="149">
                  <c:v>0.39513888888875698</c:v>
                </c:pt>
                <c:pt idx="150">
                  <c:v>0.39583333333320098</c:v>
                </c:pt>
                <c:pt idx="151">
                  <c:v>0.39652777777764497</c:v>
                </c:pt>
                <c:pt idx="152">
                  <c:v>0.39722222222208903</c:v>
                </c:pt>
                <c:pt idx="153">
                  <c:v>0.39791666666653303</c:v>
                </c:pt>
                <c:pt idx="154">
                  <c:v>0.39861111111097702</c:v>
                </c:pt>
                <c:pt idx="155">
                  <c:v>0.39930555555542102</c:v>
                </c:pt>
                <c:pt idx="156">
                  <c:v>0.39999999999986502</c:v>
                </c:pt>
                <c:pt idx="157">
                  <c:v>0.40069444444430902</c:v>
                </c:pt>
                <c:pt idx="158">
                  <c:v>0.40138888888875301</c:v>
                </c:pt>
                <c:pt idx="159">
                  <c:v>0.40208333333319701</c:v>
                </c:pt>
                <c:pt idx="160">
                  <c:v>0.40277777777764101</c:v>
                </c:pt>
                <c:pt idx="161">
                  <c:v>0.40347222222208501</c:v>
                </c:pt>
                <c:pt idx="162">
                  <c:v>0.40416666666652901</c:v>
                </c:pt>
                <c:pt idx="163">
                  <c:v>0.404861111110973</c:v>
                </c:pt>
                <c:pt idx="164">
                  <c:v>0.405555555555417</c:v>
                </c:pt>
                <c:pt idx="165">
                  <c:v>0.406249999999861</c:v>
                </c:pt>
                <c:pt idx="166">
                  <c:v>0.406944444444305</c:v>
                </c:pt>
                <c:pt idx="167">
                  <c:v>0.407638888888749</c:v>
                </c:pt>
                <c:pt idx="168">
                  <c:v>0.40833333333319299</c:v>
                </c:pt>
                <c:pt idx="169">
                  <c:v>0.40902777777763699</c:v>
                </c:pt>
                <c:pt idx="170">
                  <c:v>0.40972222222208099</c:v>
                </c:pt>
                <c:pt idx="171">
                  <c:v>0.41041666666652499</c:v>
                </c:pt>
                <c:pt idx="172">
                  <c:v>0.41111111111096899</c:v>
                </c:pt>
                <c:pt idx="173">
                  <c:v>0.41180555555541298</c:v>
                </c:pt>
                <c:pt idx="174">
                  <c:v>0.41249999999985698</c:v>
                </c:pt>
                <c:pt idx="175">
                  <c:v>0.41319444444430098</c:v>
                </c:pt>
                <c:pt idx="176">
                  <c:v>0.41388888888874498</c:v>
                </c:pt>
                <c:pt idx="177">
                  <c:v>0.41458333333318897</c:v>
                </c:pt>
                <c:pt idx="178">
                  <c:v>0.41527777777763297</c:v>
                </c:pt>
                <c:pt idx="179">
                  <c:v>0.41597222222207703</c:v>
                </c:pt>
                <c:pt idx="180">
                  <c:v>0.41666666666652102</c:v>
                </c:pt>
                <c:pt idx="181">
                  <c:v>0.41736111111096502</c:v>
                </c:pt>
                <c:pt idx="182">
                  <c:v>0.41805555555540902</c:v>
                </c:pt>
                <c:pt idx="183">
                  <c:v>0.41874999999985302</c:v>
                </c:pt>
                <c:pt idx="184">
                  <c:v>0.41944444444429702</c:v>
                </c:pt>
                <c:pt idx="185">
                  <c:v>0.42013888888874101</c:v>
                </c:pt>
                <c:pt idx="186">
                  <c:v>0.42083333333318501</c:v>
                </c:pt>
                <c:pt idx="187">
                  <c:v>0.42152777777762901</c:v>
                </c:pt>
                <c:pt idx="188">
                  <c:v>0.42222222222207301</c:v>
                </c:pt>
                <c:pt idx="189">
                  <c:v>0.422916666666517</c:v>
                </c:pt>
                <c:pt idx="190">
                  <c:v>0.423611111110961</c:v>
                </c:pt>
                <c:pt idx="191">
                  <c:v>0.424305555555405</c:v>
                </c:pt>
                <c:pt idx="192">
                  <c:v>0.424999999999849</c:v>
                </c:pt>
                <c:pt idx="193">
                  <c:v>0.425694444444293</c:v>
                </c:pt>
                <c:pt idx="194">
                  <c:v>0.42638888888873699</c:v>
                </c:pt>
                <c:pt idx="195">
                  <c:v>0.42708333333318099</c:v>
                </c:pt>
                <c:pt idx="196">
                  <c:v>0.42777777777762499</c:v>
                </c:pt>
                <c:pt idx="197">
                  <c:v>0.42847222222206899</c:v>
                </c:pt>
                <c:pt idx="198">
                  <c:v>0.42916666666651299</c:v>
                </c:pt>
                <c:pt idx="199">
                  <c:v>0.42986111111095698</c:v>
                </c:pt>
                <c:pt idx="200">
                  <c:v>0.43055555555540098</c:v>
                </c:pt>
                <c:pt idx="201">
                  <c:v>0.43124999999984498</c:v>
                </c:pt>
                <c:pt idx="202">
                  <c:v>0.43194444444428898</c:v>
                </c:pt>
                <c:pt idx="203">
                  <c:v>0.43263888888873298</c:v>
                </c:pt>
                <c:pt idx="204">
                  <c:v>0.43333333333317697</c:v>
                </c:pt>
                <c:pt idx="205">
                  <c:v>0.43402777777762103</c:v>
                </c:pt>
                <c:pt idx="206">
                  <c:v>0.43472222222206502</c:v>
                </c:pt>
                <c:pt idx="207">
                  <c:v>0.43541666666650902</c:v>
                </c:pt>
                <c:pt idx="208">
                  <c:v>0.43611111111095302</c:v>
                </c:pt>
                <c:pt idx="209">
                  <c:v>0.43680555555539702</c:v>
                </c:pt>
                <c:pt idx="210">
                  <c:v>0.43749999999984102</c:v>
                </c:pt>
                <c:pt idx="211">
                  <c:v>0.43819444444428501</c:v>
                </c:pt>
                <c:pt idx="212">
                  <c:v>0.43888888888872901</c:v>
                </c:pt>
                <c:pt idx="213">
                  <c:v>0.43958333333317301</c:v>
                </c:pt>
                <c:pt idx="214">
                  <c:v>0.44027777777761701</c:v>
                </c:pt>
                <c:pt idx="215">
                  <c:v>0.44097222222206101</c:v>
                </c:pt>
                <c:pt idx="216">
                  <c:v>0.441666666666505</c:v>
                </c:pt>
                <c:pt idx="217">
                  <c:v>0.442361111110949</c:v>
                </c:pt>
                <c:pt idx="218">
                  <c:v>0.443055555555393</c:v>
                </c:pt>
                <c:pt idx="219">
                  <c:v>0.443749999999837</c:v>
                </c:pt>
                <c:pt idx="220">
                  <c:v>0.44444444444428099</c:v>
                </c:pt>
                <c:pt idx="221">
                  <c:v>0.44513888888872499</c:v>
                </c:pt>
                <c:pt idx="222">
                  <c:v>0.44583333333316899</c:v>
                </c:pt>
                <c:pt idx="223">
                  <c:v>0.44652777777761299</c:v>
                </c:pt>
                <c:pt idx="224">
                  <c:v>0.44722222222205699</c:v>
                </c:pt>
                <c:pt idx="225">
                  <c:v>0.44791666666650098</c:v>
                </c:pt>
                <c:pt idx="226">
                  <c:v>0.44861111111094498</c:v>
                </c:pt>
                <c:pt idx="227">
                  <c:v>0.44930555555538898</c:v>
                </c:pt>
                <c:pt idx="228">
                  <c:v>0.44999999999983298</c:v>
                </c:pt>
                <c:pt idx="229">
                  <c:v>0.45069444444427698</c:v>
                </c:pt>
                <c:pt idx="230">
                  <c:v>0.45138888888872097</c:v>
                </c:pt>
                <c:pt idx="231">
                  <c:v>0.45208333333316503</c:v>
                </c:pt>
                <c:pt idx="232">
                  <c:v>0.45277777777760903</c:v>
                </c:pt>
                <c:pt idx="233">
                  <c:v>0.45347222222205302</c:v>
                </c:pt>
                <c:pt idx="234">
                  <c:v>0.45416666666649702</c:v>
                </c:pt>
                <c:pt idx="235">
                  <c:v>0.45486111111094102</c:v>
                </c:pt>
                <c:pt idx="236">
                  <c:v>0.45555555555538502</c:v>
                </c:pt>
                <c:pt idx="237">
                  <c:v>0.45624999999982901</c:v>
                </c:pt>
                <c:pt idx="238">
                  <c:v>0.45694444444427301</c:v>
                </c:pt>
                <c:pt idx="239">
                  <c:v>0.45763888888871701</c:v>
                </c:pt>
                <c:pt idx="240">
                  <c:v>0.45833333333316101</c:v>
                </c:pt>
                <c:pt idx="241">
                  <c:v>0.45902777777760501</c:v>
                </c:pt>
                <c:pt idx="242">
                  <c:v>0.459722222222049</c:v>
                </c:pt>
                <c:pt idx="243">
                  <c:v>0.460416666666493</c:v>
                </c:pt>
                <c:pt idx="244">
                  <c:v>0.461111111110937</c:v>
                </c:pt>
                <c:pt idx="245">
                  <c:v>0.461805555555381</c:v>
                </c:pt>
                <c:pt idx="246">
                  <c:v>0.462499999999825</c:v>
                </c:pt>
                <c:pt idx="247">
                  <c:v>0.46319444444426899</c:v>
                </c:pt>
                <c:pt idx="248">
                  <c:v>0.46388888888871299</c:v>
                </c:pt>
                <c:pt idx="249">
                  <c:v>0.46458333333315699</c:v>
                </c:pt>
                <c:pt idx="250">
                  <c:v>0.46527777777760099</c:v>
                </c:pt>
                <c:pt idx="251">
                  <c:v>0.46597222222204498</c:v>
                </c:pt>
                <c:pt idx="252">
                  <c:v>0.46666666666648898</c:v>
                </c:pt>
                <c:pt idx="253">
                  <c:v>0.46736111111093298</c:v>
                </c:pt>
                <c:pt idx="254">
                  <c:v>0.46805555555537698</c:v>
                </c:pt>
                <c:pt idx="255">
                  <c:v>0.46874999999982098</c:v>
                </c:pt>
                <c:pt idx="256">
                  <c:v>0.46944444444426497</c:v>
                </c:pt>
                <c:pt idx="257">
                  <c:v>0.47013888888870897</c:v>
                </c:pt>
                <c:pt idx="258">
                  <c:v>0.47083333333315303</c:v>
                </c:pt>
                <c:pt idx="259">
                  <c:v>0.47152777777759702</c:v>
                </c:pt>
                <c:pt idx="260">
                  <c:v>0.47222222222204102</c:v>
                </c:pt>
                <c:pt idx="261">
                  <c:v>0.47291666666648502</c:v>
                </c:pt>
                <c:pt idx="262">
                  <c:v>0.47361111111092902</c:v>
                </c:pt>
                <c:pt idx="263">
                  <c:v>0.47430555555537302</c:v>
                </c:pt>
                <c:pt idx="264">
                  <c:v>0.47499999999981701</c:v>
                </c:pt>
                <c:pt idx="265">
                  <c:v>0.47569444444426101</c:v>
                </c:pt>
                <c:pt idx="266">
                  <c:v>0.47638888888870501</c:v>
                </c:pt>
                <c:pt idx="267">
                  <c:v>0.47708333333314901</c:v>
                </c:pt>
                <c:pt idx="268">
                  <c:v>0.477777777777593</c:v>
                </c:pt>
                <c:pt idx="269">
                  <c:v>0.478472222222037</c:v>
                </c:pt>
                <c:pt idx="270">
                  <c:v>0.479166666666481</c:v>
                </c:pt>
                <c:pt idx="271">
                  <c:v>0.479861111110925</c:v>
                </c:pt>
                <c:pt idx="272">
                  <c:v>0.480555555555369</c:v>
                </c:pt>
                <c:pt idx="273">
                  <c:v>0.48124999999981299</c:v>
                </c:pt>
                <c:pt idx="274">
                  <c:v>0.48194444444425699</c:v>
                </c:pt>
                <c:pt idx="275">
                  <c:v>0.48263888888870099</c:v>
                </c:pt>
                <c:pt idx="276">
                  <c:v>0.48333333333314499</c:v>
                </c:pt>
                <c:pt idx="277">
                  <c:v>0.48402777777758899</c:v>
                </c:pt>
                <c:pt idx="278">
                  <c:v>0.48472222222203298</c:v>
                </c:pt>
                <c:pt idx="279">
                  <c:v>0.48541666666647698</c:v>
                </c:pt>
                <c:pt idx="280">
                  <c:v>0.48611111111092098</c:v>
                </c:pt>
                <c:pt idx="281">
                  <c:v>0.48680555555536498</c:v>
                </c:pt>
                <c:pt idx="282">
                  <c:v>0.48749999999980898</c:v>
                </c:pt>
                <c:pt idx="283">
                  <c:v>0.48819444444425297</c:v>
                </c:pt>
                <c:pt idx="284">
                  <c:v>0.48888888888869703</c:v>
                </c:pt>
                <c:pt idx="285">
                  <c:v>0.48958333333314102</c:v>
                </c:pt>
                <c:pt idx="286">
                  <c:v>0.49027777777758502</c:v>
                </c:pt>
                <c:pt idx="287">
                  <c:v>0.49097222222202902</c:v>
                </c:pt>
                <c:pt idx="288">
                  <c:v>0.49166666666647302</c:v>
                </c:pt>
                <c:pt idx="289">
                  <c:v>0.49236111111091702</c:v>
                </c:pt>
                <c:pt idx="290">
                  <c:v>0.49305555555536101</c:v>
                </c:pt>
                <c:pt idx="291">
                  <c:v>0.49374999999980501</c:v>
                </c:pt>
                <c:pt idx="292">
                  <c:v>0.49444444444424901</c:v>
                </c:pt>
                <c:pt idx="293">
                  <c:v>0.49513888888869301</c:v>
                </c:pt>
                <c:pt idx="294">
                  <c:v>0.49583333333313701</c:v>
                </c:pt>
                <c:pt idx="295">
                  <c:v>0.496527777777581</c:v>
                </c:pt>
                <c:pt idx="296">
                  <c:v>0.497222222222025</c:v>
                </c:pt>
                <c:pt idx="297">
                  <c:v>0.497916666666469</c:v>
                </c:pt>
                <c:pt idx="298">
                  <c:v>0.498611111110913</c:v>
                </c:pt>
                <c:pt idx="299">
                  <c:v>0.49930555555535699</c:v>
                </c:pt>
                <c:pt idx="300">
                  <c:v>0.49999999999980099</c:v>
                </c:pt>
                <c:pt idx="301">
                  <c:v>0.50069444444424505</c:v>
                </c:pt>
                <c:pt idx="302">
                  <c:v>0.50138888888868904</c:v>
                </c:pt>
                <c:pt idx="303">
                  <c:v>0.50208333333313304</c:v>
                </c:pt>
                <c:pt idx="304">
                  <c:v>0.50277777777757704</c:v>
                </c:pt>
                <c:pt idx="305">
                  <c:v>0.50347222222202104</c:v>
                </c:pt>
                <c:pt idx="306">
                  <c:v>0.50416666666646504</c:v>
                </c:pt>
                <c:pt idx="307">
                  <c:v>0.50486111111090903</c:v>
                </c:pt>
                <c:pt idx="308">
                  <c:v>0.50555555555535303</c:v>
                </c:pt>
                <c:pt idx="309">
                  <c:v>0.50624999999979703</c:v>
                </c:pt>
                <c:pt idx="310">
                  <c:v>0.50694444444424103</c:v>
                </c:pt>
                <c:pt idx="311">
                  <c:v>0.50763888888868502</c:v>
                </c:pt>
                <c:pt idx="312">
                  <c:v>0.50833333333312902</c:v>
                </c:pt>
                <c:pt idx="313">
                  <c:v>0.50902777777757302</c:v>
                </c:pt>
                <c:pt idx="314">
                  <c:v>0.50972222222201702</c:v>
                </c:pt>
                <c:pt idx="315">
                  <c:v>0.51041666666646102</c:v>
                </c:pt>
                <c:pt idx="316">
                  <c:v>0.51111111111090501</c:v>
                </c:pt>
                <c:pt idx="317">
                  <c:v>0.51180555555534901</c:v>
                </c:pt>
                <c:pt idx="318">
                  <c:v>0.51249999999979301</c:v>
                </c:pt>
                <c:pt idx="319">
                  <c:v>0.51319444444423701</c:v>
                </c:pt>
                <c:pt idx="320">
                  <c:v>0.51388888888868101</c:v>
                </c:pt>
                <c:pt idx="321">
                  <c:v>0.514583333333125</c:v>
                </c:pt>
                <c:pt idx="322">
                  <c:v>0.515277777777569</c:v>
                </c:pt>
                <c:pt idx="323">
                  <c:v>0.515972222222013</c:v>
                </c:pt>
                <c:pt idx="324">
                  <c:v>0.516666666666457</c:v>
                </c:pt>
                <c:pt idx="325">
                  <c:v>0.517361111110901</c:v>
                </c:pt>
                <c:pt idx="326">
                  <c:v>0.51805555555534499</c:v>
                </c:pt>
                <c:pt idx="327">
                  <c:v>0.51874999999978899</c:v>
                </c:pt>
                <c:pt idx="328">
                  <c:v>0.51944444444423299</c:v>
                </c:pt>
                <c:pt idx="329">
                  <c:v>0.52013888888867699</c:v>
                </c:pt>
                <c:pt idx="330">
                  <c:v>0.52083333333312098</c:v>
                </c:pt>
                <c:pt idx="331">
                  <c:v>0.52152777777756498</c:v>
                </c:pt>
                <c:pt idx="332">
                  <c:v>0.52222222222200898</c:v>
                </c:pt>
                <c:pt idx="333">
                  <c:v>0.52291666666645298</c:v>
                </c:pt>
                <c:pt idx="334">
                  <c:v>0.52361111111089698</c:v>
                </c:pt>
                <c:pt idx="335">
                  <c:v>0.52430555555534097</c:v>
                </c:pt>
                <c:pt idx="336">
                  <c:v>0.52499999999978497</c:v>
                </c:pt>
                <c:pt idx="337">
                  <c:v>0.52569444444422897</c:v>
                </c:pt>
                <c:pt idx="338">
                  <c:v>0.52638888888867297</c:v>
                </c:pt>
                <c:pt idx="339">
                  <c:v>0.52708333333311697</c:v>
                </c:pt>
                <c:pt idx="340">
                  <c:v>0.52777777777756096</c:v>
                </c:pt>
                <c:pt idx="341">
                  <c:v>0.52847222222200496</c:v>
                </c:pt>
                <c:pt idx="342">
                  <c:v>0.52916666666644896</c:v>
                </c:pt>
                <c:pt idx="343">
                  <c:v>0.52986111111089296</c:v>
                </c:pt>
                <c:pt idx="344">
                  <c:v>0.53055555555533696</c:v>
                </c:pt>
                <c:pt idx="345">
                  <c:v>0.53124999999978095</c:v>
                </c:pt>
                <c:pt idx="346">
                  <c:v>0.53194444444422495</c:v>
                </c:pt>
                <c:pt idx="347">
                  <c:v>0.53263888888866895</c:v>
                </c:pt>
                <c:pt idx="348">
                  <c:v>0.53333333333311295</c:v>
                </c:pt>
                <c:pt idx="349">
                  <c:v>0.53402777777755694</c:v>
                </c:pt>
                <c:pt idx="350">
                  <c:v>0.53472222222200105</c:v>
                </c:pt>
                <c:pt idx="351">
                  <c:v>0.53541666666644505</c:v>
                </c:pt>
                <c:pt idx="352">
                  <c:v>0.53611111111088905</c:v>
                </c:pt>
                <c:pt idx="353">
                  <c:v>0.53680555555533305</c:v>
                </c:pt>
                <c:pt idx="354">
                  <c:v>0.53749999999977705</c:v>
                </c:pt>
                <c:pt idx="355">
                  <c:v>0.53819444444422104</c:v>
                </c:pt>
                <c:pt idx="356">
                  <c:v>0.53888888888866504</c:v>
                </c:pt>
                <c:pt idx="357">
                  <c:v>0.53958333333310904</c:v>
                </c:pt>
                <c:pt idx="358">
                  <c:v>0.54027777777755304</c:v>
                </c:pt>
                <c:pt idx="359">
                  <c:v>0.54097222222199703</c:v>
                </c:pt>
                <c:pt idx="360">
                  <c:v>0.54166666666644103</c:v>
                </c:pt>
                <c:pt idx="361">
                  <c:v>0.54236111111088503</c:v>
                </c:pt>
                <c:pt idx="362">
                  <c:v>0.54305555555532903</c:v>
                </c:pt>
                <c:pt idx="363">
                  <c:v>0.54374999999977303</c:v>
                </c:pt>
                <c:pt idx="364">
                  <c:v>0.54444444444421702</c:v>
                </c:pt>
                <c:pt idx="365">
                  <c:v>0.54513888888866102</c:v>
                </c:pt>
                <c:pt idx="366">
                  <c:v>0.54583333333310502</c:v>
                </c:pt>
                <c:pt idx="367">
                  <c:v>0.54652777777754902</c:v>
                </c:pt>
                <c:pt idx="368">
                  <c:v>0.54722222222199302</c:v>
                </c:pt>
                <c:pt idx="369">
                  <c:v>0.54791666666643701</c:v>
                </c:pt>
                <c:pt idx="370">
                  <c:v>0.54861111111088101</c:v>
                </c:pt>
                <c:pt idx="371">
                  <c:v>0.54930555555532501</c:v>
                </c:pt>
                <c:pt idx="372">
                  <c:v>0.54999999999976901</c:v>
                </c:pt>
                <c:pt idx="373">
                  <c:v>0.550694444444213</c:v>
                </c:pt>
                <c:pt idx="374">
                  <c:v>0.551388888888657</c:v>
                </c:pt>
                <c:pt idx="375">
                  <c:v>0.552083333333101</c:v>
                </c:pt>
                <c:pt idx="376">
                  <c:v>0.552777777777545</c:v>
                </c:pt>
                <c:pt idx="377">
                  <c:v>0.553472222221989</c:v>
                </c:pt>
                <c:pt idx="378">
                  <c:v>0.55416666666643299</c:v>
                </c:pt>
                <c:pt idx="379">
                  <c:v>0.55486111111087699</c:v>
                </c:pt>
                <c:pt idx="380">
                  <c:v>0.55555555555532099</c:v>
                </c:pt>
                <c:pt idx="381">
                  <c:v>0.55624999999976499</c:v>
                </c:pt>
                <c:pt idx="382">
                  <c:v>0.55694444444420899</c:v>
                </c:pt>
                <c:pt idx="383">
                  <c:v>0.55763888888865298</c:v>
                </c:pt>
                <c:pt idx="384">
                  <c:v>0.55833333333309698</c:v>
                </c:pt>
                <c:pt idx="385">
                  <c:v>0.55902777777754098</c:v>
                </c:pt>
                <c:pt idx="386">
                  <c:v>0.55972222222198498</c:v>
                </c:pt>
                <c:pt idx="387">
                  <c:v>0.56041666666642898</c:v>
                </c:pt>
                <c:pt idx="388">
                  <c:v>0.56111111111087297</c:v>
                </c:pt>
                <c:pt idx="389">
                  <c:v>0.56180555555531697</c:v>
                </c:pt>
                <c:pt idx="390">
                  <c:v>0.56249999999976097</c:v>
                </c:pt>
                <c:pt idx="391">
                  <c:v>0.56319444444420497</c:v>
                </c:pt>
                <c:pt idx="392">
                  <c:v>0.56388888888864896</c:v>
                </c:pt>
                <c:pt idx="393">
                  <c:v>0.56458333333309296</c:v>
                </c:pt>
                <c:pt idx="394">
                  <c:v>0.56527777777753696</c:v>
                </c:pt>
                <c:pt idx="395">
                  <c:v>0.56597222222198096</c:v>
                </c:pt>
                <c:pt idx="396">
                  <c:v>0.56666666666642496</c:v>
                </c:pt>
                <c:pt idx="397">
                  <c:v>0.56736111111086895</c:v>
                </c:pt>
                <c:pt idx="398">
                  <c:v>0.56805555555531295</c:v>
                </c:pt>
                <c:pt idx="399">
                  <c:v>0.56874999999975695</c:v>
                </c:pt>
                <c:pt idx="400">
                  <c:v>0.56944444444420095</c:v>
                </c:pt>
                <c:pt idx="401">
                  <c:v>0.57013888888864495</c:v>
                </c:pt>
                <c:pt idx="402">
                  <c:v>0.57083333333308905</c:v>
                </c:pt>
                <c:pt idx="403">
                  <c:v>0.57152777777753305</c:v>
                </c:pt>
                <c:pt idx="404">
                  <c:v>0.57222222222197705</c:v>
                </c:pt>
                <c:pt idx="405">
                  <c:v>0.57291666666642105</c:v>
                </c:pt>
                <c:pt idx="406">
                  <c:v>0.57361111111086505</c:v>
                </c:pt>
                <c:pt idx="407">
                  <c:v>0.57430555555530904</c:v>
                </c:pt>
                <c:pt idx="408">
                  <c:v>0.57499999999975304</c:v>
                </c:pt>
                <c:pt idx="409">
                  <c:v>0.57569444444419704</c:v>
                </c:pt>
                <c:pt idx="410">
                  <c:v>0.57638888888864104</c:v>
                </c:pt>
                <c:pt idx="411">
                  <c:v>0.57708333333308504</c:v>
                </c:pt>
                <c:pt idx="412">
                  <c:v>0.57777777777752903</c:v>
                </c:pt>
                <c:pt idx="413">
                  <c:v>0.57847222222197303</c:v>
                </c:pt>
                <c:pt idx="414">
                  <c:v>0.57916666666641703</c:v>
                </c:pt>
                <c:pt idx="415">
                  <c:v>0.57986111111086103</c:v>
                </c:pt>
                <c:pt idx="416">
                  <c:v>0.58055555555530503</c:v>
                </c:pt>
                <c:pt idx="417">
                  <c:v>0.58124999999974902</c:v>
                </c:pt>
                <c:pt idx="418">
                  <c:v>0.58194444444419302</c:v>
                </c:pt>
                <c:pt idx="419">
                  <c:v>0.58263888888863702</c:v>
                </c:pt>
                <c:pt idx="420">
                  <c:v>0.58333333333308102</c:v>
                </c:pt>
                <c:pt idx="421">
                  <c:v>0.58402777777752501</c:v>
                </c:pt>
                <c:pt idx="422">
                  <c:v>0.58472222222196901</c:v>
                </c:pt>
                <c:pt idx="423">
                  <c:v>0.58541666666641301</c:v>
                </c:pt>
                <c:pt idx="424">
                  <c:v>0.58611111111085701</c:v>
                </c:pt>
                <c:pt idx="425">
                  <c:v>0.58680555555530101</c:v>
                </c:pt>
                <c:pt idx="426">
                  <c:v>0.587499999999745</c:v>
                </c:pt>
                <c:pt idx="427">
                  <c:v>0.588194444444189</c:v>
                </c:pt>
                <c:pt idx="428">
                  <c:v>0.588888888888633</c:v>
                </c:pt>
                <c:pt idx="429">
                  <c:v>0.589583333333077</c:v>
                </c:pt>
                <c:pt idx="430">
                  <c:v>0.590277777777521</c:v>
                </c:pt>
                <c:pt idx="431">
                  <c:v>0.59097222222196499</c:v>
                </c:pt>
                <c:pt idx="432">
                  <c:v>0.59166666666640899</c:v>
                </c:pt>
                <c:pt idx="433">
                  <c:v>0.59236111111085299</c:v>
                </c:pt>
                <c:pt idx="434">
                  <c:v>0.59305555555529699</c:v>
                </c:pt>
                <c:pt idx="435">
                  <c:v>0.59374999999974098</c:v>
                </c:pt>
                <c:pt idx="436">
                  <c:v>0.59444444444418498</c:v>
                </c:pt>
                <c:pt idx="437">
                  <c:v>0.59513888888862898</c:v>
                </c:pt>
                <c:pt idx="438">
                  <c:v>0.59583333333307298</c:v>
                </c:pt>
                <c:pt idx="439">
                  <c:v>0.59652777777751698</c:v>
                </c:pt>
                <c:pt idx="440">
                  <c:v>0.59722222222196097</c:v>
                </c:pt>
                <c:pt idx="441">
                  <c:v>0.59791666666640497</c:v>
                </c:pt>
                <c:pt idx="442">
                  <c:v>0.59861111111084897</c:v>
                </c:pt>
                <c:pt idx="443">
                  <c:v>0.59930555555529297</c:v>
                </c:pt>
                <c:pt idx="444">
                  <c:v>0.59999999999973697</c:v>
                </c:pt>
                <c:pt idx="445">
                  <c:v>0.60069444444418096</c:v>
                </c:pt>
                <c:pt idx="446">
                  <c:v>0.60138888888862496</c:v>
                </c:pt>
                <c:pt idx="447">
                  <c:v>0.60208333333306896</c:v>
                </c:pt>
                <c:pt idx="448">
                  <c:v>0.60277777777751296</c:v>
                </c:pt>
                <c:pt idx="449">
                  <c:v>0.60347222222195696</c:v>
                </c:pt>
                <c:pt idx="450">
                  <c:v>0.60416666666640095</c:v>
                </c:pt>
                <c:pt idx="451">
                  <c:v>0.60486111111084495</c:v>
                </c:pt>
                <c:pt idx="452">
                  <c:v>0.60555555555528895</c:v>
                </c:pt>
                <c:pt idx="453">
                  <c:v>0.60624999999973295</c:v>
                </c:pt>
                <c:pt idx="454">
                  <c:v>0.60694444444417694</c:v>
                </c:pt>
                <c:pt idx="455">
                  <c:v>0.60763888888862105</c:v>
                </c:pt>
                <c:pt idx="456">
                  <c:v>0.60833333333306505</c:v>
                </c:pt>
                <c:pt idx="457">
                  <c:v>0.60902777777750905</c:v>
                </c:pt>
                <c:pt idx="458">
                  <c:v>0.60972222222195305</c:v>
                </c:pt>
                <c:pt idx="459">
                  <c:v>0.61041666666639705</c:v>
                </c:pt>
                <c:pt idx="460">
                  <c:v>0.61111111111084104</c:v>
                </c:pt>
                <c:pt idx="461">
                  <c:v>0.61180555555528504</c:v>
                </c:pt>
                <c:pt idx="462">
                  <c:v>0.61249999999972904</c:v>
                </c:pt>
                <c:pt idx="463">
                  <c:v>0.61319444444417304</c:v>
                </c:pt>
                <c:pt idx="464">
                  <c:v>0.61388888888861703</c:v>
                </c:pt>
                <c:pt idx="465">
                  <c:v>0.61458333333306103</c:v>
                </c:pt>
                <c:pt idx="466">
                  <c:v>0.61527777777750503</c:v>
                </c:pt>
                <c:pt idx="467">
                  <c:v>0.61597222222194903</c:v>
                </c:pt>
                <c:pt idx="468">
                  <c:v>0.61666666666639303</c:v>
                </c:pt>
                <c:pt idx="469">
                  <c:v>0.61736111111083702</c:v>
                </c:pt>
                <c:pt idx="470">
                  <c:v>0.61805555555528102</c:v>
                </c:pt>
                <c:pt idx="471">
                  <c:v>0.61874999999972502</c:v>
                </c:pt>
                <c:pt idx="472">
                  <c:v>0.61944444444416902</c:v>
                </c:pt>
                <c:pt idx="473">
                  <c:v>0.62013888888861302</c:v>
                </c:pt>
                <c:pt idx="474">
                  <c:v>0.62083333333305701</c:v>
                </c:pt>
                <c:pt idx="475">
                  <c:v>0.62152777777750101</c:v>
                </c:pt>
                <c:pt idx="476">
                  <c:v>0.62222222222194501</c:v>
                </c:pt>
                <c:pt idx="477">
                  <c:v>0.62291666666638901</c:v>
                </c:pt>
                <c:pt idx="478">
                  <c:v>0.62361111111083301</c:v>
                </c:pt>
                <c:pt idx="479">
                  <c:v>0.624305555555277</c:v>
                </c:pt>
                <c:pt idx="480">
                  <c:v>0.624999999999721</c:v>
                </c:pt>
                <c:pt idx="481">
                  <c:v>0.625694444444165</c:v>
                </c:pt>
                <c:pt idx="482">
                  <c:v>0.626388888888609</c:v>
                </c:pt>
                <c:pt idx="483">
                  <c:v>0.62708333333305299</c:v>
                </c:pt>
                <c:pt idx="484">
                  <c:v>0.62777777777749699</c:v>
                </c:pt>
                <c:pt idx="485">
                  <c:v>0.62847222222194099</c:v>
                </c:pt>
                <c:pt idx="486">
                  <c:v>0.62916666666638499</c:v>
                </c:pt>
                <c:pt idx="487">
                  <c:v>0.62986111111082899</c:v>
                </c:pt>
                <c:pt idx="488">
                  <c:v>0.63055555555527298</c:v>
                </c:pt>
                <c:pt idx="489">
                  <c:v>0.63124999999971698</c:v>
                </c:pt>
                <c:pt idx="490">
                  <c:v>0.63194444444416098</c:v>
                </c:pt>
                <c:pt idx="491">
                  <c:v>0.63263888888860498</c:v>
                </c:pt>
                <c:pt idx="492">
                  <c:v>0.63333333333304898</c:v>
                </c:pt>
                <c:pt idx="493">
                  <c:v>0.63402777777749297</c:v>
                </c:pt>
                <c:pt idx="494">
                  <c:v>0.63472222222193697</c:v>
                </c:pt>
                <c:pt idx="495">
                  <c:v>0.63541666666638097</c:v>
                </c:pt>
                <c:pt idx="496">
                  <c:v>0.63611111111082497</c:v>
                </c:pt>
                <c:pt idx="497">
                  <c:v>0.63680555555526897</c:v>
                </c:pt>
                <c:pt idx="498">
                  <c:v>0.63749999999971296</c:v>
                </c:pt>
                <c:pt idx="499">
                  <c:v>0.63819444444415696</c:v>
                </c:pt>
                <c:pt idx="500">
                  <c:v>0.63888888888860096</c:v>
                </c:pt>
                <c:pt idx="501">
                  <c:v>0.63958333333304496</c:v>
                </c:pt>
                <c:pt idx="502">
                  <c:v>0.64027777777748895</c:v>
                </c:pt>
                <c:pt idx="503">
                  <c:v>0.64097222222193295</c:v>
                </c:pt>
                <c:pt idx="504">
                  <c:v>0.64166666666637695</c:v>
                </c:pt>
                <c:pt idx="505">
                  <c:v>0.64236111111082095</c:v>
                </c:pt>
                <c:pt idx="506">
                  <c:v>0.64305555555526495</c:v>
                </c:pt>
                <c:pt idx="507">
                  <c:v>0.64374999999970905</c:v>
                </c:pt>
                <c:pt idx="508">
                  <c:v>0.64444444444415305</c:v>
                </c:pt>
                <c:pt idx="509">
                  <c:v>0.64513888888859705</c:v>
                </c:pt>
                <c:pt idx="510">
                  <c:v>0.64583333333304105</c:v>
                </c:pt>
                <c:pt idx="511">
                  <c:v>0.64652777777748505</c:v>
                </c:pt>
                <c:pt idx="512">
                  <c:v>0.64722222222192904</c:v>
                </c:pt>
                <c:pt idx="513">
                  <c:v>0.64791666666637304</c:v>
                </c:pt>
                <c:pt idx="514">
                  <c:v>0.64861111111081704</c:v>
                </c:pt>
                <c:pt idx="515">
                  <c:v>0.64930555555526104</c:v>
                </c:pt>
                <c:pt idx="516">
                  <c:v>0.64999999999970504</c:v>
                </c:pt>
                <c:pt idx="517">
                  <c:v>0.65069444444414903</c:v>
                </c:pt>
                <c:pt idx="518">
                  <c:v>0.65138888888859303</c:v>
                </c:pt>
                <c:pt idx="519">
                  <c:v>0.65208333333303703</c:v>
                </c:pt>
                <c:pt idx="520">
                  <c:v>0.65277777777748103</c:v>
                </c:pt>
                <c:pt idx="521">
                  <c:v>0.65347222222192503</c:v>
                </c:pt>
                <c:pt idx="522">
                  <c:v>0.65416666666636902</c:v>
                </c:pt>
                <c:pt idx="523">
                  <c:v>0.65486111111081302</c:v>
                </c:pt>
                <c:pt idx="524">
                  <c:v>0.65555555555525702</c:v>
                </c:pt>
                <c:pt idx="525">
                  <c:v>0.65624999999970102</c:v>
                </c:pt>
                <c:pt idx="526">
                  <c:v>0.65694444444414501</c:v>
                </c:pt>
                <c:pt idx="527">
                  <c:v>0.65763888888858901</c:v>
                </c:pt>
                <c:pt idx="528">
                  <c:v>0.65833333333303301</c:v>
                </c:pt>
                <c:pt idx="529">
                  <c:v>0.65902777777747701</c:v>
                </c:pt>
                <c:pt idx="530">
                  <c:v>0.65972222222192101</c:v>
                </c:pt>
                <c:pt idx="531">
                  <c:v>0.660416666666365</c:v>
                </c:pt>
                <c:pt idx="532">
                  <c:v>0.661111111110809</c:v>
                </c:pt>
                <c:pt idx="533">
                  <c:v>0.661805555555253</c:v>
                </c:pt>
                <c:pt idx="534">
                  <c:v>0.662499999999697</c:v>
                </c:pt>
                <c:pt idx="535">
                  <c:v>0.663194444444141</c:v>
                </c:pt>
                <c:pt idx="536">
                  <c:v>0.66388888888858499</c:v>
                </c:pt>
                <c:pt idx="537">
                  <c:v>0.66458333333302899</c:v>
                </c:pt>
                <c:pt idx="538">
                  <c:v>0.66527777777747299</c:v>
                </c:pt>
                <c:pt idx="539">
                  <c:v>0.66597222222191699</c:v>
                </c:pt>
                <c:pt idx="540">
                  <c:v>0.66666666666636099</c:v>
                </c:pt>
              </c:numCache>
            </c:numRef>
          </c:cat>
          <c:val>
            <c:numRef>
              <c:f>'Suchdol-stará b.'!$P$427:$P$967</c:f>
              <c:numCache>
                <c:formatCode>General</c:formatCode>
                <c:ptCount val="541"/>
                <c:pt idx="0">
                  <c:v>38</c:v>
                </c:pt>
                <c:pt idx="1">
                  <c:v>38</c:v>
                </c:pt>
                <c:pt idx="2">
                  <c:v>38</c:v>
                </c:pt>
                <c:pt idx="3">
                  <c:v>38</c:v>
                </c:pt>
                <c:pt idx="4">
                  <c:v>38</c:v>
                </c:pt>
                <c:pt idx="5">
                  <c:v>38</c:v>
                </c:pt>
                <c:pt idx="6">
                  <c:v>38</c:v>
                </c:pt>
                <c:pt idx="7">
                  <c:v>38</c:v>
                </c:pt>
                <c:pt idx="8">
                  <c:v>38</c:v>
                </c:pt>
                <c:pt idx="9">
                  <c:v>38</c:v>
                </c:pt>
                <c:pt idx="10">
                  <c:v>38</c:v>
                </c:pt>
                <c:pt idx="11">
                  <c:v>38</c:v>
                </c:pt>
                <c:pt idx="12">
                  <c:v>38</c:v>
                </c:pt>
                <c:pt idx="13">
                  <c:v>38</c:v>
                </c:pt>
                <c:pt idx="14">
                  <c:v>38</c:v>
                </c:pt>
                <c:pt idx="15">
                  <c:v>38</c:v>
                </c:pt>
                <c:pt idx="16">
                  <c:v>38</c:v>
                </c:pt>
                <c:pt idx="17">
                  <c:v>38</c:v>
                </c:pt>
                <c:pt idx="18">
                  <c:v>38</c:v>
                </c:pt>
                <c:pt idx="19">
                  <c:v>38</c:v>
                </c:pt>
                <c:pt idx="20">
                  <c:v>38</c:v>
                </c:pt>
                <c:pt idx="21">
                  <c:v>38</c:v>
                </c:pt>
                <c:pt idx="22">
                  <c:v>38</c:v>
                </c:pt>
                <c:pt idx="23">
                  <c:v>38</c:v>
                </c:pt>
                <c:pt idx="24">
                  <c:v>38</c:v>
                </c:pt>
                <c:pt idx="25">
                  <c:v>38</c:v>
                </c:pt>
                <c:pt idx="26">
                  <c:v>38</c:v>
                </c:pt>
                <c:pt idx="27">
                  <c:v>38</c:v>
                </c:pt>
                <c:pt idx="28">
                  <c:v>38</c:v>
                </c:pt>
                <c:pt idx="29">
                  <c:v>38</c:v>
                </c:pt>
                <c:pt idx="30">
                  <c:v>38</c:v>
                </c:pt>
                <c:pt idx="31">
                  <c:v>38</c:v>
                </c:pt>
                <c:pt idx="32">
                  <c:v>38</c:v>
                </c:pt>
                <c:pt idx="33">
                  <c:v>38</c:v>
                </c:pt>
                <c:pt idx="34">
                  <c:v>38</c:v>
                </c:pt>
                <c:pt idx="35">
                  <c:v>38</c:v>
                </c:pt>
                <c:pt idx="36">
                  <c:v>38</c:v>
                </c:pt>
                <c:pt idx="37">
                  <c:v>38</c:v>
                </c:pt>
                <c:pt idx="38">
                  <c:v>38</c:v>
                </c:pt>
                <c:pt idx="39">
                  <c:v>38</c:v>
                </c:pt>
                <c:pt idx="40">
                  <c:v>38</c:v>
                </c:pt>
                <c:pt idx="41">
                  <c:v>38</c:v>
                </c:pt>
                <c:pt idx="42">
                  <c:v>38</c:v>
                </c:pt>
                <c:pt idx="43">
                  <c:v>38</c:v>
                </c:pt>
                <c:pt idx="44">
                  <c:v>38</c:v>
                </c:pt>
                <c:pt idx="45">
                  <c:v>38</c:v>
                </c:pt>
                <c:pt idx="46">
                  <c:v>38</c:v>
                </c:pt>
                <c:pt idx="47">
                  <c:v>38</c:v>
                </c:pt>
                <c:pt idx="48">
                  <c:v>38</c:v>
                </c:pt>
                <c:pt idx="49">
                  <c:v>38</c:v>
                </c:pt>
                <c:pt idx="50">
                  <c:v>38</c:v>
                </c:pt>
                <c:pt idx="51">
                  <c:v>38</c:v>
                </c:pt>
                <c:pt idx="52">
                  <c:v>38</c:v>
                </c:pt>
                <c:pt idx="53">
                  <c:v>38</c:v>
                </c:pt>
                <c:pt idx="54">
                  <c:v>38</c:v>
                </c:pt>
                <c:pt idx="55">
                  <c:v>38</c:v>
                </c:pt>
                <c:pt idx="56">
                  <c:v>38</c:v>
                </c:pt>
                <c:pt idx="57">
                  <c:v>38</c:v>
                </c:pt>
                <c:pt idx="58">
                  <c:v>38</c:v>
                </c:pt>
                <c:pt idx="59">
                  <c:v>38</c:v>
                </c:pt>
                <c:pt idx="60">
                  <c:v>38</c:v>
                </c:pt>
                <c:pt idx="61">
                  <c:v>38</c:v>
                </c:pt>
                <c:pt idx="62">
                  <c:v>38</c:v>
                </c:pt>
                <c:pt idx="63">
                  <c:v>38</c:v>
                </c:pt>
                <c:pt idx="64">
                  <c:v>38</c:v>
                </c:pt>
                <c:pt idx="65">
                  <c:v>38</c:v>
                </c:pt>
                <c:pt idx="66">
                  <c:v>38</c:v>
                </c:pt>
                <c:pt idx="67">
                  <c:v>38</c:v>
                </c:pt>
                <c:pt idx="68">
                  <c:v>38</c:v>
                </c:pt>
                <c:pt idx="69">
                  <c:v>40</c:v>
                </c:pt>
                <c:pt idx="70">
                  <c:v>40</c:v>
                </c:pt>
                <c:pt idx="71">
                  <c:v>40</c:v>
                </c:pt>
                <c:pt idx="72">
                  <c:v>40</c:v>
                </c:pt>
                <c:pt idx="73">
                  <c:v>40</c:v>
                </c:pt>
                <c:pt idx="74">
                  <c:v>40</c:v>
                </c:pt>
                <c:pt idx="75">
                  <c:v>40</c:v>
                </c:pt>
                <c:pt idx="76">
                  <c:v>40</c:v>
                </c:pt>
                <c:pt idx="77">
                  <c:v>40</c:v>
                </c:pt>
                <c:pt idx="78">
                  <c:v>40</c:v>
                </c:pt>
                <c:pt idx="79">
                  <c:v>40</c:v>
                </c:pt>
                <c:pt idx="80">
                  <c:v>40</c:v>
                </c:pt>
                <c:pt idx="81">
                  <c:v>40</c:v>
                </c:pt>
                <c:pt idx="82">
                  <c:v>40</c:v>
                </c:pt>
                <c:pt idx="83">
                  <c:v>40</c:v>
                </c:pt>
                <c:pt idx="84">
                  <c:v>40</c:v>
                </c:pt>
                <c:pt idx="85">
                  <c:v>40</c:v>
                </c:pt>
                <c:pt idx="86">
                  <c:v>40</c:v>
                </c:pt>
                <c:pt idx="87">
                  <c:v>40</c:v>
                </c:pt>
                <c:pt idx="88">
                  <c:v>40</c:v>
                </c:pt>
                <c:pt idx="89">
                  <c:v>40</c:v>
                </c:pt>
                <c:pt idx="90">
                  <c:v>40</c:v>
                </c:pt>
                <c:pt idx="91">
                  <c:v>40</c:v>
                </c:pt>
                <c:pt idx="92">
                  <c:v>40</c:v>
                </c:pt>
                <c:pt idx="93">
                  <c:v>40</c:v>
                </c:pt>
                <c:pt idx="94">
                  <c:v>40</c:v>
                </c:pt>
                <c:pt idx="95">
                  <c:v>40</c:v>
                </c:pt>
                <c:pt idx="96">
                  <c:v>40</c:v>
                </c:pt>
                <c:pt idx="97">
                  <c:v>40</c:v>
                </c:pt>
                <c:pt idx="98">
                  <c:v>40</c:v>
                </c:pt>
                <c:pt idx="99">
                  <c:v>40</c:v>
                </c:pt>
                <c:pt idx="100">
                  <c:v>40</c:v>
                </c:pt>
                <c:pt idx="101">
                  <c:v>40</c:v>
                </c:pt>
                <c:pt idx="102">
                  <c:v>40</c:v>
                </c:pt>
                <c:pt idx="103">
                  <c:v>40</c:v>
                </c:pt>
                <c:pt idx="104">
                  <c:v>40</c:v>
                </c:pt>
                <c:pt idx="105">
                  <c:v>40</c:v>
                </c:pt>
                <c:pt idx="106">
                  <c:v>40</c:v>
                </c:pt>
                <c:pt idx="107">
                  <c:v>40</c:v>
                </c:pt>
                <c:pt idx="108">
                  <c:v>40</c:v>
                </c:pt>
                <c:pt idx="109">
                  <c:v>40</c:v>
                </c:pt>
                <c:pt idx="110">
                  <c:v>40</c:v>
                </c:pt>
                <c:pt idx="111">
                  <c:v>40</c:v>
                </c:pt>
                <c:pt idx="112">
                  <c:v>40</c:v>
                </c:pt>
                <c:pt idx="113">
                  <c:v>40</c:v>
                </c:pt>
                <c:pt idx="114">
                  <c:v>40</c:v>
                </c:pt>
                <c:pt idx="115">
                  <c:v>40</c:v>
                </c:pt>
                <c:pt idx="116">
                  <c:v>40</c:v>
                </c:pt>
                <c:pt idx="117">
                  <c:v>40</c:v>
                </c:pt>
                <c:pt idx="118">
                  <c:v>40</c:v>
                </c:pt>
                <c:pt idx="119">
                  <c:v>40</c:v>
                </c:pt>
                <c:pt idx="120">
                  <c:v>40</c:v>
                </c:pt>
                <c:pt idx="121">
                  <c:v>40</c:v>
                </c:pt>
                <c:pt idx="122">
                  <c:v>40</c:v>
                </c:pt>
                <c:pt idx="123">
                  <c:v>40</c:v>
                </c:pt>
                <c:pt idx="124">
                  <c:v>40</c:v>
                </c:pt>
                <c:pt idx="125">
                  <c:v>40</c:v>
                </c:pt>
                <c:pt idx="126">
                  <c:v>43</c:v>
                </c:pt>
                <c:pt idx="127">
                  <c:v>43</c:v>
                </c:pt>
                <c:pt idx="128">
                  <c:v>43</c:v>
                </c:pt>
                <c:pt idx="129">
                  <c:v>43</c:v>
                </c:pt>
                <c:pt idx="130">
                  <c:v>43</c:v>
                </c:pt>
                <c:pt idx="131">
                  <c:v>43</c:v>
                </c:pt>
                <c:pt idx="132">
                  <c:v>43</c:v>
                </c:pt>
                <c:pt idx="133">
                  <c:v>43</c:v>
                </c:pt>
                <c:pt idx="134">
                  <c:v>41</c:v>
                </c:pt>
                <c:pt idx="135">
                  <c:v>41</c:v>
                </c:pt>
                <c:pt idx="136">
                  <c:v>41</c:v>
                </c:pt>
                <c:pt idx="137">
                  <c:v>41</c:v>
                </c:pt>
                <c:pt idx="138">
                  <c:v>41</c:v>
                </c:pt>
                <c:pt idx="139">
                  <c:v>41</c:v>
                </c:pt>
                <c:pt idx="140">
                  <c:v>41</c:v>
                </c:pt>
                <c:pt idx="141">
                  <c:v>41</c:v>
                </c:pt>
                <c:pt idx="142">
                  <c:v>41</c:v>
                </c:pt>
                <c:pt idx="143">
                  <c:v>41</c:v>
                </c:pt>
                <c:pt idx="144">
                  <c:v>41</c:v>
                </c:pt>
                <c:pt idx="145">
                  <c:v>41</c:v>
                </c:pt>
                <c:pt idx="146">
                  <c:v>41</c:v>
                </c:pt>
                <c:pt idx="147">
                  <c:v>41</c:v>
                </c:pt>
                <c:pt idx="148">
                  <c:v>41</c:v>
                </c:pt>
                <c:pt idx="149">
                  <c:v>41</c:v>
                </c:pt>
                <c:pt idx="150">
                  <c:v>41</c:v>
                </c:pt>
                <c:pt idx="151">
                  <c:v>41</c:v>
                </c:pt>
                <c:pt idx="152">
                  <c:v>41</c:v>
                </c:pt>
                <c:pt idx="153">
                  <c:v>41</c:v>
                </c:pt>
                <c:pt idx="154">
                  <c:v>41</c:v>
                </c:pt>
                <c:pt idx="155">
                  <c:v>41</c:v>
                </c:pt>
                <c:pt idx="156">
                  <c:v>41</c:v>
                </c:pt>
                <c:pt idx="157">
                  <c:v>41</c:v>
                </c:pt>
                <c:pt idx="158">
                  <c:v>41</c:v>
                </c:pt>
                <c:pt idx="159">
                  <c:v>41</c:v>
                </c:pt>
                <c:pt idx="160">
                  <c:v>41</c:v>
                </c:pt>
                <c:pt idx="161">
                  <c:v>41</c:v>
                </c:pt>
                <c:pt idx="162">
                  <c:v>41</c:v>
                </c:pt>
                <c:pt idx="163">
                  <c:v>41</c:v>
                </c:pt>
                <c:pt idx="164">
                  <c:v>41</c:v>
                </c:pt>
                <c:pt idx="165">
                  <c:v>41</c:v>
                </c:pt>
                <c:pt idx="166">
                  <c:v>41</c:v>
                </c:pt>
                <c:pt idx="167">
                  <c:v>41</c:v>
                </c:pt>
                <c:pt idx="168">
                  <c:v>41</c:v>
                </c:pt>
                <c:pt idx="169">
                  <c:v>41</c:v>
                </c:pt>
                <c:pt idx="170">
                  <c:v>41</c:v>
                </c:pt>
                <c:pt idx="171">
                  <c:v>41</c:v>
                </c:pt>
                <c:pt idx="172">
                  <c:v>41</c:v>
                </c:pt>
                <c:pt idx="173">
                  <c:v>41</c:v>
                </c:pt>
                <c:pt idx="174">
                  <c:v>41</c:v>
                </c:pt>
                <c:pt idx="175">
                  <c:v>39</c:v>
                </c:pt>
                <c:pt idx="176">
                  <c:v>39</c:v>
                </c:pt>
                <c:pt idx="177">
                  <c:v>39</c:v>
                </c:pt>
                <c:pt idx="178">
                  <c:v>39</c:v>
                </c:pt>
                <c:pt idx="179">
                  <c:v>39</c:v>
                </c:pt>
                <c:pt idx="180">
                  <c:v>39</c:v>
                </c:pt>
                <c:pt idx="181">
                  <c:v>39</c:v>
                </c:pt>
                <c:pt idx="182">
                  <c:v>39</c:v>
                </c:pt>
                <c:pt idx="183">
                  <c:v>39</c:v>
                </c:pt>
                <c:pt idx="184">
                  <c:v>39</c:v>
                </c:pt>
                <c:pt idx="185">
                  <c:v>39</c:v>
                </c:pt>
                <c:pt idx="186">
                  <c:v>39</c:v>
                </c:pt>
                <c:pt idx="187">
                  <c:v>39</c:v>
                </c:pt>
                <c:pt idx="188">
                  <c:v>39</c:v>
                </c:pt>
                <c:pt idx="189">
                  <c:v>39</c:v>
                </c:pt>
                <c:pt idx="190">
                  <c:v>39</c:v>
                </c:pt>
                <c:pt idx="191">
                  <c:v>39</c:v>
                </c:pt>
                <c:pt idx="192">
                  <c:v>39</c:v>
                </c:pt>
                <c:pt idx="193">
                  <c:v>39</c:v>
                </c:pt>
                <c:pt idx="194">
                  <c:v>39</c:v>
                </c:pt>
                <c:pt idx="195">
                  <c:v>39</c:v>
                </c:pt>
                <c:pt idx="196">
                  <c:v>39</c:v>
                </c:pt>
                <c:pt idx="197">
                  <c:v>39</c:v>
                </c:pt>
                <c:pt idx="198">
                  <c:v>39</c:v>
                </c:pt>
                <c:pt idx="199">
                  <c:v>39</c:v>
                </c:pt>
                <c:pt idx="200">
                  <c:v>39</c:v>
                </c:pt>
                <c:pt idx="201">
                  <c:v>39</c:v>
                </c:pt>
                <c:pt idx="202">
                  <c:v>39</c:v>
                </c:pt>
                <c:pt idx="203">
                  <c:v>39</c:v>
                </c:pt>
                <c:pt idx="204">
                  <c:v>39</c:v>
                </c:pt>
                <c:pt idx="205">
                  <c:v>39</c:v>
                </c:pt>
                <c:pt idx="206">
                  <c:v>39</c:v>
                </c:pt>
                <c:pt idx="207">
                  <c:v>39</c:v>
                </c:pt>
                <c:pt idx="208">
                  <c:v>39</c:v>
                </c:pt>
                <c:pt idx="209">
                  <c:v>39</c:v>
                </c:pt>
                <c:pt idx="210">
                  <c:v>39</c:v>
                </c:pt>
                <c:pt idx="211">
                  <c:v>39</c:v>
                </c:pt>
                <c:pt idx="212">
                  <c:v>41</c:v>
                </c:pt>
                <c:pt idx="213">
                  <c:v>41</c:v>
                </c:pt>
                <c:pt idx="214">
                  <c:v>41</c:v>
                </c:pt>
                <c:pt idx="215">
                  <c:v>41</c:v>
                </c:pt>
                <c:pt idx="216">
                  <c:v>41</c:v>
                </c:pt>
                <c:pt idx="217">
                  <c:v>41</c:v>
                </c:pt>
                <c:pt idx="218">
                  <c:v>41</c:v>
                </c:pt>
                <c:pt idx="219">
                  <c:v>41</c:v>
                </c:pt>
                <c:pt idx="220">
                  <c:v>41</c:v>
                </c:pt>
                <c:pt idx="221">
                  <c:v>41</c:v>
                </c:pt>
                <c:pt idx="222">
                  <c:v>40</c:v>
                </c:pt>
                <c:pt idx="223">
                  <c:v>40</c:v>
                </c:pt>
                <c:pt idx="224">
                  <c:v>40</c:v>
                </c:pt>
                <c:pt idx="225">
                  <c:v>40</c:v>
                </c:pt>
                <c:pt idx="226">
                  <c:v>40</c:v>
                </c:pt>
                <c:pt idx="227">
                  <c:v>40</c:v>
                </c:pt>
                <c:pt idx="228">
                  <c:v>40</c:v>
                </c:pt>
                <c:pt idx="229">
                  <c:v>40</c:v>
                </c:pt>
                <c:pt idx="230">
                  <c:v>40</c:v>
                </c:pt>
                <c:pt idx="231">
                  <c:v>40</c:v>
                </c:pt>
                <c:pt idx="232">
                  <c:v>40</c:v>
                </c:pt>
                <c:pt idx="233">
                  <c:v>40</c:v>
                </c:pt>
                <c:pt idx="234">
                  <c:v>40</c:v>
                </c:pt>
                <c:pt idx="235">
                  <c:v>40</c:v>
                </c:pt>
                <c:pt idx="236">
                  <c:v>40</c:v>
                </c:pt>
                <c:pt idx="237">
                  <c:v>40</c:v>
                </c:pt>
                <c:pt idx="238">
                  <c:v>40</c:v>
                </c:pt>
                <c:pt idx="239">
                  <c:v>40</c:v>
                </c:pt>
                <c:pt idx="240">
                  <c:v>40</c:v>
                </c:pt>
                <c:pt idx="241">
                  <c:v>40</c:v>
                </c:pt>
                <c:pt idx="242">
                  <c:v>40</c:v>
                </c:pt>
                <c:pt idx="243">
                  <c:v>40</c:v>
                </c:pt>
                <c:pt idx="244">
                  <c:v>40</c:v>
                </c:pt>
                <c:pt idx="245">
                  <c:v>40</c:v>
                </c:pt>
                <c:pt idx="246">
                  <c:v>40</c:v>
                </c:pt>
                <c:pt idx="247">
                  <c:v>40</c:v>
                </c:pt>
                <c:pt idx="248">
                  <c:v>40</c:v>
                </c:pt>
                <c:pt idx="249">
                  <c:v>40</c:v>
                </c:pt>
                <c:pt idx="250">
                  <c:v>40</c:v>
                </c:pt>
                <c:pt idx="251">
                  <c:v>40</c:v>
                </c:pt>
                <c:pt idx="252">
                  <c:v>40</c:v>
                </c:pt>
                <c:pt idx="253">
                  <c:v>40</c:v>
                </c:pt>
                <c:pt idx="254">
                  <c:v>40</c:v>
                </c:pt>
                <c:pt idx="255">
                  <c:v>45</c:v>
                </c:pt>
                <c:pt idx="256">
                  <c:v>45</c:v>
                </c:pt>
                <c:pt idx="257">
                  <c:v>45</c:v>
                </c:pt>
                <c:pt idx="258">
                  <c:v>45</c:v>
                </c:pt>
                <c:pt idx="259">
                  <c:v>45</c:v>
                </c:pt>
                <c:pt idx="260">
                  <c:v>45</c:v>
                </c:pt>
                <c:pt idx="261">
                  <c:v>41</c:v>
                </c:pt>
                <c:pt idx="262">
                  <c:v>41</c:v>
                </c:pt>
                <c:pt idx="263">
                  <c:v>41</c:v>
                </c:pt>
                <c:pt idx="264">
                  <c:v>41</c:v>
                </c:pt>
                <c:pt idx="265">
                  <c:v>41</c:v>
                </c:pt>
                <c:pt idx="266">
                  <c:v>41</c:v>
                </c:pt>
                <c:pt idx="267">
                  <c:v>41</c:v>
                </c:pt>
                <c:pt idx="268">
                  <c:v>41</c:v>
                </c:pt>
                <c:pt idx="269">
                  <c:v>41</c:v>
                </c:pt>
                <c:pt idx="270">
                  <c:v>41</c:v>
                </c:pt>
                <c:pt idx="271">
                  <c:v>41</c:v>
                </c:pt>
                <c:pt idx="272">
                  <c:v>41</c:v>
                </c:pt>
                <c:pt idx="273">
                  <c:v>41</c:v>
                </c:pt>
                <c:pt idx="274">
                  <c:v>41</c:v>
                </c:pt>
                <c:pt idx="275">
                  <c:v>41</c:v>
                </c:pt>
                <c:pt idx="276">
                  <c:v>41</c:v>
                </c:pt>
                <c:pt idx="277">
                  <c:v>41</c:v>
                </c:pt>
                <c:pt idx="278">
                  <c:v>41</c:v>
                </c:pt>
                <c:pt idx="279">
                  <c:v>41</c:v>
                </c:pt>
                <c:pt idx="280">
                  <c:v>41</c:v>
                </c:pt>
                <c:pt idx="281">
                  <c:v>41</c:v>
                </c:pt>
                <c:pt idx="282">
                  <c:v>41</c:v>
                </c:pt>
                <c:pt idx="283">
                  <c:v>41</c:v>
                </c:pt>
                <c:pt idx="284">
                  <c:v>41</c:v>
                </c:pt>
                <c:pt idx="285">
                  <c:v>41</c:v>
                </c:pt>
                <c:pt idx="286">
                  <c:v>41</c:v>
                </c:pt>
                <c:pt idx="287">
                  <c:v>41</c:v>
                </c:pt>
                <c:pt idx="288">
                  <c:v>41</c:v>
                </c:pt>
                <c:pt idx="289">
                  <c:v>41</c:v>
                </c:pt>
                <c:pt idx="290">
                  <c:v>41</c:v>
                </c:pt>
                <c:pt idx="291">
                  <c:v>41</c:v>
                </c:pt>
                <c:pt idx="292">
                  <c:v>41</c:v>
                </c:pt>
                <c:pt idx="293">
                  <c:v>41</c:v>
                </c:pt>
                <c:pt idx="294">
                  <c:v>41</c:v>
                </c:pt>
                <c:pt idx="295">
                  <c:v>41</c:v>
                </c:pt>
                <c:pt idx="296">
                  <c:v>41</c:v>
                </c:pt>
                <c:pt idx="297">
                  <c:v>40</c:v>
                </c:pt>
                <c:pt idx="298">
                  <c:v>40</c:v>
                </c:pt>
                <c:pt idx="299">
                  <c:v>40</c:v>
                </c:pt>
                <c:pt idx="300">
                  <c:v>40</c:v>
                </c:pt>
                <c:pt idx="301">
                  <c:v>40</c:v>
                </c:pt>
                <c:pt idx="302">
                  <c:v>40</c:v>
                </c:pt>
                <c:pt idx="303">
                  <c:v>40</c:v>
                </c:pt>
                <c:pt idx="304">
                  <c:v>40</c:v>
                </c:pt>
                <c:pt idx="305">
                  <c:v>40</c:v>
                </c:pt>
                <c:pt idx="306">
                  <c:v>40</c:v>
                </c:pt>
                <c:pt idx="307">
                  <c:v>40</c:v>
                </c:pt>
                <c:pt idx="308">
                  <c:v>40</c:v>
                </c:pt>
                <c:pt idx="309">
                  <c:v>40</c:v>
                </c:pt>
                <c:pt idx="310">
                  <c:v>40</c:v>
                </c:pt>
                <c:pt idx="311">
                  <c:v>40</c:v>
                </c:pt>
                <c:pt idx="312">
                  <c:v>40</c:v>
                </c:pt>
                <c:pt idx="313">
                  <c:v>40</c:v>
                </c:pt>
                <c:pt idx="314">
                  <c:v>40</c:v>
                </c:pt>
                <c:pt idx="315">
                  <c:v>40</c:v>
                </c:pt>
                <c:pt idx="316">
                  <c:v>40</c:v>
                </c:pt>
                <c:pt idx="317">
                  <c:v>40</c:v>
                </c:pt>
                <c:pt idx="318">
                  <c:v>40</c:v>
                </c:pt>
                <c:pt idx="319">
                  <c:v>40</c:v>
                </c:pt>
                <c:pt idx="320">
                  <c:v>40</c:v>
                </c:pt>
                <c:pt idx="321">
                  <c:v>40</c:v>
                </c:pt>
                <c:pt idx="322">
                  <c:v>40</c:v>
                </c:pt>
                <c:pt idx="323">
                  <c:v>40</c:v>
                </c:pt>
                <c:pt idx="324">
                  <c:v>40</c:v>
                </c:pt>
                <c:pt idx="325">
                  <c:v>40</c:v>
                </c:pt>
                <c:pt idx="326">
                  <c:v>42</c:v>
                </c:pt>
                <c:pt idx="327">
                  <c:v>42</c:v>
                </c:pt>
                <c:pt idx="328">
                  <c:v>42</c:v>
                </c:pt>
                <c:pt idx="329">
                  <c:v>42</c:v>
                </c:pt>
                <c:pt idx="330">
                  <c:v>42</c:v>
                </c:pt>
                <c:pt idx="331">
                  <c:v>42</c:v>
                </c:pt>
                <c:pt idx="332">
                  <c:v>42</c:v>
                </c:pt>
                <c:pt idx="333">
                  <c:v>42</c:v>
                </c:pt>
                <c:pt idx="334">
                  <c:v>42</c:v>
                </c:pt>
                <c:pt idx="335">
                  <c:v>42</c:v>
                </c:pt>
                <c:pt idx="336">
                  <c:v>42</c:v>
                </c:pt>
                <c:pt idx="337">
                  <c:v>42</c:v>
                </c:pt>
                <c:pt idx="338">
                  <c:v>42</c:v>
                </c:pt>
                <c:pt idx="339">
                  <c:v>42</c:v>
                </c:pt>
                <c:pt idx="340">
                  <c:v>42</c:v>
                </c:pt>
                <c:pt idx="341">
                  <c:v>42</c:v>
                </c:pt>
                <c:pt idx="342">
                  <c:v>42</c:v>
                </c:pt>
                <c:pt idx="343">
                  <c:v>42</c:v>
                </c:pt>
                <c:pt idx="344">
                  <c:v>42</c:v>
                </c:pt>
                <c:pt idx="345">
                  <c:v>42</c:v>
                </c:pt>
                <c:pt idx="346">
                  <c:v>42</c:v>
                </c:pt>
                <c:pt idx="347">
                  <c:v>42</c:v>
                </c:pt>
                <c:pt idx="348">
                  <c:v>42</c:v>
                </c:pt>
                <c:pt idx="349">
                  <c:v>42</c:v>
                </c:pt>
                <c:pt idx="350">
                  <c:v>42</c:v>
                </c:pt>
                <c:pt idx="351">
                  <c:v>42</c:v>
                </c:pt>
                <c:pt idx="352">
                  <c:v>42</c:v>
                </c:pt>
                <c:pt idx="353">
                  <c:v>42</c:v>
                </c:pt>
                <c:pt idx="354">
                  <c:v>42</c:v>
                </c:pt>
                <c:pt idx="355">
                  <c:v>42</c:v>
                </c:pt>
                <c:pt idx="356">
                  <c:v>42</c:v>
                </c:pt>
                <c:pt idx="357">
                  <c:v>42</c:v>
                </c:pt>
                <c:pt idx="358">
                  <c:v>42</c:v>
                </c:pt>
                <c:pt idx="359">
                  <c:v>42</c:v>
                </c:pt>
                <c:pt idx="360">
                  <c:v>42</c:v>
                </c:pt>
                <c:pt idx="361">
                  <c:v>42</c:v>
                </c:pt>
                <c:pt idx="362">
                  <c:v>42</c:v>
                </c:pt>
                <c:pt idx="363">
                  <c:v>42</c:v>
                </c:pt>
                <c:pt idx="364">
                  <c:v>42</c:v>
                </c:pt>
                <c:pt idx="365">
                  <c:v>42</c:v>
                </c:pt>
                <c:pt idx="366">
                  <c:v>42</c:v>
                </c:pt>
                <c:pt idx="367">
                  <c:v>42</c:v>
                </c:pt>
                <c:pt idx="368">
                  <c:v>42</c:v>
                </c:pt>
                <c:pt idx="369">
                  <c:v>42</c:v>
                </c:pt>
                <c:pt idx="370">
                  <c:v>42</c:v>
                </c:pt>
                <c:pt idx="371">
                  <c:v>42</c:v>
                </c:pt>
                <c:pt idx="372">
                  <c:v>42</c:v>
                </c:pt>
                <c:pt idx="373">
                  <c:v>42</c:v>
                </c:pt>
                <c:pt idx="374">
                  <c:v>42</c:v>
                </c:pt>
                <c:pt idx="375">
                  <c:v>40</c:v>
                </c:pt>
                <c:pt idx="376">
                  <c:v>40</c:v>
                </c:pt>
                <c:pt idx="377">
                  <c:v>40</c:v>
                </c:pt>
                <c:pt idx="378">
                  <c:v>40</c:v>
                </c:pt>
                <c:pt idx="379">
                  <c:v>40</c:v>
                </c:pt>
                <c:pt idx="380">
                  <c:v>40</c:v>
                </c:pt>
                <c:pt idx="381">
                  <c:v>40</c:v>
                </c:pt>
                <c:pt idx="382">
                  <c:v>40</c:v>
                </c:pt>
                <c:pt idx="383">
                  <c:v>40</c:v>
                </c:pt>
                <c:pt idx="384">
                  <c:v>40</c:v>
                </c:pt>
                <c:pt idx="385">
                  <c:v>40</c:v>
                </c:pt>
                <c:pt idx="386">
                  <c:v>40</c:v>
                </c:pt>
                <c:pt idx="387">
                  <c:v>40</c:v>
                </c:pt>
                <c:pt idx="388">
                  <c:v>40</c:v>
                </c:pt>
                <c:pt idx="389">
                  <c:v>40</c:v>
                </c:pt>
                <c:pt idx="390">
                  <c:v>40</c:v>
                </c:pt>
                <c:pt idx="391">
                  <c:v>40</c:v>
                </c:pt>
                <c:pt idx="392">
                  <c:v>40</c:v>
                </c:pt>
                <c:pt idx="393">
                  <c:v>40</c:v>
                </c:pt>
                <c:pt idx="394">
                  <c:v>40</c:v>
                </c:pt>
                <c:pt idx="395">
                  <c:v>40</c:v>
                </c:pt>
                <c:pt idx="396">
                  <c:v>40</c:v>
                </c:pt>
                <c:pt idx="397">
                  <c:v>39</c:v>
                </c:pt>
                <c:pt idx="398">
                  <c:v>39</c:v>
                </c:pt>
                <c:pt idx="399">
                  <c:v>39</c:v>
                </c:pt>
                <c:pt idx="400">
                  <c:v>39</c:v>
                </c:pt>
                <c:pt idx="401">
                  <c:v>39</c:v>
                </c:pt>
                <c:pt idx="402">
                  <c:v>39</c:v>
                </c:pt>
                <c:pt idx="403">
                  <c:v>39</c:v>
                </c:pt>
                <c:pt idx="404">
                  <c:v>39</c:v>
                </c:pt>
                <c:pt idx="405">
                  <c:v>39</c:v>
                </c:pt>
                <c:pt idx="406">
                  <c:v>39</c:v>
                </c:pt>
                <c:pt idx="407">
                  <c:v>39</c:v>
                </c:pt>
                <c:pt idx="408">
                  <c:v>39</c:v>
                </c:pt>
                <c:pt idx="409">
                  <c:v>39</c:v>
                </c:pt>
                <c:pt idx="410">
                  <c:v>39</c:v>
                </c:pt>
                <c:pt idx="411">
                  <c:v>39</c:v>
                </c:pt>
                <c:pt idx="412">
                  <c:v>39</c:v>
                </c:pt>
                <c:pt idx="413">
                  <c:v>39</c:v>
                </c:pt>
                <c:pt idx="414">
                  <c:v>39</c:v>
                </c:pt>
                <c:pt idx="415">
                  <c:v>39</c:v>
                </c:pt>
                <c:pt idx="416">
                  <c:v>39</c:v>
                </c:pt>
                <c:pt idx="417">
                  <c:v>39</c:v>
                </c:pt>
                <c:pt idx="418">
                  <c:v>39</c:v>
                </c:pt>
                <c:pt idx="419">
                  <c:v>39</c:v>
                </c:pt>
                <c:pt idx="420">
                  <c:v>39</c:v>
                </c:pt>
                <c:pt idx="421">
                  <c:v>39</c:v>
                </c:pt>
                <c:pt idx="422">
                  <c:v>39</c:v>
                </c:pt>
                <c:pt idx="423">
                  <c:v>39</c:v>
                </c:pt>
                <c:pt idx="424">
                  <c:v>39</c:v>
                </c:pt>
                <c:pt idx="425">
                  <c:v>39</c:v>
                </c:pt>
                <c:pt idx="426">
                  <c:v>39</c:v>
                </c:pt>
                <c:pt idx="427">
                  <c:v>39</c:v>
                </c:pt>
                <c:pt idx="428">
                  <c:v>39</c:v>
                </c:pt>
                <c:pt idx="429">
                  <c:v>39</c:v>
                </c:pt>
                <c:pt idx="430">
                  <c:v>39</c:v>
                </c:pt>
                <c:pt idx="431">
                  <c:v>39</c:v>
                </c:pt>
                <c:pt idx="432">
                  <c:v>39</c:v>
                </c:pt>
                <c:pt idx="433">
                  <c:v>39</c:v>
                </c:pt>
                <c:pt idx="434">
                  <c:v>39</c:v>
                </c:pt>
                <c:pt idx="435">
                  <c:v>39</c:v>
                </c:pt>
                <c:pt idx="436">
                  <c:v>39</c:v>
                </c:pt>
                <c:pt idx="437">
                  <c:v>39</c:v>
                </c:pt>
                <c:pt idx="438">
                  <c:v>39</c:v>
                </c:pt>
                <c:pt idx="439">
                  <c:v>39</c:v>
                </c:pt>
                <c:pt idx="440">
                  <c:v>39</c:v>
                </c:pt>
                <c:pt idx="441">
                  <c:v>39</c:v>
                </c:pt>
                <c:pt idx="442">
                  <c:v>39</c:v>
                </c:pt>
                <c:pt idx="443">
                  <c:v>39</c:v>
                </c:pt>
                <c:pt idx="444">
                  <c:v>39</c:v>
                </c:pt>
                <c:pt idx="445">
                  <c:v>39</c:v>
                </c:pt>
                <c:pt idx="446">
                  <c:v>39</c:v>
                </c:pt>
                <c:pt idx="447">
                  <c:v>39</c:v>
                </c:pt>
                <c:pt idx="448">
                  <c:v>39</c:v>
                </c:pt>
                <c:pt idx="449">
                  <c:v>39</c:v>
                </c:pt>
                <c:pt idx="450">
                  <c:v>39</c:v>
                </c:pt>
                <c:pt idx="451">
                  <c:v>39</c:v>
                </c:pt>
                <c:pt idx="452">
                  <c:v>39</c:v>
                </c:pt>
                <c:pt idx="453">
                  <c:v>39</c:v>
                </c:pt>
                <c:pt idx="454">
                  <c:v>39</c:v>
                </c:pt>
                <c:pt idx="455">
                  <c:v>39</c:v>
                </c:pt>
                <c:pt idx="456">
                  <c:v>39</c:v>
                </c:pt>
                <c:pt idx="457">
                  <c:v>39</c:v>
                </c:pt>
                <c:pt idx="458">
                  <c:v>39</c:v>
                </c:pt>
                <c:pt idx="459">
                  <c:v>39</c:v>
                </c:pt>
                <c:pt idx="460">
                  <c:v>39</c:v>
                </c:pt>
                <c:pt idx="461">
                  <c:v>39</c:v>
                </c:pt>
                <c:pt idx="462">
                  <c:v>39</c:v>
                </c:pt>
                <c:pt idx="463">
                  <c:v>39</c:v>
                </c:pt>
                <c:pt idx="464">
                  <c:v>38</c:v>
                </c:pt>
                <c:pt idx="465">
                  <c:v>38</c:v>
                </c:pt>
                <c:pt idx="466">
                  <c:v>38</c:v>
                </c:pt>
                <c:pt idx="467">
                  <c:v>38</c:v>
                </c:pt>
                <c:pt idx="468">
                  <c:v>38</c:v>
                </c:pt>
                <c:pt idx="469">
                  <c:v>38</c:v>
                </c:pt>
                <c:pt idx="470">
                  <c:v>38</c:v>
                </c:pt>
                <c:pt idx="471">
                  <c:v>38</c:v>
                </c:pt>
                <c:pt idx="472">
                  <c:v>38</c:v>
                </c:pt>
                <c:pt idx="473">
                  <c:v>38</c:v>
                </c:pt>
                <c:pt idx="474">
                  <c:v>38</c:v>
                </c:pt>
                <c:pt idx="475">
                  <c:v>38</c:v>
                </c:pt>
                <c:pt idx="476">
                  <c:v>38</c:v>
                </c:pt>
                <c:pt idx="477">
                  <c:v>38</c:v>
                </c:pt>
                <c:pt idx="478">
                  <c:v>38</c:v>
                </c:pt>
                <c:pt idx="479">
                  <c:v>38</c:v>
                </c:pt>
                <c:pt idx="480">
                  <c:v>38</c:v>
                </c:pt>
                <c:pt idx="481">
                  <c:v>38</c:v>
                </c:pt>
                <c:pt idx="482">
                  <c:v>38</c:v>
                </c:pt>
                <c:pt idx="483">
                  <c:v>38</c:v>
                </c:pt>
                <c:pt idx="484">
                  <c:v>38</c:v>
                </c:pt>
                <c:pt idx="485">
                  <c:v>38</c:v>
                </c:pt>
                <c:pt idx="486">
                  <c:v>38</c:v>
                </c:pt>
                <c:pt idx="487">
                  <c:v>38</c:v>
                </c:pt>
                <c:pt idx="488">
                  <c:v>38</c:v>
                </c:pt>
                <c:pt idx="489">
                  <c:v>38</c:v>
                </c:pt>
                <c:pt idx="490">
                  <c:v>38</c:v>
                </c:pt>
                <c:pt idx="491">
                  <c:v>38</c:v>
                </c:pt>
                <c:pt idx="492">
                  <c:v>38</c:v>
                </c:pt>
                <c:pt idx="493">
                  <c:v>38</c:v>
                </c:pt>
                <c:pt idx="494">
                  <c:v>38</c:v>
                </c:pt>
                <c:pt idx="495">
                  <c:v>38</c:v>
                </c:pt>
                <c:pt idx="496">
                  <c:v>38</c:v>
                </c:pt>
                <c:pt idx="497">
                  <c:v>38</c:v>
                </c:pt>
                <c:pt idx="498">
                  <c:v>38</c:v>
                </c:pt>
                <c:pt idx="499">
                  <c:v>38</c:v>
                </c:pt>
                <c:pt idx="500">
                  <c:v>38</c:v>
                </c:pt>
                <c:pt idx="501">
                  <c:v>38</c:v>
                </c:pt>
                <c:pt idx="502">
                  <c:v>38</c:v>
                </c:pt>
                <c:pt idx="503">
                  <c:v>38</c:v>
                </c:pt>
                <c:pt idx="504">
                  <c:v>38</c:v>
                </c:pt>
                <c:pt idx="505">
                  <c:v>38</c:v>
                </c:pt>
                <c:pt idx="506">
                  <c:v>38</c:v>
                </c:pt>
                <c:pt idx="507">
                  <c:v>38</c:v>
                </c:pt>
                <c:pt idx="508">
                  <c:v>38</c:v>
                </c:pt>
                <c:pt idx="509">
                  <c:v>38</c:v>
                </c:pt>
                <c:pt idx="510">
                  <c:v>38</c:v>
                </c:pt>
                <c:pt idx="511">
                  <c:v>38</c:v>
                </c:pt>
                <c:pt idx="512">
                  <c:v>38</c:v>
                </c:pt>
                <c:pt idx="513">
                  <c:v>38</c:v>
                </c:pt>
                <c:pt idx="514">
                  <c:v>38</c:v>
                </c:pt>
                <c:pt idx="515">
                  <c:v>38</c:v>
                </c:pt>
                <c:pt idx="516">
                  <c:v>38</c:v>
                </c:pt>
                <c:pt idx="517">
                  <c:v>38</c:v>
                </c:pt>
                <c:pt idx="518">
                  <c:v>38</c:v>
                </c:pt>
                <c:pt idx="519">
                  <c:v>38</c:v>
                </c:pt>
                <c:pt idx="520">
                  <c:v>38</c:v>
                </c:pt>
                <c:pt idx="521">
                  <c:v>38</c:v>
                </c:pt>
                <c:pt idx="522">
                  <c:v>40</c:v>
                </c:pt>
                <c:pt idx="523">
                  <c:v>40</c:v>
                </c:pt>
                <c:pt idx="524">
                  <c:v>40</c:v>
                </c:pt>
                <c:pt idx="525">
                  <c:v>40</c:v>
                </c:pt>
                <c:pt idx="526">
                  <c:v>40</c:v>
                </c:pt>
                <c:pt idx="527">
                  <c:v>40</c:v>
                </c:pt>
                <c:pt idx="528">
                  <c:v>40</c:v>
                </c:pt>
                <c:pt idx="529">
                  <c:v>40</c:v>
                </c:pt>
                <c:pt idx="530">
                  <c:v>40</c:v>
                </c:pt>
                <c:pt idx="531">
                  <c:v>40</c:v>
                </c:pt>
                <c:pt idx="532">
                  <c:v>40</c:v>
                </c:pt>
                <c:pt idx="533">
                  <c:v>40</c:v>
                </c:pt>
                <c:pt idx="534">
                  <c:v>40</c:v>
                </c:pt>
                <c:pt idx="535">
                  <c:v>40</c:v>
                </c:pt>
                <c:pt idx="536">
                  <c:v>40</c:v>
                </c:pt>
                <c:pt idx="537">
                  <c:v>40</c:v>
                </c:pt>
                <c:pt idx="538">
                  <c:v>40</c:v>
                </c:pt>
                <c:pt idx="539">
                  <c:v>40</c:v>
                </c:pt>
                <c:pt idx="540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6781-49B7-A7F6-F7D2E8F373EC}"/>
            </c:ext>
          </c:extLst>
        </c:ser>
        <c:ser>
          <c:idx val="8"/>
          <c:order val="8"/>
          <c:tx>
            <c:strRef>
              <c:f>'Suchdol-stará b.'!$Q$6</c:f>
              <c:strCache>
                <c:ptCount val="1"/>
                <c:pt idx="0">
                  <c:v>Vlhkost PÁ 5.5.2017</c:v>
                </c:pt>
              </c:strCache>
            </c:strRef>
          </c:tx>
          <c:spPr>
            <a:ln w="15875" cap="rnd">
              <a:solidFill>
                <a:schemeClr val="accent4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'Suchdol-stará b.'!$H$427:$H$967</c:f>
              <c:numCache>
                <c:formatCode>h:mm</c:formatCode>
                <c:ptCount val="541"/>
                <c:pt idx="0">
                  <c:v>0.29166666666660201</c:v>
                </c:pt>
                <c:pt idx="1">
                  <c:v>0.29236111111104601</c:v>
                </c:pt>
                <c:pt idx="2">
                  <c:v>0.29305555555549001</c:v>
                </c:pt>
                <c:pt idx="3">
                  <c:v>0.29374999999993401</c:v>
                </c:pt>
                <c:pt idx="4">
                  <c:v>0.29444444444437801</c:v>
                </c:pt>
                <c:pt idx="5">
                  <c:v>0.295138888888822</c:v>
                </c:pt>
                <c:pt idx="6">
                  <c:v>0.295833333333266</c:v>
                </c:pt>
                <c:pt idx="7">
                  <c:v>0.29652777777771</c:v>
                </c:pt>
                <c:pt idx="8">
                  <c:v>0.297222222222154</c:v>
                </c:pt>
                <c:pt idx="9">
                  <c:v>0.297916666666598</c:v>
                </c:pt>
                <c:pt idx="10">
                  <c:v>0.29861111111104199</c:v>
                </c:pt>
                <c:pt idx="11">
                  <c:v>0.29930555555548599</c:v>
                </c:pt>
                <c:pt idx="12">
                  <c:v>0.29999999999992999</c:v>
                </c:pt>
                <c:pt idx="13">
                  <c:v>0.30069444444437399</c:v>
                </c:pt>
                <c:pt idx="14">
                  <c:v>0.30138888888881799</c:v>
                </c:pt>
                <c:pt idx="15">
                  <c:v>0.30208333333326198</c:v>
                </c:pt>
                <c:pt idx="16">
                  <c:v>0.30277777777770598</c:v>
                </c:pt>
                <c:pt idx="17">
                  <c:v>0.30347222222214998</c:v>
                </c:pt>
                <c:pt idx="18">
                  <c:v>0.30416666666659398</c:v>
                </c:pt>
                <c:pt idx="19">
                  <c:v>0.30486111111103797</c:v>
                </c:pt>
                <c:pt idx="20">
                  <c:v>0.30555555555548197</c:v>
                </c:pt>
                <c:pt idx="21">
                  <c:v>0.30624999999992603</c:v>
                </c:pt>
                <c:pt idx="22">
                  <c:v>0.30694444444437002</c:v>
                </c:pt>
                <c:pt idx="23">
                  <c:v>0.30763888888881402</c:v>
                </c:pt>
                <c:pt idx="24">
                  <c:v>0.30833333333325802</c:v>
                </c:pt>
                <c:pt idx="25">
                  <c:v>0.30902777777770202</c:v>
                </c:pt>
                <c:pt idx="26">
                  <c:v>0.30972222222214602</c:v>
                </c:pt>
                <c:pt idx="27">
                  <c:v>0.31041666666659001</c:v>
                </c:pt>
                <c:pt idx="28">
                  <c:v>0.31111111111103401</c:v>
                </c:pt>
                <c:pt idx="29">
                  <c:v>0.31180555555547801</c:v>
                </c:pt>
                <c:pt idx="30">
                  <c:v>0.31249999999992201</c:v>
                </c:pt>
                <c:pt idx="31">
                  <c:v>0.313194444444366</c:v>
                </c:pt>
                <c:pt idx="32">
                  <c:v>0.31388888888881</c:v>
                </c:pt>
                <c:pt idx="33">
                  <c:v>0.314583333333254</c:v>
                </c:pt>
                <c:pt idx="34">
                  <c:v>0.315277777777698</c:v>
                </c:pt>
                <c:pt idx="35">
                  <c:v>0.315972222222142</c:v>
                </c:pt>
                <c:pt idx="36">
                  <c:v>0.31666666666658599</c:v>
                </c:pt>
                <c:pt idx="37">
                  <c:v>0.31736111111102999</c:v>
                </c:pt>
                <c:pt idx="38">
                  <c:v>0.31805555555547399</c:v>
                </c:pt>
                <c:pt idx="39">
                  <c:v>0.31874999999991799</c:v>
                </c:pt>
                <c:pt idx="40">
                  <c:v>0.31944444444436199</c:v>
                </c:pt>
                <c:pt idx="41">
                  <c:v>0.32013888888880598</c:v>
                </c:pt>
                <c:pt idx="42">
                  <c:v>0.32083333333324998</c:v>
                </c:pt>
                <c:pt idx="43">
                  <c:v>0.32152777777769398</c:v>
                </c:pt>
                <c:pt idx="44">
                  <c:v>0.32222222222213798</c:v>
                </c:pt>
                <c:pt idx="45">
                  <c:v>0.32291666666658198</c:v>
                </c:pt>
                <c:pt idx="46">
                  <c:v>0.32361111111102597</c:v>
                </c:pt>
                <c:pt idx="47">
                  <c:v>0.32430555555547003</c:v>
                </c:pt>
                <c:pt idx="48">
                  <c:v>0.32499999999991402</c:v>
                </c:pt>
                <c:pt idx="49">
                  <c:v>0.32569444444435802</c:v>
                </c:pt>
                <c:pt idx="50">
                  <c:v>0.32638888888880202</c:v>
                </c:pt>
                <c:pt idx="51">
                  <c:v>0.32708333333324602</c:v>
                </c:pt>
                <c:pt idx="52">
                  <c:v>0.32777777777769002</c:v>
                </c:pt>
                <c:pt idx="53">
                  <c:v>0.32847222222213401</c:v>
                </c:pt>
                <c:pt idx="54">
                  <c:v>0.32916666666657801</c:v>
                </c:pt>
                <c:pt idx="55">
                  <c:v>0.32986111111102201</c:v>
                </c:pt>
                <c:pt idx="56">
                  <c:v>0.33055555555546601</c:v>
                </c:pt>
                <c:pt idx="57">
                  <c:v>0.33124999999991001</c:v>
                </c:pt>
                <c:pt idx="58">
                  <c:v>0.331944444444354</c:v>
                </c:pt>
                <c:pt idx="59">
                  <c:v>0.332638888888798</c:v>
                </c:pt>
                <c:pt idx="60">
                  <c:v>0.333333333333242</c:v>
                </c:pt>
                <c:pt idx="61">
                  <c:v>0.334027777777686</c:v>
                </c:pt>
                <c:pt idx="62">
                  <c:v>0.33472222222212999</c:v>
                </c:pt>
                <c:pt idx="63">
                  <c:v>0.33541666666657399</c:v>
                </c:pt>
                <c:pt idx="64">
                  <c:v>0.33611111111101799</c:v>
                </c:pt>
                <c:pt idx="65">
                  <c:v>0.33680555555546199</c:v>
                </c:pt>
                <c:pt idx="66">
                  <c:v>0.33749999999990599</c:v>
                </c:pt>
                <c:pt idx="67">
                  <c:v>0.33819444444434998</c:v>
                </c:pt>
                <c:pt idx="68">
                  <c:v>0.33888888888879398</c:v>
                </c:pt>
                <c:pt idx="69">
                  <c:v>0.33958333333323798</c:v>
                </c:pt>
                <c:pt idx="70">
                  <c:v>0.34027777777768198</c:v>
                </c:pt>
                <c:pt idx="71">
                  <c:v>0.34097222222212598</c:v>
                </c:pt>
                <c:pt idx="72">
                  <c:v>0.34166666666656997</c:v>
                </c:pt>
                <c:pt idx="73">
                  <c:v>0.34236111111101403</c:v>
                </c:pt>
                <c:pt idx="74">
                  <c:v>0.34305555555545802</c:v>
                </c:pt>
                <c:pt idx="75">
                  <c:v>0.34374999999990202</c:v>
                </c:pt>
                <c:pt idx="76">
                  <c:v>0.34444444444434602</c:v>
                </c:pt>
                <c:pt idx="77">
                  <c:v>0.34513888888879002</c:v>
                </c:pt>
                <c:pt idx="78">
                  <c:v>0.34583333333323402</c:v>
                </c:pt>
                <c:pt idx="79">
                  <c:v>0.34652777777767801</c:v>
                </c:pt>
                <c:pt idx="80">
                  <c:v>0.34722222222212201</c:v>
                </c:pt>
                <c:pt idx="81">
                  <c:v>0.34791666666656601</c:v>
                </c:pt>
                <c:pt idx="82">
                  <c:v>0.34861111111101001</c:v>
                </c:pt>
                <c:pt idx="83">
                  <c:v>0.34930555555545401</c:v>
                </c:pt>
                <c:pt idx="84">
                  <c:v>0.349999999999898</c:v>
                </c:pt>
                <c:pt idx="85">
                  <c:v>0.350694444444342</c:v>
                </c:pt>
                <c:pt idx="86">
                  <c:v>0.351388888888786</c:v>
                </c:pt>
                <c:pt idx="87">
                  <c:v>0.35208333333323</c:v>
                </c:pt>
                <c:pt idx="88">
                  <c:v>0.352777777777674</c:v>
                </c:pt>
                <c:pt idx="89">
                  <c:v>0.35347222222211799</c:v>
                </c:pt>
                <c:pt idx="90">
                  <c:v>0.35416666666656199</c:v>
                </c:pt>
                <c:pt idx="91">
                  <c:v>0.35486111111100499</c:v>
                </c:pt>
                <c:pt idx="92">
                  <c:v>0.35555555555544899</c:v>
                </c:pt>
                <c:pt idx="93">
                  <c:v>0.35624999999989299</c:v>
                </c:pt>
                <c:pt idx="94">
                  <c:v>0.35694444444433698</c:v>
                </c:pt>
                <c:pt idx="95">
                  <c:v>0.35763888888878098</c:v>
                </c:pt>
                <c:pt idx="96">
                  <c:v>0.35833333333322498</c:v>
                </c:pt>
                <c:pt idx="97">
                  <c:v>0.35902777777766898</c:v>
                </c:pt>
                <c:pt idx="98">
                  <c:v>0.35972222222211298</c:v>
                </c:pt>
                <c:pt idx="99">
                  <c:v>0.36041666666655697</c:v>
                </c:pt>
                <c:pt idx="100">
                  <c:v>0.36111111111100103</c:v>
                </c:pt>
                <c:pt idx="101">
                  <c:v>0.36180555555544502</c:v>
                </c:pt>
                <c:pt idx="102">
                  <c:v>0.36249999999988902</c:v>
                </c:pt>
                <c:pt idx="103">
                  <c:v>0.36319444444433302</c:v>
                </c:pt>
                <c:pt idx="104">
                  <c:v>0.36388888888877702</c:v>
                </c:pt>
                <c:pt idx="105">
                  <c:v>0.36458333333322102</c:v>
                </c:pt>
                <c:pt idx="106">
                  <c:v>0.36527777777766501</c:v>
                </c:pt>
                <c:pt idx="107">
                  <c:v>0.36597222222210901</c:v>
                </c:pt>
                <c:pt idx="108">
                  <c:v>0.36666666666655301</c:v>
                </c:pt>
                <c:pt idx="109">
                  <c:v>0.36736111111099701</c:v>
                </c:pt>
                <c:pt idx="110">
                  <c:v>0.36805555555544101</c:v>
                </c:pt>
                <c:pt idx="111">
                  <c:v>0.368749999999885</c:v>
                </c:pt>
                <c:pt idx="112">
                  <c:v>0.369444444444329</c:v>
                </c:pt>
                <c:pt idx="113">
                  <c:v>0.370138888888773</c:v>
                </c:pt>
                <c:pt idx="114">
                  <c:v>0.370833333333217</c:v>
                </c:pt>
                <c:pt idx="115">
                  <c:v>0.37152777777766099</c:v>
                </c:pt>
                <c:pt idx="116">
                  <c:v>0.37222222222210499</c:v>
                </c:pt>
                <c:pt idx="117">
                  <c:v>0.37291666666654899</c:v>
                </c:pt>
                <c:pt idx="118">
                  <c:v>0.37361111111099299</c:v>
                </c:pt>
                <c:pt idx="119">
                  <c:v>0.37430555555543699</c:v>
                </c:pt>
                <c:pt idx="120">
                  <c:v>0.37499999999988098</c:v>
                </c:pt>
                <c:pt idx="121">
                  <c:v>0.37569444444432498</c:v>
                </c:pt>
                <c:pt idx="122">
                  <c:v>0.37638888888876898</c:v>
                </c:pt>
                <c:pt idx="123">
                  <c:v>0.37708333333321298</c:v>
                </c:pt>
                <c:pt idx="124">
                  <c:v>0.37777777777765698</c:v>
                </c:pt>
                <c:pt idx="125">
                  <c:v>0.37847222222210097</c:v>
                </c:pt>
                <c:pt idx="126">
                  <c:v>0.37916666666654503</c:v>
                </c:pt>
                <c:pt idx="127">
                  <c:v>0.37986111111098902</c:v>
                </c:pt>
                <c:pt idx="128">
                  <c:v>0.38055555555543302</c:v>
                </c:pt>
                <c:pt idx="129">
                  <c:v>0.38124999999987702</c:v>
                </c:pt>
                <c:pt idx="130">
                  <c:v>0.38194444444432102</c:v>
                </c:pt>
                <c:pt idx="131">
                  <c:v>0.38263888888876502</c:v>
                </c:pt>
                <c:pt idx="132">
                  <c:v>0.38333333333320901</c:v>
                </c:pt>
                <c:pt idx="133">
                  <c:v>0.38402777777765301</c:v>
                </c:pt>
                <c:pt idx="134">
                  <c:v>0.38472222222209701</c:v>
                </c:pt>
                <c:pt idx="135">
                  <c:v>0.38541666666654101</c:v>
                </c:pt>
                <c:pt idx="136">
                  <c:v>0.38611111111098501</c:v>
                </c:pt>
                <c:pt idx="137">
                  <c:v>0.386805555555429</c:v>
                </c:pt>
                <c:pt idx="138">
                  <c:v>0.387499999999873</c:v>
                </c:pt>
                <c:pt idx="139">
                  <c:v>0.388194444444317</c:v>
                </c:pt>
                <c:pt idx="140">
                  <c:v>0.388888888888761</c:v>
                </c:pt>
                <c:pt idx="141">
                  <c:v>0.389583333333205</c:v>
                </c:pt>
                <c:pt idx="142">
                  <c:v>0.39027777777764899</c:v>
                </c:pt>
                <c:pt idx="143">
                  <c:v>0.39097222222209299</c:v>
                </c:pt>
                <c:pt idx="144">
                  <c:v>0.39166666666653699</c:v>
                </c:pt>
                <c:pt idx="145">
                  <c:v>0.39236111111098099</c:v>
                </c:pt>
                <c:pt idx="146">
                  <c:v>0.39305555555542498</c:v>
                </c:pt>
                <c:pt idx="147">
                  <c:v>0.39374999999986898</c:v>
                </c:pt>
                <c:pt idx="148">
                  <c:v>0.39444444444431298</c:v>
                </c:pt>
                <c:pt idx="149">
                  <c:v>0.39513888888875698</c:v>
                </c:pt>
                <c:pt idx="150">
                  <c:v>0.39583333333320098</c:v>
                </c:pt>
                <c:pt idx="151">
                  <c:v>0.39652777777764497</c:v>
                </c:pt>
                <c:pt idx="152">
                  <c:v>0.39722222222208903</c:v>
                </c:pt>
                <c:pt idx="153">
                  <c:v>0.39791666666653303</c:v>
                </c:pt>
                <c:pt idx="154">
                  <c:v>0.39861111111097702</c:v>
                </c:pt>
                <c:pt idx="155">
                  <c:v>0.39930555555542102</c:v>
                </c:pt>
                <c:pt idx="156">
                  <c:v>0.39999999999986502</c:v>
                </c:pt>
                <c:pt idx="157">
                  <c:v>0.40069444444430902</c:v>
                </c:pt>
                <c:pt idx="158">
                  <c:v>0.40138888888875301</c:v>
                </c:pt>
                <c:pt idx="159">
                  <c:v>0.40208333333319701</c:v>
                </c:pt>
                <c:pt idx="160">
                  <c:v>0.40277777777764101</c:v>
                </c:pt>
                <c:pt idx="161">
                  <c:v>0.40347222222208501</c:v>
                </c:pt>
                <c:pt idx="162">
                  <c:v>0.40416666666652901</c:v>
                </c:pt>
                <c:pt idx="163">
                  <c:v>0.404861111110973</c:v>
                </c:pt>
                <c:pt idx="164">
                  <c:v>0.405555555555417</c:v>
                </c:pt>
                <c:pt idx="165">
                  <c:v>0.406249999999861</c:v>
                </c:pt>
                <c:pt idx="166">
                  <c:v>0.406944444444305</c:v>
                </c:pt>
                <c:pt idx="167">
                  <c:v>0.407638888888749</c:v>
                </c:pt>
                <c:pt idx="168">
                  <c:v>0.40833333333319299</c:v>
                </c:pt>
                <c:pt idx="169">
                  <c:v>0.40902777777763699</c:v>
                </c:pt>
                <c:pt idx="170">
                  <c:v>0.40972222222208099</c:v>
                </c:pt>
                <c:pt idx="171">
                  <c:v>0.41041666666652499</c:v>
                </c:pt>
                <c:pt idx="172">
                  <c:v>0.41111111111096899</c:v>
                </c:pt>
                <c:pt idx="173">
                  <c:v>0.41180555555541298</c:v>
                </c:pt>
                <c:pt idx="174">
                  <c:v>0.41249999999985698</c:v>
                </c:pt>
                <c:pt idx="175">
                  <c:v>0.41319444444430098</c:v>
                </c:pt>
                <c:pt idx="176">
                  <c:v>0.41388888888874498</c:v>
                </c:pt>
                <c:pt idx="177">
                  <c:v>0.41458333333318897</c:v>
                </c:pt>
                <c:pt idx="178">
                  <c:v>0.41527777777763297</c:v>
                </c:pt>
                <c:pt idx="179">
                  <c:v>0.41597222222207703</c:v>
                </c:pt>
                <c:pt idx="180">
                  <c:v>0.41666666666652102</c:v>
                </c:pt>
                <c:pt idx="181">
                  <c:v>0.41736111111096502</c:v>
                </c:pt>
                <c:pt idx="182">
                  <c:v>0.41805555555540902</c:v>
                </c:pt>
                <c:pt idx="183">
                  <c:v>0.41874999999985302</c:v>
                </c:pt>
                <c:pt idx="184">
                  <c:v>0.41944444444429702</c:v>
                </c:pt>
                <c:pt idx="185">
                  <c:v>0.42013888888874101</c:v>
                </c:pt>
                <c:pt idx="186">
                  <c:v>0.42083333333318501</c:v>
                </c:pt>
                <c:pt idx="187">
                  <c:v>0.42152777777762901</c:v>
                </c:pt>
                <c:pt idx="188">
                  <c:v>0.42222222222207301</c:v>
                </c:pt>
                <c:pt idx="189">
                  <c:v>0.422916666666517</c:v>
                </c:pt>
                <c:pt idx="190">
                  <c:v>0.423611111110961</c:v>
                </c:pt>
                <c:pt idx="191">
                  <c:v>0.424305555555405</c:v>
                </c:pt>
                <c:pt idx="192">
                  <c:v>0.424999999999849</c:v>
                </c:pt>
                <c:pt idx="193">
                  <c:v>0.425694444444293</c:v>
                </c:pt>
                <c:pt idx="194">
                  <c:v>0.42638888888873699</c:v>
                </c:pt>
                <c:pt idx="195">
                  <c:v>0.42708333333318099</c:v>
                </c:pt>
                <c:pt idx="196">
                  <c:v>0.42777777777762499</c:v>
                </c:pt>
                <c:pt idx="197">
                  <c:v>0.42847222222206899</c:v>
                </c:pt>
                <c:pt idx="198">
                  <c:v>0.42916666666651299</c:v>
                </c:pt>
                <c:pt idx="199">
                  <c:v>0.42986111111095698</c:v>
                </c:pt>
                <c:pt idx="200">
                  <c:v>0.43055555555540098</c:v>
                </c:pt>
                <c:pt idx="201">
                  <c:v>0.43124999999984498</c:v>
                </c:pt>
                <c:pt idx="202">
                  <c:v>0.43194444444428898</c:v>
                </c:pt>
                <c:pt idx="203">
                  <c:v>0.43263888888873298</c:v>
                </c:pt>
                <c:pt idx="204">
                  <c:v>0.43333333333317697</c:v>
                </c:pt>
                <c:pt idx="205">
                  <c:v>0.43402777777762103</c:v>
                </c:pt>
                <c:pt idx="206">
                  <c:v>0.43472222222206502</c:v>
                </c:pt>
                <c:pt idx="207">
                  <c:v>0.43541666666650902</c:v>
                </c:pt>
                <c:pt idx="208">
                  <c:v>0.43611111111095302</c:v>
                </c:pt>
                <c:pt idx="209">
                  <c:v>0.43680555555539702</c:v>
                </c:pt>
                <c:pt idx="210">
                  <c:v>0.43749999999984102</c:v>
                </c:pt>
                <c:pt idx="211">
                  <c:v>0.43819444444428501</c:v>
                </c:pt>
                <c:pt idx="212">
                  <c:v>0.43888888888872901</c:v>
                </c:pt>
                <c:pt idx="213">
                  <c:v>0.43958333333317301</c:v>
                </c:pt>
                <c:pt idx="214">
                  <c:v>0.44027777777761701</c:v>
                </c:pt>
                <c:pt idx="215">
                  <c:v>0.44097222222206101</c:v>
                </c:pt>
                <c:pt idx="216">
                  <c:v>0.441666666666505</c:v>
                </c:pt>
                <c:pt idx="217">
                  <c:v>0.442361111110949</c:v>
                </c:pt>
                <c:pt idx="218">
                  <c:v>0.443055555555393</c:v>
                </c:pt>
                <c:pt idx="219">
                  <c:v>0.443749999999837</c:v>
                </c:pt>
                <c:pt idx="220">
                  <c:v>0.44444444444428099</c:v>
                </c:pt>
                <c:pt idx="221">
                  <c:v>0.44513888888872499</c:v>
                </c:pt>
                <c:pt idx="222">
                  <c:v>0.44583333333316899</c:v>
                </c:pt>
                <c:pt idx="223">
                  <c:v>0.44652777777761299</c:v>
                </c:pt>
                <c:pt idx="224">
                  <c:v>0.44722222222205699</c:v>
                </c:pt>
                <c:pt idx="225">
                  <c:v>0.44791666666650098</c:v>
                </c:pt>
                <c:pt idx="226">
                  <c:v>0.44861111111094498</c:v>
                </c:pt>
                <c:pt idx="227">
                  <c:v>0.44930555555538898</c:v>
                </c:pt>
                <c:pt idx="228">
                  <c:v>0.44999999999983298</c:v>
                </c:pt>
                <c:pt idx="229">
                  <c:v>0.45069444444427698</c:v>
                </c:pt>
                <c:pt idx="230">
                  <c:v>0.45138888888872097</c:v>
                </c:pt>
                <c:pt idx="231">
                  <c:v>0.45208333333316503</c:v>
                </c:pt>
                <c:pt idx="232">
                  <c:v>0.45277777777760903</c:v>
                </c:pt>
                <c:pt idx="233">
                  <c:v>0.45347222222205302</c:v>
                </c:pt>
                <c:pt idx="234">
                  <c:v>0.45416666666649702</c:v>
                </c:pt>
                <c:pt idx="235">
                  <c:v>0.45486111111094102</c:v>
                </c:pt>
                <c:pt idx="236">
                  <c:v>0.45555555555538502</c:v>
                </c:pt>
                <c:pt idx="237">
                  <c:v>0.45624999999982901</c:v>
                </c:pt>
                <c:pt idx="238">
                  <c:v>0.45694444444427301</c:v>
                </c:pt>
                <c:pt idx="239">
                  <c:v>0.45763888888871701</c:v>
                </c:pt>
                <c:pt idx="240">
                  <c:v>0.45833333333316101</c:v>
                </c:pt>
                <c:pt idx="241">
                  <c:v>0.45902777777760501</c:v>
                </c:pt>
                <c:pt idx="242">
                  <c:v>0.459722222222049</c:v>
                </c:pt>
                <c:pt idx="243">
                  <c:v>0.460416666666493</c:v>
                </c:pt>
                <c:pt idx="244">
                  <c:v>0.461111111110937</c:v>
                </c:pt>
                <c:pt idx="245">
                  <c:v>0.461805555555381</c:v>
                </c:pt>
                <c:pt idx="246">
                  <c:v>0.462499999999825</c:v>
                </c:pt>
                <c:pt idx="247">
                  <c:v>0.46319444444426899</c:v>
                </c:pt>
                <c:pt idx="248">
                  <c:v>0.46388888888871299</c:v>
                </c:pt>
                <c:pt idx="249">
                  <c:v>0.46458333333315699</c:v>
                </c:pt>
                <c:pt idx="250">
                  <c:v>0.46527777777760099</c:v>
                </c:pt>
                <c:pt idx="251">
                  <c:v>0.46597222222204498</c:v>
                </c:pt>
                <c:pt idx="252">
                  <c:v>0.46666666666648898</c:v>
                </c:pt>
                <c:pt idx="253">
                  <c:v>0.46736111111093298</c:v>
                </c:pt>
                <c:pt idx="254">
                  <c:v>0.46805555555537698</c:v>
                </c:pt>
                <c:pt idx="255">
                  <c:v>0.46874999999982098</c:v>
                </c:pt>
                <c:pt idx="256">
                  <c:v>0.46944444444426497</c:v>
                </c:pt>
                <c:pt idx="257">
                  <c:v>0.47013888888870897</c:v>
                </c:pt>
                <c:pt idx="258">
                  <c:v>0.47083333333315303</c:v>
                </c:pt>
                <c:pt idx="259">
                  <c:v>0.47152777777759702</c:v>
                </c:pt>
                <c:pt idx="260">
                  <c:v>0.47222222222204102</c:v>
                </c:pt>
                <c:pt idx="261">
                  <c:v>0.47291666666648502</c:v>
                </c:pt>
                <c:pt idx="262">
                  <c:v>0.47361111111092902</c:v>
                </c:pt>
                <c:pt idx="263">
                  <c:v>0.47430555555537302</c:v>
                </c:pt>
                <c:pt idx="264">
                  <c:v>0.47499999999981701</c:v>
                </c:pt>
                <c:pt idx="265">
                  <c:v>0.47569444444426101</c:v>
                </c:pt>
                <c:pt idx="266">
                  <c:v>0.47638888888870501</c:v>
                </c:pt>
                <c:pt idx="267">
                  <c:v>0.47708333333314901</c:v>
                </c:pt>
                <c:pt idx="268">
                  <c:v>0.477777777777593</c:v>
                </c:pt>
                <c:pt idx="269">
                  <c:v>0.478472222222037</c:v>
                </c:pt>
                <c:pt idx="270">
                  <c:v>0.479166666666481</c:v>
                </c:pt>
                <c:pt idx="271">
                  <c:v>0.479861111110925</c:v>
                </c:pt>
                <c:pt idx="272">
                  <c:v>0.480555555555369</c:v>
                </c:pt>
                <c:pt idx="273">
                  <c:v>0.48124999999981299</c:v>
                </c:pt>
                <c:pt idx="274">
                  <c:v>0.48194444444425699</c:v>
                </c:pt>
                <c:pt idx="275">
                  <c:v>0.48263888888870099</c:v>
                </c:pt>
                <c:pt idx="276">
                  <c:v>0.48333333333314499</c:v>
                </c:pt>
                <c:pt idx="277">
                  <c:v>0.48402777777758899</c:v>
                </c:pt>
                <c:pt idx="278">
                  <c:v>0.48472222222203298</c:v>
                </c:pt>
                <c:pt idx="279">
                  <c:v>0.48541666666647698</c:v>
                </c:pt>
                <c:pt idx="280">
                  <c:v>0.48611111111092098</c:v>
                </c:pt>
                <c:pt idx="281">
                  <c:v>0.48680555555536498</c:v>
                </c:pt>
                <c:pt idx="282">
                  <c:v>0.48749999999980898</c:v>
                </c:pt>
                <c:pt idx="283">
                  <c:v>0.48819444444425297</c:v>
                </c:pt>
                <c:pt idx="284">
                  <c:v>0.48888888888869703</c:v>
                </c:pt>
                <c:pt idx="285">
                  <c:v>0.48958333333314102</c:v>
                </c:pt>
                <c:pt idx="286">
                  <c:v>0.49027777777758502</c:v>
                </c:pt>
                <c:pt idx="287">
                  <c:v>0.49097222222202902</c:v>
                </c:pt>
                <c:pt idx="288">
                  <c:v>0.49166666666647302</c:v>
                </c:pt>
                <c:pt idx="289">
                  <c:v>0.49236111111091702</c:v>
                </c:pt>
                <c:pt idx="290">
                  <c:v>0.49305555555536101</c:v>
                </c:pt>
                <c:pt idx="291">
                  <c:v>0.49374999999980501</c:v>
                </c:pt>
                <c:pt idx="292">
                  <c:v>0.49444444444424901</c:v>
                </c:pt>
                <c:pt idx="293">
                  <c:v>0.49513888888869301</c:v>
                </c:pt>
                <c:pt idx="294">
                  <c:v>0.49583333333313701</c:v>
                </c:pt>
                <c:pt idx="295">
                  <c:v>0.496527777777581</c:v>
                </c:pt>
                <c:pt idx="296">
                  <c:v>0.497222222222025</c:v>
                </c:pt>
                <c:pt idx="297">
                  <c:v>0.497916666666469</c:v>
                </c:pt>
                <c:pt idx="298">
                  <c:v>0.498611111110913</c:v>
                </c:pt>
                <c:pt idx="299">
                  <c:v>0.49930555555535699</c:v>
                </c:pt>
                <c:pt idx="300">
                  <c:v>0.49999999999980099</c:v>
                </c:pt>
                <c:pt idx="301">
                  <c:v>0.50069444444424505</c:v>
                </c:pt>
                <c:pt idx="302">
                  <c:v>0.50138888888868904</c:v>
                </c:pt>
                <c:pt idx="303">
                  <c:v>0.50208333333313304</c:v>
                </c:pt>
                <c:pt idx="304">
                  <c:v>0.50277777777757704</c:v>
                </c:pt>
                <c:pt idx="305">
                  <c:v>0.50347222222202104</c:v>
                </c:pt>
                <c:pt idx="306">
                  <c:v>0.50416666666646504</c:v>
                </c:pt>
                <c:pt idx="307">
                  <c:v>0.50486111111090903</c:v>
                </c:pt>
                <c:pt idx="308">
                  <c:v>0.50555555555535303</c:v>
                </c:pt>
                <c:pt idx="309">
                  <c:v>0.50624999999979703</c:v>
                </c:pt>
                <c:pt idx="310">
                  <c:v>0.50694444444424103</c:v>
                </c:pt>
                <c:pt idx="311">
                  <c:v>0.50763888888868502</c:v>
                </c:pt>
                <c:pt idx="312">
                  <c:v>0.50833333333312902</c:v>
                </c:pt>
                <c:pt idx="313">
                  <c:v>0.50902777777757302</c:v>
                </c:pt>
                <c:pt idx="314">
                  <c:v>0.50972222222201702</c:v>
                </c:pt>
                <c:pt idx="315">
                  <c:v>0.51041666666646102</c:v>
                </c:pt>
                <c:pt idx="316">
                  <c:v>0.51111111111090501</c:v>
                </c:pt>
                <c:pt idx="317">
                  <c:v>0.51180555555534901</c:v>
                </c:pt>
                <c:pt idx="318">
                  <c:v>0.51249999999979301</c:v>
                </c:pt>
                <c:pt idx="319">
                  <c:v>0.51319444444423701</c:v>
                </c:pt>
                <c:pt idx="320">
                  <c:v>0.51388888888868101</c:v>
                </c:pt>
                <c:pt idx="321">
                  <c:v>0.514583333333125</c:v>
                </c:pt>
                <c:pt idx="322">
                  <c:v>0.515277777777569</c:v>
                </c:pt>
                <c:pt idx="323">
                  <c:v>0.515972222222013</c:v>
                </c:pt>
                <c:pt idx="324">
                  <c:v>0.516666666666457</c:v>
                </c:pt>
                <c:pt idx="325">
                  <c:v>0.517361111110901</c:v>
                </c:pt>
                <c:pt idx="326">
                  <c:v>0.51805555555534499</c:v>
                </c:pt>
                <c:pt idx="327">
                  <c:v>0.51874999999978899</c:v>
                </c:pt>
                <c:pt idx="328">
                  <c:v>0.51944444444423299</c:v>
                </c:pt>
                <c:pt idx="329">
                  <c:v>0.52013888888867699</c:v>
                </c:pt>
                <c:pt idx="330">
                  <c:v>0.52083333333312098</c:v>
                </c:pt>
                <c:pt idx="331">
                  <c:v>0.52152777777756498</c:v>
                </c:pt>
                <c:pt idx="332">
                  <c:v>0.52222222222200898</c:v>
                </c:pt>
                <c:pt idx="333">
                  <c:v>0.52291666666645298</c:v>
                </c:pt>
                <c:pt idx="334">
                  <c:v>0.52361111111089698</c:v>
                </c:pt>
                <c:pt idx="335">
                  <c:v>0.52430555555534097</c:v>
                </c:pt>
                <c:pt idx="336">
                  <c:v>0.52499999999978497</c:v>
                </c:pt>
                <c:pt idx="337">
                  <c:v>0.52569444444422897</c:v>
                </c:pt>
                <c:pt idx="338">
                  <c:v>0.52638888888867297</c:v>
                </c:pt>
                <c:pt idx="339">
                  <c:v>0.52708333333311697</c:v>
                </c:pt>
                <c:pt idx="340">
                  <c:v>0.52777777777756096</c:v>
                </c:pt>
                <c:pt idx="341">
                  <c:v>0.52847222222200496</c:v>
                </c:pt>
                <c:pt idx="342">
                  <c:v>0.52916666666644896</c:v>
                </c:pt>
                <c:pt idx="343">
                  <c:v>0.52986111111089296</c:v>
                </c:pt>
                <c:pt idx="344">
                  <c:v>0.53055555555533696</c:v>
                </c:pt>
                <c:pt idx="345">
                  <c:v>0.53124999999978095</c:v>
                </c:pt>
                <c:pt idx="346">
                  <c:v>0.53194444444422495</c:v>
                </c:pt>
                <c:pt idx="347">
                  <c:v>0.53263888888866895</c:v>
                </c:pt>
                <c:pt idx="348">
                  <c:v>0.53333333333311295</c:v>
                </c:pt>
                <c:pt idx="349">
                  <c:v>0.53402777777755694</c:v>
                </c:pt>
                <c:pt idx="350">
                  <c:v>0.53472222222200105</c:v>
                </c:pt>
                <c:pt idx="351">
                  <c:v>0.53541666666644505</c:v>
                </c:pt>
                <c:pt idx="352">
                  <c:v>0.53611111111088905</c:v>
                </c:pt>
                <c:pt idx="353">
                  <c:v>0.53680555555533305</c:v>
                </c:pt>
                <c:pt idx="354">
                  <c:v>0.53749999999977705</c:v>
                </c:pt>
                <c:pt idx="355">
                  <c:v>0.53819444444422104</c:v>
                </c:pt>
                <c:pt idx="356">
                  <c:v>0.53888888888866504</c:v>
                </c:pt>
                <c:pt idx="357">
                  <c:v>0.53958333333310904</c:v>
                </c:pt>
                <c:pt idx="358">
                  <c:v>0.54027777777755304</c:v>
                </c:pt>
                <c:pt idx="359">
                  <c:v>0.54097222222199703</c:v>
                </c:pt>
                <c:pt idx="360">
                  <c:v>0.54166666666644103</c:v>
                </c:pt>
                <c:pt idx="361">
                  <c:v>0.54236111111088503</c:v>
                </c:pt>
                <c:pt idx="362">
                  <c:v>0.54305555555532903</c:v>
                </c:pt>
                <c:pt idx="363">
                  <c:v>0.54374999999977303</c:v>
                </c:pt>
                <c:pt idx="364">
                  <c:v>0.54444444444421702</c:v>
                </c:pt>
                <c:pt idx="365">
                  <c:v>0.54513888888866102</c:v>
                </c:pt>
                <c:pt idx="366">
                  <c:v>0.54583333333310502</c:v>
                </c:pt>
                <c:pt idx="367">
                  <c:v>0.54652777777754902</c:v>
                </c:pt>
                <c:pt idx="368">
                  <c:v>0.54722222222199302</c:v>
                </c:pt>
                <c:pt idx="369">
                  <c:v>0.54791666666643701</c:v>
                </c:pt>
                <c:pt idx="370">
                  <c:v>0.54861111111088101</c:v>
                </c:pt>
                <c:pt idx="371">
                  <c:v>0.54930555555532501</c:v>
                </c:pt>
                <c:pt idx="372">
                  <c:v>0.54999999999976901</c:v>
                </c:pt>
                <c:pt idx="373">
                  <c:v>0.550694444444213</c:v>
                </c:pt>
                <c:pt idx="374">
                  <c:v>0.551388888888657</c:v>
                </c:pt>
                <c:pt idx="375">
                  <c:v>0.552083333333101</c:v>
                </c:pt>
                <c:pt idx="376">
                  <c:v>0.552777777777545</c:v>
                </c:pt>
                <c:pt idx="377">
                  <c:v>0.553472222221989</c:v>
                </c:pt>
                <c:pt idx="378">
                  <c:v>0.55416666666643299</c:v>
                </c:pt>
                <c:pt idx="379">
                  <c:v>0.55486111111087699</c:v>
                </c:pt>
                <c:pt idx="380">
                  <c:v>0.55555555555532099</c:v>
                </c:pt>
                <c:pt idx="381">
                  <c:v>0.55624999999976499</c:v>
                </c:pt>
                <c:pt idx="382">
                  <c:v>0.55694444444420899</c:v>
                </c:pt>
                <c:pt idx="383">
                  <c:v>0.55763888888865298</c:v>
                </c:pt>
                <c:pt idx="384">
                  <c:v>0.55833333333309698</c:v>
                </c:pt>
                <c:pt idx="385">
                  <c:v>0.55902777777754098</c:v>
                </c:pt>
                <c:pt idx="386">
                  <c:v>0.55972222222198498</c:v>
                </c:pt>
                <c:pt idx="387">
                  <c:v>0.56041666666642898</c:v>
                </c:pt>
                <c:pt idx="388">
                  <c:v>0.56111111111087297</c:v>
                </c:pt>
                <c:pt idx="389">
                  <c:v>0.56180555555531697</c:v>
                </c:pt>
                <c:pt idx="390">
                  <c:v>0.56249999999976097</c:v>
                </c:pt>
                <c:pt idx="391">
                  <c:v>0.56319444444420497</c:v>
                </c:pt>
                <c:pt idx="392">
                  <c:v>0.56388888888864896</c:v>
                </c:pt>
                <c:pt idx="393">
                  <c:v>0.56458333333309296</c:v>
                </c:pt>
                <c:pt idx="394">
                  <c:v>0.56527777777753696</c:v>
                </c:pt>
                <c:pt idx="395">
                  <c:v>0.56597222222198096</c:v>
                </c:pt>
                <c:pt idx="396">
                  <c:v>0.56666666666642496</c:v>
                </c:pt>
                <c:pt idx="397">
                  <c:v>0.56736111111086895</c:v>
                </c:pt>
                <c:pt idx="398">
                  <c:v>0.56805555555531295</c:v>
                </c:pt>
                <c:pt idx="399">
                  <c:v>0.56874999999975695</c:v>
                </c:pt>
                <c:pt idx="400">
                  <c:v>0.56944444444420095</c:v>
                </c:pt>
                <c:pt idx="401">
                  <c:v>0.57013888888864495</c:v>
                </c:pt>
                <c:pt idx="402">
                  <c:v>0.57083333333308905</c:v>
                </c:pt>
                <c:pt idx="403">
                  <c:v>0.57152777777753305</c:v>
                </c:pt>
                <c:pt idx="404">
                  <c:v>0.57222222222197705</c:v>
                </c:pt>
                <c:pt idx="405">
                  <c:v>0.57291666666642105</c:v>
                </c:pt>
                <c:pt idx="406">
                  <c:v>0.57361111111086505</c:v>
                </c:pt>
                <c:pt idx="407">
                  <c:v>0.57430555555530904</c:v>
                </c:pt>
                <c:pt idx="408">
                  <c:v>0.57499999999975304</c:v>
                </c:pt>
                <c:pt idx="409">
                  <c:v>0.57569444444419704</c:v>
                </c:pt>
                <c:pt idx="410">
                  <c:v>0.57638888888864104</c:v>
                </c:pt>
                <c:pt idx="411">
                  <c:v>0.57708333333308504</c:v>
                </c:pt>
                <c:pt idx="412">
                  <c:v>0.57777777777752903</c:v>
                </c:pt>
                <c:pt idx="413">
                  <c:v>0.57847222222197303</c:v>
                </c:pt>
                <c:pt idx="414">
                  <c:v>0.57916666666641703</c:v>
                </c:pt>
                <c:pt idx="415">
                  <c:v>0.57986111111086103</c:v>
                </c:pt>
                <c:pt idx="416">
                  <c:v>0.58055555555530503</c:v>
                </c:pt>
                <c:pt idx="417">
                  <c:v>0.58124999999974902</c:v>
                </c:pt>
                <c:pt idx="418">
                  <c:v>0.58194444444419302</c:v>
                </c:pt>
                <c:pt idx="419">
                  <c:v>0.58263888888863702</c:v>
                </c:pt>
                <c:pt idx="420">
                  <c:v>0.58333333333308102</c:v>
                </c:pt>
                <c:pt idx="421">
                  <c:v>0.58402777777752501</c:v>
                </c:pt>
                <c:pt idx="422">
                  <c:v>0.58472222222196901</c:v>
                </c:pt>
                <c:pt idx="423">
                  <c:v>0.58541666666641301</c:v>
                </c:pt>
                <c:pt idx="424">
                  <c:v>0.58611111111085701</c:v>
                </c:pt>
                <c:pt idx="425">
                  <c:v>0.58680555555530101</c:v>
                </c:pt>
                <c:pt idx="426">
                  <c:v>0.587499999999745</c:v>
                </c:pt>
                <c:pt idx="427">
                  <c:v>0.588194444444189</c:v>
                </c:pt>
                <c:pt idx="428">
                  <c:v>0.588888888888633</c:v>
                </c:pt>
                <c:pt idx="429">
                  <c:v>0.589583333333077</c:v>
                </c:pt>
                <c:pt idx="430">
                  <c:v>0.590277777777521</c:v>
                </c:pt>
                <c:pt idx="431">
                  <c:v>0.59097222222196499</c:v>
                </c:pt>
                <c:pt idx="432">
                  <c:v>0.59166666666640899</c:v>
                </c:pt>
                <c:pt idx="433">
                  <c:v>0.59236111111085299</c:v>
                </c:pt>
                <c:pt idx="434">
                  <c:v>0.59305555555529699</c:v>
                </c:pt>
                <c:pt idx="435">
                  <c:v>0.59374999999974098</c:v>
                </c:pt>
                <c:pt idx="436">
                  <c:v>0.59444444444418498</c:v>
                </c:pt>
                <c:pt idx="437">
                  <c:v>0.59513888888862898</c:v>
                </c:pt>
                <c:pt idx="438">
                  <c:v>0.59583333333307298</c:v>
                </c:pt>
                <c:pt idx="439">
                  <c:v>0.59652777777751698</c:v>
                </c:pt>
                <c:pt idx="440">
                  <c:v>0.59722222222196097</c:v>
                </c:pt>
                <c:pt idx="441">
                  <c:v>0.59791666666640497</c:v>
                </c:pt>
                <c:pt idx="442">
                  <c:v>0.59861111111084897</c:v>
                </c:pt>
                <c:pt idx="443">
                  <c:v>0.59930555555529297</c:v>
                </c:pt>
                <c:pt idx="444">
                  <c:v>0.59999999999973697</c:v>
                </c:pt>
                <c:pt idx="445">
                  <c:v>0.60069444444418096</c:v>
                </c:pt>
                <c:pt idx="446">
                  <c:v>0.60138888888862496</c:v>
                </c:pt>
                <c:pt idx="447">
                  <c:v>0.60208333333306896</c:v>
                </c:pt>
                <c:pt idx="448">
                  <c:v>0.60277777777751296</c:v>
                </c:pt>
                <c:pt idx="449">
                  <c:v>0.60347222222195696</c:v>
                </c:pt>
                <c:pt idx="450">
                  <c:v>0.60416666666640095</c:v>
                </c:pt>
                <c:pt idx="451">
                  <c:v>0.60486111111084495</c:v>
                </c:pt>
                <c:pt idx="452">
                  <c:v>0.60555555555528895</c:v>
                </c:pt>
                <c:pt idx="453">
                  <c:v>0.60624999999973295</c:v>
                </c:pt>
                <c:pt idx="454">
                  <c:v>0.60694444444417694</c:v>
                </c:pt>
                <c:pt idx="455">
                  <c:v>0.60763888888862105</c:v>
                </c:pt>
                <c:pt idx="456">
                  <c:v>0.60833333333306505</c:v>
                </c:pt>
                <c:pt idx="457">
                  <c:v>0.60902777777750905</c:v>
                </c:pt>
                <c:pt idx="458">
                  <c:v>0.60972222222195305</c:v>
                </c:pt>
                <c:pt idx="459">
                  <c:v>0.61041666666639705</c:v>
                </c:pt>
                <c:pt idx="460">
                  <c:v>0.61111111111084104</c:v>
                </c:pt>
                <c:pt idx="461">
                  <c:v>0.61180555555528504</c:v>
                </c:pt>
                <c:pt idx="462">
                  <c:v>0.61249999999972904</c:v>
                </c:pt>
                <c:pt idx="463">
                  <c:v>0.61319444444417304</c:v>
                </c:pt>
                <c:pt idx="464">
                  <c:v>0.61388888888861703</c:v>
                </c:pt>
                <c:pt idx="465">
                  <c:v>0.61458333333306103</c:v>
                </c:pt>
                <c:pt idx="466">
                  <c:v>0.61527777777750503</c:v>
                </c:pt>
                <c:pt idx="467">
                  <c:v>0.61597222222194903</c:v>
                </c:pt>
                <c:pt idx="468">
                  <c:v>0.61666666666639303</c:v>
                </c:pt>
                <c:pt idx="469">
                  <c:v>0.61736111111083702</c:v>
                </c:pt>
                <c:pt idx="470">
                  <c:v>0.61805555555528102</c:v>
                </c:pt>
                <c:pt idx="471">
                  <c:v>0.61874999999972502</c:v>
                </c:pt>
                <c:pt idx="472">
                  <c:v>0.61944444444416902</c:v>
                </c:pt>
                <c:pt idx="473">
                  <c:v>0.62013888888861302</c:v>
                </c:pt>
                <c:pt idx="474">
                  <c:v>0.62083333333305701</c:v>
                </c:pt>
                <c:pt idx="475">
                  <c:v>0.62152777777750101</c:v>
                </c:pt>
                <c:pt idx="476">
                  <c:v>0.62222222222194501</c:v>
                </c:pt>
                <c:pt idx="477">
                  <c:v>0.62291666666638901</c:v>
                </c:pt>
                <c:pt idx="478">
                  <c:v>0.62361111111083301</c:v>
                </c:pt>
                <c:pt idx="479">
                  <c:v>0.624305555555277</c:v>
                </c:pt>
                <c:pt idx="480">
                  <c:v>0.624999999999721</c:v>
                </c:pt>
                <c:pt idx="481">
                  <c:v>0.625694444444165</c:v>
                </c:pt>
                <c:pt idx="482">
                  <c:v>0.626388888888609</c:v>
                </c:pt>
                <c:pt idx="483">
                  <c:v>0.62708333333305299</c:v>
                </c:pt>
                <c:pt idx="484">
                  <c:v>0.62777777777749699</c:v>
                </c:pt>
                <c:pt idx="485">
                  <c:v>0.62847222222194099</c:v>
                </c:pt>
                <c:pt idx="486">
                  <c:v>0.62916666666638499</c:v>
                </c:pt>
                <c:pt idx="487">
                  <c:v>0.62986111111082899</c:v>
                </c:pt>
                <c:pt idx="488">
                  <c:v>0.63055555555527298</c:v>
                </c:pt>
                <c:pt idx="489">
                  <c:v>0.63124999999971698</c:v>
                </c:pt>
                <c:pt idx="490">
                  <c:v>0.63194444444416098</c:v>
                </c:pt>
                <c:pt idx="491">
                  <c:v>0.63263888888860498</c:v>
                </c:pt>
                <c:pt idx="492">
                  <c:v>0.63333333333304898</c:v>
                </c:pt>
                <c:pt idx="493">
                  <c:v>0.63402777777749297</c:v>
                </c:pt>
                <c:pt idx="494">
                  <c:v>0.63472222222193697</c:v>
                </c:pt>
                <c:pt idx="495">
                  <c:v>0.63541666666638097</c:v>
                </c:pt>
                <c:pt idx="496">
                  <c:v>0.63611111111082497</c:v>
                </c:pt>
                <c:pt idx="497">
                  <c:v>0.63680555555526897</c:v>
                </c:pt>
                <c:pt idx="498">
                  <c:v>0.63749999999971296</c:v>
                </c:pt>
                <c:pt idx="499">
                  <c:v>0.63819444444415696</c:v>
                </c:pt>
                <c:pt idx="500">
                  <c:v>0.63888888888860096</c:v>
                </c:pt>
                <c:pt idx="501">
                  <c:v>0.63958333333304496</c:v>
                </c:pt>
                <c:pt idx="502">
                  <c:v>0.64027777777748895</c:v>
                </c:pt>
                <c:pt idx="503">
                  <c:v>0.64097222222193295</c:v>
                </c:pt>
                <c:pt idx="504">
                  <c:v>0.64166666666637695</c:v>
                </c:pt>
                <c:pt idx="505">
                  <c:v>0.64236111111082095</c:v>
                </c:pt>
                <c:pt idx="506">
                  <c:v>0.64305555555526495</c:v>
                </c:pt>
                <c:pt idx="507">
                  <c:v>0.64374999999970905</c:v>
                </c:pt>
                <c:pt idx="508">
                  <c:v>0.64444444444415305</c:v>
                </c:pt>
                <c:pt idx="509">
                  <c:v>0.64513888888859705</c:v>
                </c:pt>
                <c:pt idx="510">
                  <c:v>0.64583333333304105</c:v>
                </c:pt>
                <c:pt idx="511">
                  <c:v>0.64652777777748505</c:v>
                </c:pt>
                <c:pt idx="512">
                  <c:v>0.64722222222192904</c:v>
                </c:pt>
                <c:pt idx="513">
                  <c:v>0.64791666666637304</c:v>
                </c:pt>
                <c:pt idx="514">
                  <c:v>0.64861111111081704</c:v>
                </c:pt>
                <c:pt idx="515">
                  <c:v>0.64930555555526104</c:v>
                </c:pt>
                <c:pt idx="516">
                  <c:v>0.64999999999970504</c:v>
                </c:pt>
                <c:pt idx="517">
                  <c:v>0.65069444444414903</c:v>
                </c:pt>
                <c:pt idx="518">
                  <c:v>0.65138888888859303</c:v>
                </c:pt>
                <c:pt idx="519">
                  <c:v>0.65208333333303703</c:v>
                </c:pt>
                <c:pt idx="520">
                  <c:v>0.65277777777748103</c:v>
                </c:pt>
                <c:pt idx="521">
                  <c:v>0.65347222222192503</c:v>
                </c:pt>
                <c:pt idx="522">
                  <c:v>0.65416666666636902</c:v>
                </c:pt>
                <c:pt idx="523">
                  <c:v>0.65486111111081302</c:v>
                </c:pt>
                <c:pt idx="524">
                  <c:v>0.65555555555525702</c:v>
                </c:pt>
                <c:pt idx="525">
                  <c:v>0.65624999999970102</c:v>
                </c:pt>
                <c:pt idx="526">
                  <c:v>0.65694444444414501</c:v>
                </c:pt>
                <c:pt idx="527">
                  <c:v>0.65763888888858901</c:v>
                </c:pt>
                <c:pt idx="528">
                  <c:v>0.65833333333303301</c:v>
                </c:pt>
                <c:pt idx="529">
                  <c:v>0.65902777777747701</c:v>
                </c:pt>
                <c:pt idx="530">
                  <c:v>0.65972222222192101</c:v>
                </c:pt>
                <c:pt idx="531">
                  <c:v>0.660416666666365</c:v>
                </c:pt>
                <c:pt idx="532">
                  <c:v>0.661111111110809</c:v>
                </c:pt>
                <c:pt idx="533">
                  <c:v>0.661805555555253</c:v>
                </c:pt>
                <c:pt idx="534">
                  <c:v>0.662499999999697</c:v>
                </c:pt>
                <c:pt idx="535">
                  <c:v>0.663194444444141</c:v>
                </c:pt>
                <c:pt idx="536">
                  <c:v>0.66388888888858499</c:v>
                </c:pt>
                <c:pt idx="537">
                  <c:v>0.66458333333302899</c:v>
                </c:pt>
                <c:pt idx="538">
                  <c:v>0.66527777777747299</c:v>
                </c:pt>
                <c:pt idx="539">
                  <c:v>0.66597222222191699</c:v>
                </c:pt>
                <c:pt idx="540">
                  <c:v>0.66666666666636099</c:v>
                </c:pt>
              </c:numCache>
            </c:numRef>
          </c:cat>
          <c:val>
            <c:numRef>
              <c:f>'Suchdol-stará b.'!$Q$427:$Q$967</c:f>
              <c:numCache>
                <c:formatCode>General</c:formatCode>
                <c:ptCount val="541"/>
                <c:pt idx="0">
                  <c:v>37</c:v>
                </c:pt>
                <c:pt idx="1">
                  <c:v>37</c:v>
                </c:pt>
                <c:pt idx="2">
                  <c:v>37</c:v>
                </c:pt>
                <c:pt idx="3">
                  <c:v>37</c:v>
                </c:pt>
                <c:pt idx="4">
                  <c:v>37</c:v>
                </c:pt>
                <c:pt idx="5">
                  <c:v>37</c:v>
                </c:pt>
                <c:pt idx="6">
                  <c:v>37</c:v>
                </c:pt>
                <c:pt idx="7">
                  <c:v>37</c:v>
                </c:pt>
                <c:pt idx="8">
                  <c:v>37</c:v>
                </c:pt>
                <c:pt idx="9">
                  <c:v>37</c:v>
                </c:pt>
                <c:pt idx="10">
                  <c:v>37</c:v>
                </c:pt>
                <c:pt idx="11">
                  <c:v>37</c:v>
                </c:pt>
                <c:pt idx="12">
                  <c:v>37</c:v>
                </c:pt>
                <c:pt idx="13">
                  <c:v>37</c:v>
                </c:pt>
                <c:pt idx="14">
                  <c:v>37</c:v>
                </c:pt>
                <c:pt idx="15">
                  <c:v>37</c:v>
                </c:pt>
                <c:pt idx="16">
                  <c:v>37</c:v>
                </c:pt>
                <c:pt idx="17">
                  <c:v>37</c:v>
                </c:pt>
                <c:pt idx="18">
                  <c:v>37</c:v>
                </c:pt>
                <c:pt idx="19">
                  <c:v>37</c:v>
                </c:pt>
                <c:pt idx="20">
                  <c:v>37</c:v>
                </c:pt>
                <c:pt idx="21">
                  <c:v>37</c:v>
                </c:pt>
                <c:pt idx="22">
                  <c:v>37</c:v>
                </c:pt>
                <c:pt idx="23">
                  <c:v>37</c:v>
                </c:pt>
                <c:pt idx="24">
                  <c:v>37</c:v>
                </c:pt>
                <c:pt idx="25">
                  <c:v>37</c:v>
                </c:pt>
                <c:pt idx="26">
                  <c:v>37</c:v>
                </c:pt>
                <c:pt idx="27">
                  <c:v>37</c:v>
                </c:pt>
                <c:pt idx="28">
                  <c:v>37</c:v>
                </c:pt>
                <c:pt idx="29">
                  <c:v>37</c:v>
                </c:pt>
                <c:pt idx="30">
                  <c:v>37</c:v>
                </c:pt>
                <c:pt idx="31">
                  <c:v>37</c:v>
                </c:pt>
                <c:pt idx="32">
                  <c:v>37</c:v>
                </c:pt>
                <c:pt idx="33">
                  <c:v>37</c:v>
                </c:pt>
                <c:pt idx="34">
                  <c:v>37</c:v>
                </c:pt>
                <c:pt idx="35">
                  <c:v>37</c:v>
                </c:pt>
                <c:pt idx="36">
                  <c:v>37</c:v>
                </c:pt>
                <c:pt idx="37">
                  <c:v>37</c:v>
                </c:pt>
                <c:pt idx="38">
                  <c:v>37</c:v>
                </c:pt>
                <c:pt idx="39">
                  <c:v>37</c:v>
                </c:pt>
                <c:pt idx="40">
                  <c:v>37</c:v>
                </c:pt>
                <c:pt idx="41">
                  <c:v>37</c:v>
                </c:pt>
                <c:pt idx="42">
                  <c:v>37</c:v>
                </c:pt>
                <c:pt idx="43">
                  <c:v>37</c:v>
                </c:pt>
                <c:pt idx="44">
                  <c:v>37</c:v>
                </c:pt>
                <c:pt idx="45">
                  <c:v>37</c:v>
                </c:pt>
                <c:pt idx="46">
                  <c:v>37</c:v>
                </c:pt>
                <c:pt idx="47">
                  <c:v>37</c:v>
                </c:pt>
                <c:pt idx="48">
                  <c:v>37</c:v>
                </c:pt>
                <c:pt idx="49">
                  <c:v>37</c:v>
                </c:pt>
                <c:pt idx="50">
                  <c:v>37</c:v>
                </c:pt>
                <c:pt idx="51">
                  <c:v>37</c:v>
                </c:pt>
                <c:pt idx="52">
                  <c:v>37</c:v>
                </c:pt>
                <c:pt idx="53">
                  <c:v>37</c:v>
                </c:pt>
                <c:pt idx="54">
                  <c:v>37</c:v>
                </c:pt>
                <c:pt idx="55">
                  <c:v>37</c:v>
                </c:pt>
                <c:pt idx="56">
                  <c:v>37</c:v>
                </c:pt>
                <c:pt idx="57">
                  <c:v>37</c:v>
                </c:pt>
                <c:pt idx="58">
                  <c:v>37</c:v>
                </c:pt>
                <c:pt idx="59">
                  <c:v>37</c:v>
                </c:pt>
                <c:pt idx="60">
                  <c:v>37</c:v>
                </c:pt>
                <c:pt idx="61">
                  <c:v>37</c:v>
                </c:pt>
                <c:pt idx="62">
                  <c:v>37</c:v>
                </c:pt>
                <c:pt idx="63">
                  <c:v>38</c:v>
                </c:pt>
                <c:pt idx="64">
                  <c:v>38</c:v>
                </c:pt>
                <c:pt idx="65">
                  <c:v>38</c:v>
                </c:pt>
                <c:pt idx="66">
                  <c:v>38</c:v>
                </c:pt>
                <c:pt idx="67">
                  <c:v>38</c:v>
                </c:pt>
                <c:pt idx="68">
                  <c:v>38</c:v>
                </c:pt>
                <c:pt idx="69">
                  <c:v>38</c:v>
                </c:pt>
                <c:pt idx="70">
                  <c:v>38</c:v>
                </c:pt>
                <c:pt idx="71">
                  <c:v>38</c:v>
                </c:pt>
                <c:pt idx="72">
                  <c:v>38</c:v>
                </c:pt>
                <c:pt idx="73">
                  <c:v>39</c:v>
                </c:pt>
                <c:pt idx="74">
                  <c:v>39</c:v>
                </c:pt>
                <c:pt idx="75">
                  <c:v>39</c:v>
                </c:pt>
                <c:pt idx="76">
                  <c:v>39</c:v>
                </c:pt>
                <c:pt idx="77">
                  <c:v>39</c:v>
                </c:pt>
                <c:pt idx="78">
                  <c:v>39</c:v>
                </c:pt>
                <c:pt idx="79">
                  <c:v>39</c:v>
                </c:pt>
                <c:pt idx="80">
                  <c:v>39</c:v>
                </c:pt>
                <c:pt idx="81">
                  <c:v>39</c:v>
                </c:pt>
                <c:pt idx="82">
                  <c:v>39</c:v>
                </c:pt>
                <c:pt idx="83">
                  <c:v>39</c:v>
                </c:pt>
                <c:pt idx="84">
                  <c:v>39</c:v>
                </c:pt>
                <c:pt idx="85">
                  <c:v>39</c:v>
                </c:pt>
                <c:pt idx="86">
                  <c:v>39</c:v>
                </c:pt>
                <c:pt idx="87">
                  <c:v>39</c:v>
                </c:pt>
                <c:pt idx="88">
                  <c:v>39</c:v>
                </c:pt>
                <c:pt idx="89">
                  <c:v>39</c:v>
                </c:pt>
                <c:pt idx="90">
                  <c:v>39</c:v>
                </c:pt>
                <c:pt idx="91">
                  <c:v>39</c:v>
                </c:pt>
                <c:pt idx="92">
                  <c:v>39</c:v>
                </c:pt>
                <c:pt idx="93">
                  <c:v>39</c:v>
                </c:pt>
                <c:pt idx="94">
                  <c:v>39</c:v>
                </c:pt>
                <c:pt idx="95">
                  <c:v>39</c:v>
                </c:pt>
                <c:pt idx="96">
                  <c:v>39</c:v>
                </c:pt>
                <c:pt idx="97">
                  <c:v>39</c:v>
                </c:pt>
                <c:pt idx="98">
                  <c:v>39</c:v>
                </c:pt>
                <c:pt idx="99">
                  <c:v>39</c:v>
                </c:pt>
                <c:pt idx="100">
                  <c:v>39</c:v>
                </c:pt>
                <c:pt idx="101">
                  <c:v>39</c:v>
                </c:pt>
                <c:pt idx="102">
                  <c:v>39</c:v>
                </c:pt>
                <c:pt idx="103">
                  <c:v>39</c:v>
                </c:pt>
                <c:pt idx="104">
                  <c:v>39</c:v>
                </c:pt>
                <c:pt idx="105">
                  <c:v>39</c:v>
                </c:pt>
                <c:pt idx="106">
                  <c:v>39</c:v>
                </c:pt>
                <c:pt idx="107">
                  <c:v>39</c:v>
                </c:pt>
                <c:pt idx="108">
                  <c:v>39</c:v>
                </c:pt>
                <c:pt idx="109">
                  <c:v>39</c:v>
                </c:pt>
                <c:pt idx="110">
                  <c:v>39</c:v>
                </c:pt>
                <c:pt idx="111">
                  <c:v>39</c:v>
                </c:pt>
                <c:pt idx="112">
                  <c:v>39</c:v>
                </c:pt>
                <c:pt idx="113">
                  <c:v>39</c:v>
                </c:pt>
                <c:pt idx="114">
                  <c:v>39</c:v>
                </c:pt>
                <c:pt idx="115">
                  <c:v>39</c:v>
                </c:pt>
                <c:pt idx="116">
                  <c:v>39</c:v>
                </c:pt>
                <c:pt idx="117">
                  <c:v>39</c:v>
                </c:pt>
                <c:pt idx="118">
                  <c:v>39</c:v>
                </c:pt>
                <c:pt idx="119">
                  <c:v>39</c:v>
                </c:pt>
                <c:pt idx="120">
                  <c:v>39</c:v>
                </c:pt>
                <c:pt idx="121">
                  <c:v>39</c:v>
                </c:pt>
                <c:pt idx="122">
                  <c:v>39</c:v>
                </c:pt>
                <c:pt idx="123">
                  <c:v>39</c:v>
                </c:pt>
                <c:pt idx="124">
                  <c:v>39</c:v>
                </c:pt>
                <c:pt idx="125">
                  <c:v>39</c:v>
                </c:pt>
                <c:pt idx="126">
                  <c:v>39</c:v>
                </c:pt>
                <c:pt idx="127">
                  <c:v>39</c:v>
                </c:pt>
                <c:pt idx="128">
                  <c:v>39</c:v>
                </c:pt>
                <c:pt idx="129">
                  <c:v>39</c:v>
                </c:pt>
                <c:pt idx="130">
                  <c:v>39</c:v>
                </c:pt>
                <c:pt idx="131">
                  <c:v>39</c:v>
                </c:pt>
                <c:pt idx="132">
                  <c:v>39</c:v>
                </c:pt>
                <c:pt idx="133">
                  <c:v>39</c:v>
                </c:pt>
                <c:pt idx="134">
                  <c:v>39</c:v>
                </c:pt>
                <c:pt idx="135">
                  <c:v>39</c:v>
                </c:pt>
                <c:pt idx="136">
                  <c:v>39</c:v>
                </c:pt>
                <c:pt idx="137">
                  <c:v>39</c:v>
                </c:pt>
                <c:pt idx="138">
                  <c:v>39</c:v>
                </c:pt>
                <c:pt idx="139">
                  <c:v>39</c:v>
                </c:pt>
                <c:pt idx="140">
                  <c:v>39</c:v>
                </c:pt>
                <c:pt idx="141">
                  <c:v>39</c:v>
                </c:pt>
                <c:pt idx="142">
                  <c:v>40</c:v>
                </c:pt>
                <c:pt idx="143">
                  <c:v>40</c:v>
                </c:pt>
                <c:pt idx="144">
                  <c:v>40</c:v>
                </c:pt>
                <c:pt idx="145">
                  <c:v>40</c:v>
                </c:pt>
                <c:pt idx="146">
                  <c:v>40</c:v>
                </c:pt>
                <c:pt idx="147">
                  <c:v>40</c:v>
                </c:pt>
                <c:pt idx="148">
                  <c:v>40</c:v>
                </c:pt>
                <c:pt idx="149">
                  <c:v>40</c:v>
                </c:pt>
                <c:pt idx="150">
                  <c:v>40</c:v>
                </c:pt>
                <c:pt idx="151">
                  <c:v>40</c:v>
                </c:pt>
                <c:pt idx="152">
                  <c:v>40</c:v>
                </c:pt>
                <c:pt idx="153">
                  <c:v>40</c:v>
                </c:pt>
                <c:pt idx="154">
                  <c:v>40</c:v>
                </c:pt>
                <c:pt idx="155">
                  <c:v>40</c:v>
                </c:pt>
                <c:pt idx="156">
                  <c:v>40</c:v>
                </c:pt>
                <c:pt idx="157">
                  <c:v>40</c:v>
                </c:pt>
                <c:pt idx="158">
                  <c:v>40</c:v>
                </c:pt>
                <c:pt idx="159">
                  <c:v>40</c:v>
                </c:pt>
                <c:pt idx="160">
                  <c:v>40</c:v>
                </c:pt>
                <c:pt idx="161">
                  <c:v>40</c:v>
                </c:pt>
                <c:pt idx="162">
                  <c:v>40</c:v>
                </c:pt>
                <c:pt idx="163">
                  <c:v>40</c:v>
                </c:pt>
                <c:pt idx="164">
                  <c:v>40</c:v>
                </c:pt>
                <c:pt idx="165">
                  <c:v>40</c:v>
                </c:pt>
                <c:pt idx="166">
                  <c:v>40</c:v>
                </c:pt>
                <c:pt idx="167">
                  <c:v>40</c:v>
                </c:pt>
                <c:pt idx="168">
                  <c:v>40</c:v>
                </c:pt>
                <c:pt idx="169">
                  <c:v>40</c:v>
                </c:pt>
                <c:pt idx="170">
                  <c:v>40</c:v>
                </c:pt>
                <c:pt idx="171">
                  <c:v>38</c:v>
                </c:pt>
                <c:pt idx="172">
                  <c:v>38</c:v>
                </c:pt>
                <c:pt idx="173">
                  <c:v>38</c:v>
                </c:pt>
                <c:pt idx="174">
                  <c:v>38</c:v>
                </c:pt>
                <c:pt idx="175">
                  <c:v>38</c:v>
                </c:pt>
                <c:pt idx="176">
                  <c:v>38</c:v>
                </c:pt>
                <c:pt idx="177">
                  <c:v>38</c:v>
                </c:pt>
                <c:pt idx="178">
                  <c:v>38</c:v>
                </c:pt>
                <c:pt idx="179">
                  <c:v>38</c:v>
                </c:pt>
                <c:pt idx="180">
                  <c:v>38</c:v>
                </c:pt>
                <c:pt idx="181">
                  <c:v>38</c:v>
                </c:pt>
                <c:pt idx="182">
                  <c:v>38</c:v>
                </c:pt>
                <c:pt idx="183">
                  <c:v>38</c:v>
                </c:pt>
                <c:pt idx="184">
                  <c:v>38</c:v>
                </c:pt>
                <c:pt idx="185">
                  <c:v>38</c:v>
                </c:pt>
                <c:pt idx="186">
                  <c:v>38</c:v>
                </c:pt>
                <c:pt idx="187">
                  <c:v>38</c:v>
                </c:pt>
                <c:pt idx="188">
                  <c:v>38</c:v>
                </c:pt>
                <c:pt idx="189">
                  <c:v>38</c:v>
                </c:pt>
                <c:pt idx="190">
                  <c:v>38</c:v>
                </c:pt>
                <c:pt idx="191">
                  <c:v>38</c:v>
                </c:pt>
                <c:pt idx="192">
                  <c:v>38</c:v>
                </c:pt>
                <c:pt idx="193">
                  <c:v>38</c:v>
                </c:pt>
                <c:pt idx="194">
                  <c:v>38</c:v>
                </c:pt>
                <c:pt idx="195">
                  <c:v>38</c:v>
                </c:pt>
                <c:pt idx="196">
                  <c:v>38</c:v>
                </c:pt>
                <c:pt idx="197">
                  <c:v>38</c:v>
                </c:pt>
                <c:pt idx="198">
                  <c:v>38</c:v>
                </c:pt>
                <c:pt idx="199">
                  <c:v>38</c:v>
                </c:pt>
                <c:pt idx="200">
                  <c:v>39</c:v>
                </c:pt>
                <c:pt idx="201">
                  <c:v>39</c:v>
                </c:pt>
                <c:pt idx="202">
                  <c:v>39</c:v>
                </c:pt>
                <c:pt idx="203">
                  <c:v>39</c:v>
                </c:pt>
                <c:pt idx="204">
                  <c:v>39</c:v>
                </c:pt>
                <c:pt idx="205">
                  <c:v>39</c:v>
                </c:pt>
                <c:pt idx="206">
                  <c:v>39</c:v>
                </c:pt>
                <c:pt idx="207">
                  <c:v>39</c:v>
                </c:pt>
                <c:pt idx="208">
                  <c:v>39</c:v>
                </c:pt>
                <c:pt idx="209">
                  <c:v>39</c:v>
                </c:pt>
                <c:pt idx="210">
                  <c:v>40</c:v>
                </c:pt>
                <c:pt idx="211">
                  <c:v>40</c:v>
                </c:pt>
                <c:pt idx="212">
                  <c:v>40</c:v>
                </c:pt>
                <c:pt idx="213">
                  <c:v>40</c:v>
                </c:pt>
                <c:pt idx="214">
                  <c:v>40</c:v>
                </c:pt>
                <c:pt idx="215">
                  <c:v>40</c:v>
                </c:pt>
                <c:pt idx="216">
                  <c:v>40</c:v>
                </c:pt>
                <c:pt idx="217">
                  <c:v>40</c:v>
                </c:pt>
                <c:pt idx="218">
                  <c:v>40</c:v>
                </c:pt>
                <c:pt idx="219">
                  <c:v>40</c:v>
                </c:pt>
                <c:pt idx="220">
                  <c:v>40</c:v>
                </c:pt>
                <c:pt idx="221">
                  <c:v>40</c:v>
                </c:pt>
                <c:pt idx="222">
                  <c:v>42</c:v>
                </c:pt>
                <c:pt idx="223">
                  <c:v>42</c:v>
                </c:pt>
                <c:pt idx="224">
                  <c:v>42</c:v>
                </c:pt>
                <c:pt idx="225">
                  <c:v>42</c:v>
                </c:pt>
                <c:pt idx="226">
                  <c:v>42</c:v>
                </c:pt>
                <c:pt idx="227">
                  <c:v>42</c:v>
                </c:pt>
                <c:pt idx="228">
                  <c:v>42</c:v>
                </c:pt>
                <c:pt idx="229">
                  <c:v>42</c:v>
                </c:pt>
                <c:pt idx="230">
                  <c:v>42</c:v>
                </c:pt>
                <c:pt idx="231">
                  <c:v>42</c:v>
                </c:pt>
                <c:pt idx="232">
                  <c:v>40</c:v>
                </c:pt>
                <c:pt idx="233">
                  <c:v>40</c:v>
                </c:pt>
                <c:pt idx="234">
                  <c:v>40</c:v>
                </c:pt>
                <c:pt idx="235">
                  <c:v>40</c:v>
                </c:pt>
                <c:pt idx="236">
                  <c:v>40</c:v>
                </c:pt>
                <c:pt idx="237">
                  <c:v>40</c:v>
                </c:pt>
                <c:pt idx="238">
                  <c:v>40</c:v>
                </c:pt>
                <c:pt idx="239">
                  <c:v>40</c:v>
                </c:pt>
                <c:pt idx="240">
                  <c:v>40</c:v>
                </c:pt>
                <c:pt idx="241">
                  <c:v>40</c:v>
                </c:pt>
                <c:pt idx="242">
                  <c:v>40</c:v>
                </c:pt>
                <c:pt idx="243">
                  <c:v>40</c:v>
                </c:pt>
                <c:pt idx="244">
                  <c:v>40</c:v>
                </c:pt>
                <c:pt idx="245">
                  <c:v>40</c:v>
                </c:pt>
                <c:pt idx="246">
                  <c:v>40</c:v>
                </c:pt>
                <c:pt idx="247">
                  <c:v>40</c:v>
                </c:pt>
                <c:pt idx="248">
                  <c:v>40</c:v>
                </c:pt>
                <c:pt idx="249">
                  <c:v>40</c:v>
                </c:pt>
                <c:pt idx="250">
                  <c:v>40</c:v>
                </c:pt>
                <c:pt idx="251">
                  <c:v>40</c:v>
                </c:pt>
                <c:pt idx="252">
                  <c:v>40</c:v>
                </c:pt>
                <c:pt idx="253">
                  <c:v>40</c:v>
                </c:pt>
                <c:pt idx="254">
                  <c:v>40</c:v>
                </c:pt>
                <c:pt idx="255">
                  <c:v>40</c:v>
                </c:pt>
                <c:pt idx="256">
                  <c:v>40</c:v>
                </c:pt>
                <c:pt idx="257">
                  <c:v>40</c:v>
                </c:pt>
                <c:pt idx="258">
                  <c:v>40</c:v>
                </c:pt>
                <c:pt idx="259">
                  <c:v>40</c:v>
                </c:pt>
                <c:pt idx="260">
                  <c:v>40</c:v>
                </c:pt>
                <c:pt idx="261">
                  <c:v>40</c:v>
                </c:pt>
                <c:pt idx="262">
                  <c:v>40</c:v>
                </c:pt>
                <c:pt idx="263">
                  <c:v>40</c:v>
                </c:pt>
                <c:pt idx="264">
                  <c:v>40</c:v>
                </c:pt>
                <c:pt idx="265">
                  <c:v>40</c:v>
                </c:pt>
                <c:pt idx="266">
                  <c:v>40</c:v>
                </c:pt>
                <c:pt idx="267">
                  <c:v>40</c:v>
                </c:pt>
                <c:pt idx="268">
                  <c:v>40</c:v>
                </c:pt>
                <c:pt idx="269">
                  <c:v>40</c:v>
                </c:pt>
                <c:pt idx="270">
                  <c:v>40</c:v>
                </c:pt>
                <c:pt idx="271">
                  <c:v>40</c:v>
                </c:pt>
                <c:pt idx="272">
                  <c:v>40</c:v>
                </c:pt>
                <c:pt idx="273">
                  <c:v>40</c:v>
                </c:pt>
                <c:pt idx="274">
                  <c:v>40</c:v>
                </c:pt>
                <c:pt idx="275">
                  <c:v>40</c:v>
                </c:pt>
                <c:pt idx="276">
                  <c:v>40</c:v>
                </c:pt>
                <c:pt idx="277">
                  <c:v>40</c:v>
                </c:pt>
                <c:pt idx="278">
                  <c:v>40</c:v>
                </c:pt>
                <c:pt idx="279">
                  <c:v>40</c:v>
                </c:pt>
                <c:pt idx="280">
                  <c:v>40</c:v>
                </c:pt>
                <c:pt idx="281">
                  <c:v>40</c:v>
                </c:pt>
                <c:pt idx="282">
                  <c:v>40</c:v>
                </c:pt>
                <c:pt idx="283">
                  <c:v>40</c:v>
                </c:pt>
                <c:pt idx="284">
                  <c:v>40</c:v>
                </c:pt>
                <c:pt idx="285">
                  <c:v>40</c:v>
                </c:pt>
                <c:pt idx="286">
                  <c:v>40</c:v>
                </c:pt>
                <c:pt idx="287">
                  <c:v>40</c:v>
                </c:pt>
                <c:pt idx="288">
                  <c:v>40</c:v>
                </c:pt>
                <c:pt idx="289">
                  <c:v>40</c:v>
                </c:pt>
                <c:pt idx="290">
                  <c:v>40</c:v>
                </c:pt>
                <c:pt idx="291">
                  <c:v>40</c:v>
                </c:pt>
                <c:pt idx="292">
                  <c:v>40</c:v>
                </c:pt>
                <c:pt idx="293">
                  <c:v>40</c:v>
                </c:pt>
                <c:pt idx="294">
                  <c:v>40</c:v>
                </c:pt>
                <c:pt idx="295">
                  <c:v>40</c:v>
                </c:pt>
                <c:pt idx="296">
                  <c:v>40</c:v>
                </c:pt>
                <c:pt idx="297">
                  <c:v>40</c:v>
                </c:pt>
                <c:pt idx="298">
                  <c:v>40</c:v>
                </c:pt>
                <c:pt idx="299">
                  <c:v>40</c:v>
                </c:pt>
                <c:pt idx="300">
                  <c:v>40</c:v>
                </c:pt>
                <c:pt idx="301">
                  <c:v>40</c:v>
                </c:pt>
                <c:pt idx="302">
                  <c:v>40</c:v>
                </c:pt>
                <c:pt idx="303">
                  <c:v>40</c:v>
                </c:pt>
                <c:pt idx="304">
                  <c:v>40</c:v>
                </c:pt>
                <c:pt idx="305">
                  <c:v>40</c:v>
                </c:pt>
                <c:pt idx="306">
                  <c:v>40</c:v>
                </c:pt>
                <c:pt idx="307">
                  <c:v>40</c:v>
                </c:pt>
                <c:pt idx="308">
                  <c:v>40</c:v>
                </c:pt>
                <c:pt idx="309">
                  <c:v>40</c:v>
                </c:pt>
                <c:pt idx="310">
                  <c:v>40</c:v>
                </c:pt>
                <c:pt idx="311">
                  <c:v>40</c:v>
                </c:pt>
                <c:pt idx="312">
                  <c:v>40</c:v>
                </c:pt>
                <c:pt idx="313">
                  <c:v>40</c:v>
                </c:pt>
                <c:pt idx="314">
                  <c:v>40</c:v>
                </c:pt>
                <c:pt idx="315">
                  <c:v>40</c:v>
                </c:pt>
                <c:pt idx="316">
                  <c:v>40</c:v>
                </c:pt>
                <c:pt idx="317">
                  <c:v>40</c:v>
                </c:pt>
                <c:pt idx="318">
                  <c:v>40</c:v>
                </c:pt>
                <c:pt idx="319">
                  <c:v>40</c:v>
                </c:pt>
                <c:pt idx="320">
                  <c:v>40</c:v>
                </c:pt>
                <c:pt idx="321">
                  <c:v>40</c:v>
                </c:pt>
                <c:pt idx="322">
                  <c:v>40</c:v>
                </c:pt>
                <c:pt idx="323">
                  <c:v>40</c:v>
                </c:pt>
                <c:pt idx="324">
                  <c:v>40</c:v>
                </c:pt>
                <c:pt idx="325">
                  <c:v>40</c:v>
                </c:pt>
                <c:pt idx="326">
                  <c:v>40</c:v>
                </c:pt>
                <c:pt idx="327">
                  <c:v>40</c:v>
                </c:pt>
                <c:pt idx="328">
                  <c:v>40</c:v>
                </c:pt>
                <c:pt idx="329">
                  <c:v>40</c:v>
                </c:pt>
                <c:pt idx="330">
                  <c:v>40</c:v>
                </c:pt>
                <c:pt idx="331">
                  <c:v>40</c:v>
                </c:pt>
                <c:pt idx="332">
                  <c:v>40</c:v>
                </c:pt>
                <c:pt idx="333">
                  <c:v>40</c:v>
                </c:pt>
                <c:pt idx="334">
                  <c:v>40</c:v>
                </c:pt>
                <c:pt idx="335">
                  <c:v>40</c:v>
                </c:pt>
                <c:pt idx="336">
                  <c:v>40</c:v>
                </c:pt>
                <c:pt idx="337">
                  <c:v>40</c:v>
                </c:pt>
                <c:pt idx="338">
                  <c:v>40</c:v>
                </c:pt>
                <c:pt idx="339">
                  <c:v>40</c:v>
                </c:pt>
                <c:pt idx="340">
                  <c:v>40</c:v>
                </c:pt>
                <c:pt idx="341">
                  <c:v>40</c:v>
                </c:pt>
                <c:pt idx="342">
                  <c:v>40</c:v>
                </c:pt>
                <c:pt idx="343">
                  <c:v>40</c:v>
                </c:pt>
                <c:pt idx="344">
                  <c:v>40</c:v>
                </c:pt>
                <c:pt idx="345">
                  <c:v>40</c:v>
                </c:pt>
                <c:pt idx="346">
                  <c:v>40</c:v>
                </c:pt>
                <c:pt idx="347">
                  <c:v>40</c:v>
                </c:pt>
                <c:pt idx="348">
                  <c:v>40</c:v>
                </c:pt>
                <c:pt idx="349">
                  <c:v>40</c:v>
                </c:pt>
                <c:pt idx="350">
                  <c:v>40</c:v>
                </c:pt>
                <c:pt idx="351">
                  <c:v>40</c:v>
                </c:pt>
                <c:pt idx="352">
                  <c:v>40</c:v>
                </c:pt>
                <c:pt idx="353">
                  <c:v>40</c:v>
                </c:pt>
                <c:pt idx="354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6781-49B7-A7F6-F7D2E8F373EC}"/>
            </c:ext>
          </c:extLst>
        </c:ser>
        <c:ser>
          <c:idx val="9"/>
          <c:order val="9"/>
          <c:tx>
            <c:strRef>
              <c:f>'Suchdol-stará b.'!$R$6</c:f>
              <c:strCache>
                <c:ptCount val="1"/>
                <c:pt idx="0">
                  <c:v>Minimální vlhkost</c:v>
                </c:pt>
              </c:strCache>
            </c:strRef>
          </c:tx>
          <c:spPr>
            <a:ln w="19050" cap="rnd">
              <a:solidFill>
                <a:srgbClr val="FF0000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'Suchdol-stará b.'!$H$427:$H$967</c:f>
              <c:numCache>
                <c:formatCode>h:mm</c:formatCode>
                <c:ptCount val="541"/>
                <c:pt idx="0">
                  <c:v>0.29166666666660201</c:v>
                </c:pt>
                <c:pt idx="1">
                  <c:v>0.29236111111104601</c:v>
                </c:pt>
                <c:pt idx="2">
                  <c:v>0.29305555555549001</c:v>
                </c:pt>
                <c:pt idx="3">
                  <c:v>0.29374999999993401</c:v>
                </c:pt>
                <c:pt idx="4">
                  <c:v>0.29444444444437801</c:v>
                </c:pt>
                <c:pt idx="5">
                  <c:v>0.295138888888822</c:v>
                </c:pt>
                <c:pt idx="6">
                  <c:v>0.295833333333266</c:v>
                </c:pt>
                <c:pt idx="7">
                  <c:v>0.29652777777771</c:v>
                </c:pt>
                <c:pt idx="8">
                  <c:v>0.297222222222154</c:v>
                </c:pt>
                <c:pt idx="9">
                  <c:v>0.297916666666598</c:v>
                </c:pt>
                <c:pt idx="10">
                  <c:v>0.29861111111104199</c:v>
                </c:pt>
                <c:pt idx="11">
                  <c:v>0.29930555555548599</c:v>
                </c:pt>
                <c:pt idx="12">
                  <c:v>0.29999999999992999</c:v>
                </c:pt>
                <c:pt idx="13">
                  <c:v>0.30069444444437399</c:v>
                </c:pt>
                <c:pt idx="14">
                  <c:v>0.30138888888881799</c:v>
                </c:pt>
                <c:pt idx="15">
                  <c:v>0.30208333333326198</c:v>
                </c:pt>
                <c:pt idx="16">
                  <c:v>0.30277777777770598</c:v>
                </c:pt>
                <c:pt idx="17">
                  <c:v>0.30347222222214998</c:v>
                </c:pt>
                <c:pt idx="18">
                  <c:v>0.30416666666659398</c:v>
                </c:pt>
                <c:pt idx="19">
                  <c:v>0.30486111111103797</c:v>
                </c:pt>
                <c:pt idx="20">
                  <c:v>0.30555555555548197</c:v>
                </c:pt>
                <c:pt idx="21">
                  <c:v>0.30624999999992603</c:v>
                </c:pt>
                <c:pt idx="22">
                  <c:v>0.30694444444437002</c:v>
                </c:pt>
                <c:pt idx="23">
                  <c:v>0.30763888888881402</c:v>
                </c:pt>
                <c:pt idx="24">
                  <c:v>0.30833333333325802</c:v>
                </c:pt>
                <c:pt idx="25">
                  <c:v>0.30902777777770202</c:v>
                </c:pt>
                <c:pt idx="26">
                  <c:v>0.30972222222214602</c:v>
                </c:pt>
                <c:pt idx="27">
                  <c:v>0.31041666666659001</c:v>
                </c:pt>
                <c:pt idx="28">
                  <c:v>0.31111111111103401</c:v>
                </c:pt>
                <c:pt idx="29">
                  <c:v>0.31180555555547801</c:v>
                </c:pt>
                <c:pt idx="30">
                  <c:v>0.31249999999992201</c:v>
                </c:pt>
                <c:pt idx="31">
                  <c:v>0.313194444444366</c:v>
                </c:pt>
                <c:pt idx="32">
                  <c:v>0.31388888888881</c:v>
                </c:pt>
                <c:pt idx="33">
                  <c:v>0.314583333333254</c:v>
                </c:pt>
                <c:pt idx="34">
                  <c:v>0.315277777777698</c:v>
                </c:pt>
                <c:pt idx="35">
                  <c:v>0.315972222222142</c:v>
                </c:pt>
                <c:pt idx="36">
                  <c:v>0.31666666666658599</c:v>
                </c:pt>
                <c:pt idx="37">
                  <c:v>0.31736111111102999</c:v>
                </c:pt>
                <c:pt idx="38">
                  <c:v>0.31805555555547399</c:v>
                </c:pt>
                <c:pt idx="39">
                  <c:v>0.31874999999991799</c:v>
                </c:pt>
                <c:pt idx="40">
                  <c:v>0.31944444444436199</c:v>
                </c:pt>
                <c:pt idx="41">
                  <c:v>0.32013888888880598</c:v>
                </c:pt>
                <c:pt idx="42">
                  <c:v>0.32083333333324998</c:v>
                </c:pt>
                <c:pt idx="43">
                  <c:v>0.32152777777769398</c:v>
                </c:pt>
                <c:pt idx="44">
                  <c:v>0.32222222222213798</c:v>
                </c:pt>
                <c:pt idx="45">
                  <c:v>0.32291666666658198</c:v>
                </c:pt>
                <c:pt idx="46">
                  <c:v>0.32361111111102597</c:v>
                </c:pt>
                <c:pt idx="47">
                  <c:v>0.32430555555547003</c:v>
                </c:pt>
                <c:pt idx="48">
                  <c:v>0.32499999999991402</c:v>
                </c:pt>
                <c:pt idx="49">
                  <c:v>0.32569444444435802</c:v>
                </c:pt>
                <c:pt idx="50">
                  <c:v>0.32638888888880202</c:v>
                </c:pt>
                <c:pt idx="51">
                  <c:v>0.32708333333324602</c:v>
                </c:pt>
                <c:pt idx="52">
                  <c:v>0.32777777777769002</c:v>
                </c:pt>
                <c:pt idx="53">
                  <c:v>0.32847222222213401</c:v>
                </c:pt>
                <c:pt idx="54">
                  <c:v>0.32916666666657801</c:v>
                </c:pt>
                <c:pt idx="55">
                  <c:v>0.32986111111102201</c:v>
                </c:pt>
                <c:pt idx="56">
                  <c:v>0.33055555555546601</c:v>
                </c:pt>
                <c:pt idx="57">
                  <c:v>0.33124999999991001</c:v>
                </c:pt>
                <c:pt idx="58">
                  <c:v>0.331944444444354</c:v>
                </c:pt>
                <c:pt idx="59">
                  <c:v>0.332638888888798</c:v>
                </c:pt>
                <c:pt idx="60">
                  <c:v>0.333333333333242</c:v>
                </c:pt>
                <c:pt idx="61">
                  <c:v>0.334027777777686</c:v>
                </c:pt>
                <c:pt idx="62">
                  <c:v>0.33472222222212999</c:v>
                </c:pt>
                <c:pt idx="63">
                  <c:v>0.33541666666657399</c:v>
                </c:pt>
                <c:pt idx="64">
                  <c:v>0.33611111111101799</c:v>
                </c:pt>
                <c:pt idx="65">
                  <c:v>0.33680555555546199</c:v>
                </c:pt>
                <c:pt idx="66">
                  <c:v>0.33749999999990599</c:v>
                </c:pt>
                <c:pt idx="67">
                  <c:v>0.33819444444434998</c:v>
                </c:pt>
                <c:pt idx="68">
                  <c:v>0.33888888888879398</c:v>
                </c:pt>
                <c:pt idx="69">
                  <c:v>0.33958333333323798</c:v>
                </c:pt>
                <c:pt idx="70">
                  <c:v>0.34027777777768198</c:v>
                </c:pt>
                <c:pt idx="71">
                  <c:v>0.34097222222212598</c:v>
                </c:pt>
                <c:pt idx="72">
                  <c:v>0.34166666666656997</c:v>
                </c:pt>
                <c:pt idx="73">
                  <c:v>0.34236111111101403</c:v>
                </c:pt>
                <c:pt idx="74">
                  <c:v>0.34305555555545802</c:v>
                </c:pt>
                <c:pt idx="75">
                  <c:v>0.34374999999990202</c:v>
                </c:pt>
                <c:pt idx="76">
                  <c:v>0.34444444444434602</c:v>
                </c:pt>
                <c:pt idx="77">
                  <c:v>0.34513888888879002</c:v>
                </c:pt>
                <c:pt idx="78">
                  <c:v>0.34583333333323402</c:v>
                </c:pt>
                <c:pt idx="79">
                  <c:v>0.34652777777767801</c:v>
                </c:pt>
                <c:pt idx="80">
                  <c:v>0.34722222222212201</c:v>
                </c:pt>
                <c:pt idx="81">
                  <c:v>0.34791666666656601</c:v>
                </c:pt>
                <c:pt idx="82">
                  <c:v>0.34861111111101001</c:v>
                </c:pt>
                <c:pt idx="83">
                  <c:v>0.34930555555545401</c:v>
                </c:pt>
                <c:pt idx="84">
                  <c:v>0.349999999999898</c:v>
                </c:pt>
                <c:pt idx="85">
                  <c:v>0.350694444444342</c:v>
                </c:pt>
                <c:pt idx="86">
                  <c:v>0.351388888888786</c:v>
                </c:pt>
                <c:pt idx="87">
                  <c:v>0.35208333333323</c:v>
                </c:pt>
                <c:pt idx="88">
                  <c:v>0.352777777777674</c:v>
                </c:pt>
                <c:pt idx="89">
                  <c:v>0.35347222222211799</c:v>
                </c:pt>
                <c:pt idx="90">
                  <c:v>0.35416666666656199</c:v>
                </c:pt>
                <c:pt idx="91">
                  <c:v>0.35486111111100499</c:v>
                </c:pt>
                <c:pt idx="92">
                  <c:v>0.35555555555544899</c:v>
                </c:pt>
                <c:pt idx="93">
                  <c:v>0.35624999999989299</c:v>
                </c:pt>
                <c:pt idx="94">
                  <c:v>0.35694444444433698</c:v>
                </c:pt>
                <c:pt idx="95">
                  <c:v>0.35763888888878098</c:v>
                </c:pt>
                <c:pt idx="96">
                  <c:v>0.35833333333322498</c:v>
                </c:pt>
                <c:pt idx="97">
                  <c:v>0.35902777777766898</c:v>
                </c:pt>
                <c:pt idx="98">
                  <c:v>0.35972222222211298</c:v>
                </c:pt>
                <c:pt idx="99">
                  <c:v>0.36041666666655697</c:v>
                </c:pt>
                <c:pt idx="100">
                  <c:v>0.36111111111100103</c:v>
                </c:pt>
                <c:pt idx="101">
                  <c:v>0.36180555555544502</c:v>
                </c:pt>
                <c:pt idx="102">
                  <c:v>0.36249999999988902</c:v>
                </c:pt>
                <c:pt idx="103">
                  <c:v>0.36319444444433302</c:v>
                </c:pt>
                <c:pt idx="104">
                  <c:v>0.36388888888877702</c:v>
                </c:pt>
                <c:pt idx="105">
                  <c:v>0.36458333333322102</c:v>
                </c:pt>
                <c:pt idx="106">
                  <c:v>0.36527777777766501</c:v>
                </c:pt>
                <c:pt idx="107">
                  <c:v>0.36597222222210901</c:v>
                </c:pt>
                <c:pt idx="108">
                  <c:v>0.36666666666655301</c:v>
                </c:pt>
                <c:pt idx="109">
                  <c:v>0.36736111111099701</c:v>
                </c:pt>
                <c:pt idx="110">
                  <c:v>0.36805555555544101</c:v>
                </c:pt>
                <c:pt idx="111">
                  <c:v>0.368749999999885</c:v>
                </c:pt>
                <c:pt idx="112">
                  <c:v>0.369444444444329</c:v>
                </c:pt>
                <c:pt idx="113">
                  <c:v>0.370138888888773</c:v>
                </c:pt>
                <c:pt idx="114">
                  <c:v>0.370833333333217</c:v>
                </c:pt>
                <c:pt idx="115">
                  <c:v>0.37152777777766099</c:v>
                </c:pt>
                <c:pt idx="116">
                  <c:v>0.37222222222210499</c:v>
                </c:pt>
                <c:pt idx="117">
                  <c:v>0.37291666666654899</c:v>
                </c:pt>
                <c:pt idx="118">
                  <c:v>0.37361111111099299</c:v>
                </c:pt>
                <c:pt idx="119">
                  <c:v>0.37430555555543699</c:v>
                </c:pt>
                <c:pt idx="120">
                  <c:v>0.37499999999988098</c:v>
                </c:pt>
                <c:pt idx="121">
                  <c:v>0.37569444444432498</c:v>
                </c:pt>
                <c:pt idx="122">
                  <c:v>0.37638888888876898</c:v>
                </c:pt>
                <c:pt idx="123">
                  <c:v>0.37708333333321298</c:v>
                </c:pt>
                <c:pt idx="124">
                  <c:v>0.37777777777765698</c:v>
                </c:pt>
                <c:pt idx="125">
                  <c:v>0.37847222222210097</c:v>
                </c:pt>
                <c:pt idx="126">
                  <c:v>0.37916666666654503</c:v>
                </c:pt>
                <c:pt idx="127">
                  <c:v>0.37986111111098902</c:v>
                </c:pt>
                <c:pt idx="128">
                  <c:v>0.38055555555543302</c:v>
                </c:pt>
                <c:pt idx="129">
                  <c:v>0.38124999999987702</c:v>
                </c:pt>
                <c:pt idx="130">
                  <c:v>0.38194444444432102</c:v>
                </c:pt>
                <c:pt idx="131">
                  <c:v>0.38263888888876502</c:v>
                </c:pt>
                <c:pt idx="132">
                  <c:v>0.38333333333320901</c:v>
                </c:pt>
                <c:pt idx="133">
                  <c:v>0.38402777777765301</c:v>
                </c:pt>
                <c:pt idx="134">
                  <c:v>0.38472222222209701</c:v>
                </c:pt>
                <c:pt idx="135">
                  <c:v>0.38541666666654101</c:v>
                </c:pt>
                <c:pt idx="136">
                  <c:v>0.38611111111098501</c:v>
                </c:pt>
                <c:pt idx="137">
                  <c:v>0.386805555555429</c:v>
                </c:pt>
                <c:pt idx="138">
                  <c:v>0.387499999999873</c:v>
                </c:pt>
                <c:pt idx="139">
                  <c:v>0.388194444444317</c:v>
                </c:pt>
                <c:pt idx="140">
                  <c:v>0.388888888888761</c:v>
                </c:pt>
                <c:pt idx="141">
                  <c:v>0.389583333333205</c:v>
                </c:pt>
                <c:pt idx="142">
                  <c:v>0.39027777777764899</c:v>
                </c:pt>
                <c:pt idx="143">
                  <c:v>0.39097222222209299</c:v>
                </c:pt>
                <c:pt idx="144">
                  <c:v>0.39166666666653699</c:v>
                </c:pt>
                <c:pt idx="145">
                  <c:v>0.39236111111098099</c:v>
                </c:pt>
                <c:pt idx="146">
                  <c:v>0.39305555555542498</c:v>
                </c:pt>
                <c:pt idx="147">
                  <c:v>0.39374999999986898</c:v>
                </c:pt>
                <c:pt idx="148">
                  <c:v>0.39444444444431298</c:v>
                </c:pt>
                <c:pt idx="149">
                  <c:v>0.39513888888875698</c:v>
                </c:pt>
                <c:pt idx="150">
                  <c:v>0.39583333333320098</c:v>
                </c:pt>
                <c:pt idx="151">
                  <c:v>0.39652777777764497</c:v>
                </c:pt>
                <c:pt idx="152">
                  <c:v>0.39722222222208903</c:v>
                </c:pt>
                <c:pt idx="153">
                  <c:v>0.39791666666653303</c:v>
                </c:pt>
                <c:pt idx="154">
                  <c:v>0.39861111111097702</c:v>
                </c:pt>
                <c:pt idx="155">
                  <c:v>0.39930555555542102</c:v>
                </c:pt>
                <c:pt idx="156">
                  <c:v>0.39999999999986502</c:v>
                </c:pt>
                <c:pt idx="157">
                  <c:v>0.40069444444430902</c:v>
                </c:pt>
                <c:pt idx="158">
                  <c:v>0.40138888888875301</c:v>
                </c:pt>
                <c:pt idx="159">
                  <c:v>0.40208333333319701</c:v>
                </c:pt>
                <c:pt idx="160">
                  <c:v>0.40277777777764101</c:v>
                </c:pt>
                <c:pt idx="161">
                  <c:v>0.40347222222208501</c:v>
                </c:pt>
                <c:pt idx="162">
                  <c:v>0.40416666666652901</c:v>
                </c:pt>
                <c:pt idx="163">
                  <c:v>0.404861111110973</c:v>
                </c:pt>
                <c:pt idx="164">
                  <c:v>0.405555555555417</c:v>
                </c:pt>
                <c:pt idx="165">
                  <c:v>0.406249999999861</c:v>
                </c:pt>
                <c:pt idx="166">
                  <c:v>0.406944444444305</c:v>
                </c:pt>
                <c:pt idx="167">
                  <c:v>0.407638888888749</c:v>
                </c:pt>
                <c:pt idx="168">
                  <c:v>0.40833333333319299</c:v>
                </c:pt>
                <c:pt idx="169">
                  <c:v>0.40902777777763699</c:v>
                </c:pt>
                <c:pt idx="170">
                  <c:v>0.40972222222208099</c:v>
                </c:pt>
                <c:pt idx="171">
                  <c:v>0.41041666666652499</c:v>
                </c:pt>
                <c:pt idx="172">
                  <c:v>0.41111111111096899</c:v>
                </c:pt>
                <c:pt idx="173">
                  <c:v>0.41180555555541298</c:v>
                </c:pt>
                <c:pt idx="174">
                  <c:v>0.41249999999985698</c:v>
                </c:pt>
                <c:pt idx="175">
                  <c:v>0.41319444444430098</c:v>
                </c:pt>
                <c:pt idx="176">
                  <c:v>0.41388888888874498</c:v>
                </c:pt>
                <c:pt idx="177">
                  <c:v>0.41458333333318897</c:v>
                </c:pt>
                <c:pt idx="178">
                  <c:v>0.41527777777763297</c:v>
                </c:pt>
                <c:pt idx="179">
                  <c:v>0.41597222222207703</c:v>
                </c:pt>
                <c:pt idx="180">
                  <c:v>0.41666666666652102</c:v>
                </c:pt>
                <c:pt idx="181">
                  <c:v>0.41736111111096502</c:v>
                </c:pt>
                <c:pt idx="182">
                  <c:v>0.41805555555540902</c:v>
                </c:pt>
                <c:pt idx="183">
                  <c:v>0.41874999999985302</c:v>
                </c:pt>
                <c:pt idx="184">
                  <c:v>0.41944444444429702</c:v>
                </c:pt>
                <c:pt idx="185">
                  <c:v>0.42013888888874101</c:v>
                </c:pt>
                <c:pt idx="186">
                  <c:v>0.42083333333318501</c:v>
                </c:pt>
                <c:pt idx="187">
                  <c:v>0.42152777777762901</c:v>
                </c:pt>
                <c:pt idx="188">
                  <c:v>0.42222222222207301</c:v>
                </c:pt>
                <c:pt idx="189">
                  <c:v>0.422916666666517</c:v>
                </c:pt>
                <c:pt idx="190">
                  <c:v>0.423611111110961</c:v>
                </c:pt>
                <c:pt idx="191">
                  <c:v>0.424305555555405</c:v>
                </c:pt>
                <c:pt idx="192">
                  <c:v>0.424999999999849</c:v>
                </c:pt>
                <c:pt idx="193">
                  <c:v>0.425694444444293</c:v>
                </c:pt>
                <c:pt idx="194">
                  <c:v>0.42638888888873699</c:v>
                </c:pt>
                <c:pt idx="195">
                  <c:v>0.42708333333318099</c:v>
                </c:pt>
                <c:pt idx="196">
                  <c:v>0.42777777777762499</c:v>
                </c:pt>
                <c:pt idx="197">
                  <c:v>0.42847222222206899</c:v>
                </c:pt>
                <c:pt idx="198">
                  <c:v>0.42916666666651299</c:v>
                </c:pt>
                <c:pt idx="199">
                  <c:v>0.42986111111095698</c:v>
                </c:pt>
                <c:pt idx="200">
                  <c:v>0.43055555555540098</c:v>
                </c:pt>
                <c:pt idx="201">
                  <c:v>0.43124999999984498</c:v>
                </c:pt>
                <c:pt idx="202">
                  <c:v>0.43194444444428898</c:v>
                </c:pt>
                <c:pt idx="203">
                  <c:v>0.43263888888873298</c:v>
                </c:pt>
                <c:pt idx="204">
                  <c:v>0.43333333333317697</c:v>
                </c:pt>
                <c:pt idx="205">
                  <c:v>0.43402777777762103</c:v>
                </c:pt>
                <c:pt idx="206">
                  <c:v>0.43472222222206502</c:v>
                </c:pt>
                <c:pt idx="207">
                  <c:v>0.43541666666650902</c:v>
                </c:pt>
                <c:pt idx="208">
                  <c:v>0.43611111111095302</c:v>
                </c:pt>
                <c:pt idx="209">
                  <c:v>0.43680555555539702</c:v>
                </c:pt>
                <c:pt idx="210">
                  <c:v>0.43749999999984102</c:v>
                </c:pt>
                <c:pt idx="211">
                  <c:v>0.43819444444428501</c:v>
                </c:pt>
                <c:pt idx="212">
                  <c:v>0.43888888888872901</c:v>
                </c:pt>
                <c:pt idx="213">
                  <c:v>0.43958333333317301</c:v>
                </c:pt>
                <c:pt idx="214">
                  <c:v>0.44027777777761701</c:v>
                </c:pt>
                <c:pt idx="215">
                  <c:v>0.44097222222206101</c:v>
                </c:pt>
                <c:pt idx="216">
                  <c:v>0.441666666666505</c:v>
                </c:pt>
                <c:pt idx="217">
                  <c:v>0.442361111110949</c:v>
                </c:pt>
                <c:pt idx="218">
                  <c:v>0.443055555555393</c:v>
                </c:pt>
                <c:pt idx="219">
                  <c:v>0.443749999999837</c:v>
                </c:pt>
                <c:pt idx="220">
                  <c:v>0.44444444444428099</c:v>
                </c:pt>
                <c:pt idx="221">
                  <c:v>0.44513888888872499</c:v>
                </c:pt>
                <c:pt idx="222">
                  <c:v>0.44583333333316899</c:v>
                </c:pt>
                <c:pt idx="223">
                  <c:v>0.44652777777761299</c:v>
                </c:pt>
                <c:pt idx="224">
                  <c:v>0.44722222222205699</c:v>
                </c:pt>
                <c:pt idx="225">
                  <c:v>0.44791666666650098</c:v>
                </c:pt>
                <c:pt idx="226">
                  <c:v>0.44861111111094498</c:v>
                </c:pt>
                <c:pt idx="227">
                  <c:v>0.44930555555538898</c:v>
                </c:pt>
                <c:pt idx="228">
                  <c:v>0.44999999999983298</c:v>
                </c:pt>
                <c:pt idx="229">
                  <c:v>0.45069444444427698</c:v>
                </c:pt>
                <c:pt idx="230">
                  <c:v>0.45138888888872097</c:v>
                </c:pt>
                <c:pt idx="231">
                  <c:v>0.45208333333316503</c:v>
                </c:pt>
                <c:pt idx="232">
                  <c:v>0.45277777777760903</c:v>
                </c:pt>
                <c:pt idx="233">
                  <c:v>0.45347222222205302</c:v>
                </c:pt>
                <c:pt idx="234">
                  <c:v>0.45416666666649702</c:v>
                </c:pt>
                <c:pt idx="235">
                  <c:v>0.45486111111094102</c:v>
                </c:pt>
                <c:pt idx="236">
                  <c:v>0.45555555555538502</c:v>
                </c:pt>
                <c:pt idx="237">
                  <c:v>0.45624999999982901</c:v>
                </c:pt>
                <c:pt idx="238">
                  <c:v>0.45694444444427301</c:v>
                </c:pt>
                <c:pt idx="239">
                  <c:v>0.45763888888871701</c:v>
                </c:pt>
                <c:pt idx="240">
                  <c:v>0.45833333333316101</c:v>
                </c:pt>
                <c:pt idx="241">
                  <c:v>0.45902777777760501</c:v>
                </c:pt>
                <c:pt idx="242">
                  <c:v>0.459722222222049</c:v>
                </c:pt>
                <c:pt idx="243">
                  <c:v>0.460416666666493</c:v>
                </c:pt>
                <c:pt idx="244">
                  <c:v>0.461111111110937</c:v>
                </c:pt>
                <c:pt idx="245">
                  <c:v>0.461805555555381</c:v>
                </c:pt>
                <c:pt idx="246">
                  <c:v>0.462499999999825</c:v>
                </c:pt>
                <c:pt idx="247">
                  <c:v>0.46319444444426899</c:v>
                </c:pt>
                <c:pt idx="248">
                  <c:v>0.46388888888871299</c:v>
                </c:pt>
                <c:pt idx="249">
                  <c:v>0.46458333333315699</c:v>
                </c:pt>
                <c:pt idx="250">
                  <c:v>0.46527777777760099</c:v>
                </c:pt>
                <c:pt idx="251">
                  <c:v>0.46597222222204498</c:v>
                </c:pt>
                <c:pt idx="252">
                  <c:v>0.46666666666648898</c:v>
                </c:pt>
                <c:pt idx="253">
                  <c:v>0.46736111111093298</c:v>
                </c:pt>
                <c:pt idx="254">
                  <c:v>0.46805555555537698</c:v>
                </c:pt>
                <c:pt idx="255">
                  <c:v>0.46874999999982098</c:v>
                </c:pt>
                <c:pt idx="256">
                  <c:v>0.46944444444426497</c:v>
                </c:pt>
                <c:pt idx="257">
                  <c:v>0.47013888888870897</c:v>
                </c:pt>
                <c:pt idx="258">
                  <c:v>0.47083333333315303</c:v>
                </c:pt>
                <c:pt idx="259">
                  <c:v>0.47152777777759702</c:v>
                </c:pt>
                <c:pt idx="260">
                  <c:v>0.47222222222204102</c:v>
                </c:pt>
                <c:pt idx="261">
                  <c:v>0.47291666666648502</c:v>
                </c:pt>
                <c:pt idx="262">
                  <c:v>0.47361111111092902</c:v>
                </c:pt>
                <c:pt idx="263">
                  <c:v>0.47430555555537302</c:v>
                </c:pt>
                <c:pt idx="264">
                  <c:v>0.47499999999981701</c:v>
                </c:pt>
                <c:pt idx="265">
                  <c:v>0.47569444444426101</c:v>
                </c:pt>
                <c:pt idx="266">
                  <c:v>0.47638888888870501</c:v>
                </c:pt>
                <c:pt idx="267">
                  <c:v>0.47708333333314901</c:v>
                </c:pt>
                <c:pt idx="268">
                  <c:v>0.477777777777593</c:v>
                </c:pt>
                <c:pt idx="269">
                  <c:v>0.478472222222037</c:v>
                </c:pt>
                <c:pt idx="270">
                  <c:v>0.479166666666481</c:v>
                </c:pt>
                <c:pt idx="271">
                  <c:v>0.479861111110925</c:v>
                </c:pt>
                <c:pt idx="272">
                  <c:v>0.480555555555369</c:v>
                </c:pt>
                <c:pt idx="273">
                  <c:v>0.48124999999981299</c:v>
                </c:pt>
                <c:pt idx="274">
                  <c:v>0.48194444444425699</c:v>
                </c:pt>
                <c:pt idx="275">
                  <c:v>0.48263888888870099</c:v>
                </c:pt>
                <c:pt idx="276">
                  <c:v>0.48333333333314499</c:v>
                </c:pt>
                <c:pt idx="277">
                  <c:v>0.48402777777758899</c:v>
                </c:pt>
                <c:pt idx="278">
                  <c:v>0.48472222222203298</c:v>
                </c:pt>
                <c:pt idx="279">
                  <c:v>0.48541666666647698</c:v>
                </c:pt>
                <c:pt idx="280">
                  <c:v>0.48611111111092098</c:v>
                </c:pt>
                <c:pt idx="281">
                  <c:v>0.48680555555536498</c:v>
                </c:pt>
                <c:pt idx="282">
                  <c:v>0.48749999999980898</c:v>
                </c:pt>
                <c:pt idx="283">
                  <c:v>0.48819444444425297</c:v>
                </c:pt>
                <c:pt idx="284">
                  <c:v>0.48888888888869703</c:v>
                </c:pt>
                <c:pt idx="285">
                  <c:v>0.48958333333314102</c:v>
                </c:pt>
                <c:pt idx="286">
                  <c:v>0.49027777777758502</c:v>
                </c:pt>
                <c:pt idx="287">
                  <c:v>0.49097222222202902</c:v>
                </c:pt>
                <c:pt idx="288">
                  <c:v>0.49166666666647302</c:v>
                </c:pt>
                <c:pt idx="289">
                  <c:v>0.49236111111091702</c:v>
                </c:pt>
                <c:pt idx="290">
                  <c:v>0.49305555555536101</c:v>
                </c:pt>
                <c:pt idx="291">
                  <c:v>0.49374999999980501</c:v>
                </c:pt>
                <c:pt idx="292">
                  <c:v>0.49444444444424901</c:v>
                </c:pt>
                <c:pt idx="293">
                  <c:v>0.49513888888869301</c:v>
                </c:pt>
                <c:pt idx="294">
                  <c:v>0.49583333333313701</c:v>
                </c:pt>
                <c:pt idx="295">
                  <c:v>0.496527777777581</c:v>
                </c:pt>
                <c:pt idx="296">
                  <c:v>0.497222222222025</c:v>
                </c:pt>
                <c:pt idx="297">
                  <c:v>0.497916666666469</c:v>
                </c:pt>
                <c:pt idx="298">
                  <c:v>0.498611111110913</c:v>
                </c:pt>
                <c:pt idx="299">
                  <c:v>0.49930555555535699</c:v>
                </c:pt>
                <c:pt idx="300">
                  <c:v>0.49999999999980099</c:v>
                </c:pt>
                <c:pt idx="301">
                  <c:v>0.50069444444424505</c:v>
                </c:pt>
                <c:pt idx="302">
                  <c:v>0.50138888888868904</c:v>
                </c:pt>
                <c:pt idx="303">
                  <c:v>0.50208333333313304</c:v>
                </c:pt>
                <c:pt idx="304">
                  <c:v>0.50277777777757704</c:v>
                </c:pt>
                <c:pt idx="305">
                  <c:v>0.50347222222202104</c:v>
                </c:pt>
                <c:pt idx="306">
                  <c:v>0.50416666666646504</c:v>
                </c:pt>
                <c:pt idx="307">
                  <c:v>0.50486111111090903</c:v>
                </c:pt>
                <c:pt idx="308">
                  <c:v>0.50555555555535303</c:v>
                </c:pt>
                <c:pt idx="309">
                  <c:v>0.50624999999979703</c:v>
                </c:pt>
                <c:pt idx="310">
                  <c:v>0.50694444444424103</c:v>
                </c:pt>
                <c:pt idx="311">
                  <c:v>0.50763888888868502</c:v>
                </c:pt>
                <c:pt idx="312">
                  <c:v>0.50833333333312902</c:v>
                </c:pt>
                <c:pt idx="313">
                  <c:v>0.50902777777757302</c:v>
                </c:pt>
                <c:pt idx="314">
                  <c:v>0.50972222222201702</c:v>
                </c:pt>
                <c:pt idx="315">
                  <c:v>0.51041666666646102</c:v>
                </c:pt>
                <c:pt idx="316">
                  <c:v>0.51111111111090501</c:v>
                </c:pt>
                <c:pt idx="317">
                  <c:v>0.51180555555534901</c:v>
                </c:pt>
                <c:pt idx="318">
                  <c:v>0.51249999999979301</c:v>
                </c:pt>
                <c:pt idx="319">
                  <c:v>0.51319444444423701</c:v>
                </c:pt>
                <c:pt idx="320">
                  <c:v>0.51388888888868101</c:v>
                </c:pt>
                <c:pt idx="321">
                  <c:v>0.514583333333125</c:v>
                </c:pt>
                <c:pt idx="322">
                  <c:v>0.515277777777569</c:v>
                </c:pt>
                <c:pt idx="323">
                  <c:v>0.515972222222013</c:v>
                </c:pt>
                <c:pt idx="324">
                  <c:v>0.516666666666457</c:v>
                </c:pt>
                <c:pt idx="325">
                  <c:v>0.517361111110901</c:v>
                </c:pt>
                <c:pt idx="326">
                  <c:v>0.51805555555534499</c:v>
                </c:pt>
                <c:pt idx="327">
                  <c:v>0.51874999999978899</c:v>
                </c:pt>
                <c:pt idx="328">
                  <c:v>0.51944444444423299</c:v>
                </c:pt>
                <c:pt idx="329">
                  <c:v>0.52013888888867699</c:v>
                </c:pt>
                <c:pt idx="330">
                  <c:v>0.52083333333312098</c:v>
                </c:pt>
                <c:pt idx="331">
                  <c:v>0.52152777777756498</c:v>
                </c:pt>
                <c:pt idx="332">
                  <c:v>0.52222222222200898</c:v>
                </c:pt>
                <c:pt idx="333">
                  <c:v>0.52291666666645298</c:v>
                </c:pt>
                <c:pt idx="334">
                  <c:v>0.52361111111089698</c:v>
                </c:pt>
                <c:pt idx="335">
                  <c:v>0.52430555555534097</c:v>
                </c:pt>
                <c:pt idx="336">
                  <c:v>0.52499999999978497</c:v>
                </c:pt>
                <c:pt idx="337">
                  <c:v>0.52569444444422897</c:v>
                </c:pt>
                <c:pt idx="338">
                  <c:v>0.52638888888867297</c:v>
                </c:pt>
                <c:pt idx="339">
                  <c:v>0.52708333333311697</c:v>
                </c:pt>
                <c:pt idx="340">
                  <c:v>0.52777777777756096</c:v>
                </c:pt>
                <c:pt idx="341">
                  <c:v>0.52847222222200496</c:v>
                </c:pt>
                <c:pt idx="342">
                  <c:v>0.52916666666644896</c:v>
                </c:pt>
                <c:pt idx="343">
                  <c:v>0.52986111111089296</c:v>
                </c:pt>
                <c:pt idx="344">
                  <c:v>0.53055555555533696</c:v>
                </c:pt>
                <c:pt idx="345">
                  <c:v>0.53124999999978095</c:v>
                </c:pt>
                <c:pt idx="346">
                  <c:v>0.53194444444422495</c:v>
                </c:pt>
                <c:pt idx="347">
                  <c:v>0.53263888888866895</c:v>
                </c:pt>
                <c:pt idx="348">
                  <c:v>0.53333333333311295</c:v>
                </c:pt>
                <c:pt idx="349">
                  <c:v>0.53402777777755694</c:v>
                </c:pt>
                <c:pt idx="350">
                  <c:v>0.53472222222200105</c:v>
                </c:pt>
                <c:pt idx="351">
                  <c:v>0.53541666666644505</c:v>
                </c:pt>
                <c:pt idx="352">
                  <c:v>0.53611111111088905</c:v>
                </c:pt>
                <c:pt idx="353">
                  <c:v>0.53680555555533305</c:v>
                </c:pt>
                <c:pt idx="354">
                  <c:v>0.53749999999977705</c:v>
                </c:pt>
                <c:pt idx="355">
                  <c:v>0.53819444444422104</c:v>
                </c:pt>
                <c:pt idx="356">
                  <c:v>0.53888888888866504</c:v>
                </c:pt>
                <c:pt idx="357">
                  <c:v>0.53958333333310904</c:v>
                </c:pt>
                <c:pt idx="358">
                  <c:v>0.54027777777755304</c:v>
                </c:pt>
                <c:pt idx="359">
                  <c:v>0.54097222222199703</c:v>
                </c:pt>
                <c:pt idx="360">
                  <c:v>0.54166666666644103</c:v>
                </c:pt>
                <c:pt idx="361">
                  <c:v>0.54236111111088503</c:v>
                </c:pt>
                <c:pt idx="362">
                  <c:v>0.54305555555532903</c:v>
                </c:pt>
                <c:pt idx="363">
                  <c:v>0.54374999999977303</c:v>
                </c:pt>
                <c:pt idx="364">
                  <c:v>0.54444444444421702</c:v>
                </c:pt>
                <c:pt idx="365">
                  <c:v>0.54513888888866102</c:v>
                </c:pt>
                <c:pt idx="366">
                  <c:v>0.54583333333310502</c:v>
                </c:pt>
                <c:pt idx="367">
                  <c:v>0.54652777777754902</c:v>
                </c:pt>
                <c:pt idx="368">
                  <c:v>0.54722222222199302</c:v>
                </c:pt>
                <c:pt idx="369">
                  <c:v>0.54791666666643701</c:v>
                </c:pt>
                <c:pt idx="370">
                  <c:v>0.54861111111088101</c:v>
                </c:pt>
                <c:pt idx="371">
                  <c:v>0.54930555555532501</c:v>
                </c:pt>
                <c:pt idx="372">
                  <c:v>0.54999999999976901</c:v>
                </c:pt>
                <c:pt idx="373">
                  <c:v>0.550694444444213</c:v>
                </c:pt>
                <c:pt idx="374">
                  <c:v>0.551388888888657</c:v>
                </c:pt>
                <c:pt idx="375">
                  <c:v>0.552083333333101</c:v>
                </c:pt>
                <c:pt idx="376">
                  <c:v>0.552777777777545</c:v>
                </c:pt>
                <c:pt idx="377">
                  <c:v>0.553472222221989</c:v>
                </c:pt>
                <c:pt idx="378">
                  <c:v>0.55416666666643299</c:v>
                </c:pt>
                <c:pt idx="379">
                  <c:v>0.55486111111087699</c:v>
                </c:pt>
                <c:pt idx="380">
                  <c:v>0.55555555555532099</c:v>
                </c:pt>
                <c:pt idx="381">
                  <c:v>0.55624999999976499</c:v>
                </c:pt>
                <c:pt idx="382">
                  <c:v>0.55694444444420899</c:v>
                </c:pt>
                <c:pt idx="383">
                  <c:v>0.55763888888865298</c:v>
                </c:pt>
                <c:pt idx="384">
                  <c:v>0.55833333333309698</c:v>
                </c:pt>
                <c:pt idx="385">
                  <c:v>0.55902777777754098</c:v>
                </c:pt>
                <c:pt idx="386">
                  <c:v>0.55972222222198498</c:v>
                </c:pt>
                <c:pt idx="387">
                  <c:v>0.56041666666642898</c:v>
                </c:pt>
                <c:pt idx="388">
                  <c:v>0.56111111111087297</c:v>
                </c:pt>
                <c:pt idx="389">
                  <c:v>0.56180555555531697</c:v>
                </c:pt>
                <c:pt idx="390">
                  <c:v>0.56249999999976097</c:v>
                </c:pt>
                <c:pt idx="391">
                  <c:v>0.56319444444420497</c:v>
                </c:pt>
                <c:pt idx="392">
                  <c:v>0.56388888888864896</c:v>
                </c:pt>
                <c:pt idx="393">
                  <c:v>0.56458333333309296</c:v>
                </c:pt>
                <c:pt idx="394">
                  <c:v>0.56527777777753696</c:v>
                </c:pt>
                <c:pt idx="395">
                  <c:v>0.56597222222198096</c:v>
                </c:pt>
                <c:pt idx="396">
                  <c:v>0.56666666666642496</c:v>
                </c:pt>
                <c:pt idx="397">
                  <c:v>0.56736111111086895</c:v>
                </c:pt>
                <c:pt idx="398">
                  <c:v>0.56805555555531295</c:v>
                </c:pt>
                <c:pt idx="399">
                  <c:v>0.56874999999975695</c:v>
                </c:pt>
                <c:pt idx="400">
                  <c:v>0.56944444444420095</c:v>
                </c:pt>
                <c:pt idx="401">
                  <c:v>0.57013888888864495</c:v>
                </c:pt>
                <c:pt idx="402">
                  <c:v>0.57083333333308905</c:v>
                </c:pt>
                <c:pt idx="403">
                  <c:v>0.57152777777753305</c:v>
                </c:pt>
                <c:pt idx="404">
                  <c:v>0.57222222222197705</c:v>
                </c:pt>
                <c:pt idx="405">
                  <c:v>0.57291666666642105</c:v>
                </c:pt>
                <c:pt idx="406">
                  <c:v>0.57361111111086505</c:v>
                </c:pt>
                <c:pt idx="407">
                  <c:v>0.57430555555530904</c:v>
                </c:pt>
                <c:pt idx="408">
                  <c:v>0.57499999999975304</c:v>
                </c:pt>
                <c:pt idx="409">
                  <c:v>0.57569444444419704</c:v>
                </c:pt>
                <c:pt idx="410">
                  <c:v>0.57638888888864104</c:v>
                </c:pt>
                <c:pt idx="411">
                  <c:v>0.57708333333308504</c:v>
                </c:pt>
                <c:pt idx="412">
                  <c:v>0.57777777777752903</c:v>
                </c:pt>
                <c:pt idx="413">
                  <c:v>0.57847222222197303</c:v>
                </c:pt>
                <c:pt idx="414">
                  <c:v>0.57916666666641703</c:v>
                </c:pt>
                <c:pt idx="415">
                  <c:v>0.57986111111086103</c:v>
                </c:pt>
                <c:pt idx="416">
                  <c:v>0.58055555555530503</c:v>
                </c:pt>
                <c:pt idx="417">
                  <c:v>0.58124999999974902</c:v>
                </c:pt>
                <c:pt idx="418">
                  <c:v>0.58194444444419302</c:v>
                </c:pt>
                <c:pt idx="419">
                  <c:v>0.58263888888863702</c:v>
                </c:pt>
                <c:pt idx="420">
                  <c:v>0.58333333333308102</c:v>
                </c:pt>
                <c:pt idx="421">
                  <c:v>0.58402777777752501</c:v>
                </c:pt>
                <c:pt idx="422">
                  <c:v>0.58472222222196901</c:v>
                </c:pt>
                <c:pt idx="423">
                  <c:v>0.58541666666641301</c:v>
                </c:pt>
                <c:pt idx="424">
                  <c:v>0.58611111111085701</c:v>
                </c:pt>
                <c:pt idx="425">
                  <c:v>0.58680555555530101</c:v>
                </c:pt>
                <c:pt idx="426">
                  <c:v>0.587499999999745</c:v>
                </c:pt>
                <c:pt idx="427">
                  <c:v>0.588194444444189</c:v>
                </c:pt>
                <c:pt idx="428">
                  <c:v>0.588888888888633</c:v>
                </c:pt>
                <c:pt idx="429">
                  <c:v>0.589583333333077</c:v>
                </c:pt>
                <c:pt idx="430">
                  <c:v>0.590277777777521</c:v>
                </c:pt>
                <c:pt idx="431">
                  <c:v>0.59097222222196499</c:v>
                </c:pt>
                <c:pt idx="432">
                  <c:v>0.59166666666640899</c:v>
                </c:pt>
                <c:pt idx="433">
                  <c:v>0.59236111111085299</c:v>
                </c:pt>
                <c:pt idx="434">
                  <c:v>0.59305555555529699</c:v>
                </c:pt>
                <c:pt idx="435">
                  <c:v>0.59374999999974098</c:v>
                </c:pt>
                <c:pt idx="436">
                  <c:v>0.59444444444418498</c:v>
                </c:pt>
                <c:pt idx="437">
                  <c:v>0.59513888888862898</c:v>
                </c:pt>
                <c:pt idx="438">
                  <c:v>0.59583333333307298</c:v>
                </c:pt>
                <c:pt idx="439">
                  <c:v>0.59652777777751698</c:v>
                </c:pt>
                <c:pt idx="440">
                  <c:v>0.59722222222196097</c:v>
                </c:pt>
                <c:pt idx="441">
                  <c:v>0.59791666666640497</c:v>
                </c:pt>
                <c:pt idx="442">
                  <c:v>0.59861111111084897</c:v>
                </c:pt>
                <c:pt idx="443">
                  <c:v>0.59930555555529297</c:v>
                </c:pt>
                <c:pt idx="444">
                  <c:v>0.59999999999973697</c:v>
                </c:pt>
                <c:pt idx="445">
                  <c:v>0.60069444444418096</c:v>
                </c:pt>
                <c:pt idx="446">
                  <c:v>0.60138888888862496</c:v>
                </c:pt>
                <c:pt idx="447">
                  <c:v>0.60208333333306896</c:v>
                </c:pt>
                <c:pt idx="448">
                  <c:v>0.60277777777751296</c:v>
                </c:pt>
                <c:pt idx="449">
                  <c:v>0.60347222222195696</c:v>
                </c:pt>
                <c:pt idx="450">
                  <c:v>0.60416666666640095</c:v>
                </c:pt>
                <c:pt idx="451">
                  <c:v>0.60486111111084495</c:v>
                </c:pt>
                <c:pt idx="452">
                  <c:v>0.60555555555528895</c:v>
                </c:pt>
                <c:pt idx="453">
                  <c:v>0.60624999999973295</c:v>
                </c:pt>
                <c:pt idx="454">
                  <c:v>0.60694444444417694</c:v>
                </c:pt>
                <c:pt idx="455">
                  <c:v>0.60763888888862105</c:v>
                </c:pt>
                <c:pt idx="456">
                  <c:v>0.60833333333306505</c:v>
                </c:pt>
                <c:pt idx="457">
                  <c:v>0.60902777777750905</c:v>
                </c:pt>
                <c:pt idx="458">
                  <c:v>0.60972222222195305</c:v>
                </c:pt>
                <c:pt idx="459">
                  <c:v>0.61041666666639705</c:v>
                </c:pt>
                <c:pt idx="460">
                  <c:v>0.61111111111084104</c:v>
                </c:pt>
                <c:pt idx="461">
                  <c:v>0.61180555555528504</c:v>
                </c:pt>
                <c:pt idx="462">
                  <c:v>0.61249999999972904</c:v>
                </c:pt>
                <c:pt idx="463">
                  <c:v>0.61319444444417304</c:v>
                </c:pt>
                <c:pt idx="464">
                  <c:v>0.61388888888861703</c:v>
                </c:pt>
                <c:pt idx="465">
                  <c:v>0.61458333333306103</c:v>
                </c:pt>
                <c:pt idx="466">
                  <c:v>0.61527777777750503</c:v>
                </c:pt>
                <c:pt idx="467">
                  <c:v>0.61597222222194903</c:v>
                </c:pt>
                <c:pt idx="468">
                  <c:v>0.61666666666639303</c:v>
                </c:pt>
                <c:pt idx="469">
                  <c:v>0.61736111111083702</c:v>
                </c:pt>
                <c:pt idx="470">
                  <c:v>0.61805555555528102</c:v>
                </c:pt>
                <c:pt idx="471">
                  <c:v>0.61874999999972502</c:v>
                </c:pt>
                <c:pt idx="472">
                  <c:v>0.61944444444416902</c:v>
                </c:pt>
                <c:pt idx="473">
                  <c:v>0.62013888888861302</c:v>
                </c:pt>
                <c:pt idx="474">
                  <c:v>0.62083333333305701</c:v>
                </c:pt>
                <c:pt idx="475">
                  <c:v>0.62152777777750101</c:v>
                </c:pt>
                <c:pt idx="476">
                  <c:v>0.62222222222194501</c:v>
                </c:pt>
                <c:pt idx="477">
                  <c:v>0.62291666666638901</c:v>
                </c:pt>
                <c:pt idx="478">
                  <c:v>0.62361111111083301</c:v>
                </c:pt>
                <c:pt idx="479">
                  <c:v>0.624305555555277</c:v>
                </c:pt>
                <c:pt idx="480">
                  <c:v>0.624999999999721</c:v>
                </c:pt>
                <c:pt idx="481">
                  <c:v>0.625694444444165</c:v>
                </c:pt>
                <c:pt idx="482">
                  <c:v>0.626388888888609</c:v>
                </c:pt>
                <c:pt idx="483">
                  <c:v>0.62708333333305299</c:v>
                </c:pt>
                <c:pt idx="484">
                  <c:v>0.62777777777749699</c:v>
                </c:pt>
                <c:pt idx="485">
                  <c:v>0.62847222222194099</c:v>
                </c:pt>
                <c:pt idx="486">
                  <c:v>0.62916666666638499</c:v>
                </c:pt>
                <c:pt idx="487">
                  <c:v>0.62986111111082899</c:v>
                </c:pt>
                <c:pt idx="488">
                  <c:v>0.63055555555527298</c:v>
                </c:pt>
                <c:pt idx="489">
                  <c:v>0.63124999999971698</c:v>
                </c:pt>
                <c:pt idx="490">
                  <c:v>0.63194444444416098</c:v>
                </c:pt>
                <c:pt idx="491">
                  <c:v>0.63263888888860498</c:v>
                </c:pt>
                <c:pt idx="492">
                  <c:v>0.63333333333304898</c:v>
                </c:pt>
                <c:pt idx="493">
                  <c:v>0.63402777777749297</c:v>
                </c:pt>
                <c:pt idx="494">
                  <c:v>0.63472222222193697</c:v>
                </c:pt>
                <c:pt idx="495">
                  <c:v>0.63541666666638097</c:v>
                </c:pt>
                <c:pt idx="496">
                  <c:v>0.63611111111082497</c:v>
                </c:pt>
                <c:pt idx="497">
                  <c:v>0.63680555555526897</c:v>
                </c:pt>
                <c:pt idx="498">
                  <c:v>0.63749999999971296</c:v>
                </c:pt>
                <c:pt idx="499">
                  <c:v>0.63819444444415696</c:v>
                </c:pt>
                <c:pt idx="500">
                  <c:v>0.63888888888860096</c:v>
                </c:pt>
                <c:pt idx="501">
                  <c:v>0.63958333333304496</c:v>
                </c:pt>
                <c:pt idx="502">
                  <c:v>0.64027777777748895</c:v>
                </c:pt>
                <c:pt idx="503">
                  <c:v>0.64097222222193295</c:v>
                </c:pt>
                <c:pt idx="504">
                  <c:v>0.64166666666637695</c:v>
                </c:pt>
                <c:pt idx="505">
                  <c:v>0.64236111111082095</c:v>
                </c:pt>
                <c:pt idx="506">
                  <c:v>0.64305555555526495</c:v>
                </c:pt>
                <c:pt idx="507">
                  <c:v>0.64374999999970905</c:v>
                </c:pt>
                <c:pt idx="508">
                  <c:v>0.64444444444415305</c:v>
                </c:pt>
                <c:pt idx="509">
                  <c:v>0.64513888888859705</c:v>
                </c:pt>
                <c:pt idx="510">
                  <c:v>0.64583333333304105</c:v>
                </c:pt>
                <c:pt idx="511">
                  <c:v>0.64652777777748505</c:v>
                </c:pt>
                <c:pt idx="512">
                  <c:v>0.64722222222192904</c:v>
                </c:pt>
                <c:pt idx="513">
                  <c:v>0.64791666666637304</c:v>
                </c:pt>
                <c:pt idx="514">
                  <c:v>0.64861111111081704</c:v>
                </c:pt>
                <c:pt idx="515">
                  <c:v>0.64930555555526104</c:v>
                </c:pt>
                <c:pt idx="516">
                  <c:v>0.64999999999970504</c:v>
                </c:pt>
                <c:pt idx="517">
                  <c:v>0.65069444444414903</c:v>
                </c:pt>
                <c:pt idx="518">
                  <c:v>0.65138888888859303</c:v>
                </c:pt>
                <c:pt idx="519">
                  <c:v>0.65208333333303703</c:v>
                </c:pt>
                <c:pt idx="520">
                  <c:v>0.65277777777748103</c:v>
                </c:pt>
                <c:pt idx="521">
                  <c:v>0.65347222222192503</c:v>
                </c:pt>
                <c:pt idx="522">
                  <c:v>0.65416666666636902</c:v>
                </c:pt>
                <c:pt idx="523">
                  <c:v>0.65486111111081302</c:v>
                </c:pt>
                <c:pt idx="524">
                  <c:v>0.65555555555525702</c:v>
                </c:pt>
                <c:pt idx="525">
                  <c:v>0.65624999999970102</c:v>
                </c:pt>
                <c:pt idx="526">
                  <c:v>0.65694444444414501</c:v>
                </c:pt>
                <c:pt idx="527">
                  <c:v>0.65763888888858901</c:v>
                </c:pt>
                <c:pt idx="528">
                  <c:v>0.65833333333303301</c:v>
                </c:pt>
                <c:pt idx="529">
                  <c:v>0.65902777777747701</c:v>
                </c:pt>
                <c:pt idx="530">
                  <c:v>0.65972222222192101</c:v>
                </c:pt>
                <c:pt idx="531">
                  <c:v>0.660416666666365</c:v>
                </c:pt>
                <c:pt idx="532">
                  <c:v>0.661111111110809</c:v>
                </c:pt>
                <c:pt idx="533">
                  <c:v>0.661805555555253</c:v>
                </c:pt>
                <c:pt idx="534">
                  <c:v>0.662499999999697</c:v>
                </c:pt>
                <c:pt idx="535">
                  <c:v>0.663194444444141</c:v>
                </c:pt>
                <c:pt idx="536">
                  <c:v>0.66388888888858499</c:v>
                </c:pt>
                <c:pt idx="537">
                  <c:v>0.66458333333302899</c:v>
                </c:pt>
                <c:pt idx="538">
                  <c:v>0.66527777777747299</c:v>
                </c:pt>
                <c:pt idx="539">
                  <c:v>0.66597222222191699</c:v>
                </c:pt>
                <c:pt idx="540">
                  <c:v>0.66666666666636099</c:v>
                </c:pt>
              </c:numCache>
            </c:numRef>
          </c:cat>
          <c:val>
            <c:numRef>
              <c:f>'Suchdol-stará b.'!$R$427:$R$967</c:f>
              <c:numCache>
                <c:formatCode>General</c:formatCode>
                <c:ptCount val="541"/>
                <c:pt idx="0">
                  <c:v>40</c:v>
                </c:pt>
                <c:pt idx="1">
                  <c:v>40</c:v>
                </c:pt>
                <c:pt idx="2">
                  <c:v>40</c:v>
                </c:pt>
                <c:pt idx="3">
                  <c:v>40</c:v>
                </c:pt>
                <c:pt idx="4">
                  <c:v>40</c:v>
                </c:pt>
                <c:pt idx="5">
                  <c:v>40</c:v>
                </c:pt>
                <c:pt idx="6">
                  <c:v>40</c:v>
                </c:pt>
                <c:pt idx="7">
                  <c:v>40</c:v>
                </c:pt>
                <c:pt idx="8">
                  <c:v>40</c:v>
                </c:pt>
                <c:pt idx="9">
                  <c:v>40</c:v>
                </c:pt>
                <c:pt idx="10">
                  <c:v>40</c:v>
                </c:pt>
                <c:pt idx="11">
                  <c:v>40</c:v>
                </c:pt>
                <c:pt idx="12">
                  <c:v>40</c:v>
                </c:pt>
                <c:pt idx="13">
                  <c:v>40</c:v>
                </c:pt>
                <c:pt idx="14">
                  <c:v>40</c:v>
                </c:pt>
                <c:pt idx="15">
                  <c:v>40</c:v>
                </c:pt>
                <c:pt idx="16">
                  <c:v>40</c:v>
                </c:pt>
                <c:pt idx="17">
                  <c:v>40</c:v>
                </c:pt>
                <c:pt idx="18">
                  <c:v>40</c:v>
                </c:pt>
                <c:pt idx="19">
                  <c:v>40</c:v>
                </c:pt>
                <c:pt idx="20">
                  <c:v>40</c:v>
                </c:pt>
                <c:pt idx="21">
                  <c:v>40</c:v>
                </c:pt>
                <c:pt idx="22">
                  <c:v>40</c:v>
                </c:pt>
                <c:pt idx="23">
                  <c:v>40</c:v>
                </c:pt>
                <c:pt idx="24">
                  <c:v>40</c:v>
                </c:pt>
                <c:pt idx="25">
                  <c:v>40</c:v>
                </c:pt>
                <c:pt idx="26">
                  <c:v>40</c:v>
                </c:pt>
                <c:pt idx="27">
                  <c:v>40</c:v>
                </c:pt>
                <c:pt idx="28">
                  <c:v>40</c:v>
                </c:pt>
                <c:pt idx="29">
                  <c:v>40</c:v>
                </c:pt>
                <c:pt idx="30">
                  <c:v>40</c:v>
                </c:pt>
                <c:pt idx="31">
                  <c:v>40</c:v>
                </c:pt>
                <c:pt idx="32">
                  <c:v>40</c:v>
                </c:pt>
                <c:pt idx="33">
                  <c:v>40</c:v>
                </c:pt>
                <c:pt idx="34">
                  <c:v>40</c:v>
                </c:pt>
                <c:pt idx="35">
                  <c:v>40</c:v>
                </c:pt>
                <c:pt idx="36">
                  <c:v>40</c:v>
                </c:pt>
                <c:pt idx="37">
                  <c:v>40</c:v>
                </c:pt>
                <c:pt idx="38">
                  <c:v>40</c:v>
                </c:pt>
                <c:pt idx="39">
                  <c:v>40</c:v>
                </c:pt>
                <c:pt idx="40">
                  <c:v>40</c:v>
                </c:pt>
                <c:pt idx="41">
                  <c:v>40</c:v>
                </c:pt>
                <c:pt idx="42">
                  <c:v>40</c:v>
                </c:pt>
                <c:pt idx="43">
                  <c:v>40</c:v>
                </c:pt>
                <c:pt idx="44">
                  <c:v>40</c:v>
                </c:pt>
                <c:pt idx="45">
                  <c:v>40</c:v>
                </c:pt>
                <c:pt idx="46">
                  <c:v>40</c:v>
                </c:pt>
                <c:pt idx="47">
                  <c:v>40</c:v>
                </c:pt>
                <c:pt idx="48">
                  <c:v>40</c:v>
                </c:pt>
                <c:pt idx="49">
                  <c:v>40</c:v>
                </c:pt>
                <c:pt idx="50">
                  <c:v>40</c:v>
                </c:pt>
                <c:pt idx="51">
                  <c:v>40</c:v>
                </c:pt>
                <c:pt idx="52">
                  <c:v>40</c:v>
                </c:pt>
                <c:pt idx="53">
                  <c:v>40</c:v>
                </c:pt>
                <c:pt idx="54">
                  <c:v>40</c:v>
                </c:pt>
                <c:pt idx="55">
                  <c:v>40</c:v>
                </c:pt>
                <c:pt idx="56">
                  <c:v>40</c:v>
                </c:pt>
                <c:pt idx="57">
                  <c:v>40</c:v>
                </c:pt>
                <c:pt idx="58">
                  <c:v>40</c:v>
                </c:pt>
                <c:pt idx="59">
                  <c:v>40</c:v>
                </c:pt>
                <c:pt idx="60">
                  <c:v>40</c:v>
                </c:pt>
                <c:pt idx="61">
                  <c:v>40</c:v>
                </c:pt>
                <c:pt idx="62">
                  <c:v>40</c:v>
                </c:pt>
                <c:pt idx="63">
                  <c:v>40</c:v>
                </c:pt>
                <c:pt idx="64">
                  <c:v>40</c:v>
                </c:pt>
                <c:pt idx="65">
                  <c:v>40</c:v>
                </c:pt>
                <c:pt idx="66">
                  <c:v>40</c:v>
                </c:pt>
                <c:pt idx="67">
                  <c:v>40</c:v>
                </c:pt>
                <c:pt idx="68">
                  <c:v>40</c:v>
                </c:pt>
                <c:pt idx="69">
                  <c:v>40</c:v>
                </c:pt>
                <c:pt idx="70">
                  <c:v>40</c:v>
                </c:pt>
                <c:pt idx="71">
                  <c:v>40</c:v>
                </c:pt>
                <c:pt idx="72">
                  <c:v>40</c:v>
                </c:pt>
                <c:pt idx="73">
                  <c:v>40</c:v>
                </c:pt>
                <c:pt idx="74">
                  <c:v>40</c:v>
                </c:pt>
                <c:pt idx="75">
                  <c:v>40</c:v>
                </c:pt>
                <c:pt idx="76">
                  <c:v>40</c:v>
                </c:pt>
                <c:pt idx="77">
                  <c:v>40</c:v>
                </c:pt>
                <c:pt idx="78">
                  <c:v>40</c:v>
                </c:pt>
                <c:pt idx="79">
                  <c:v>40</c:v>
                </c:pt>
                <c:pt idx="80">
                  <c:v>40</c:v>
                </c:pt>
                <c:pt idx="81">
                  <c:v>40</c:v>
                </c:pt>
                <c:pt idx="82">
                  <c:v>40</c:v>
                </c:pt>
                <c:pt idx="83">
                  <c:v>40</c:v>
                </c:pt>
                <c:pt idx="84">
                  <c:v>40</c:v>
                </c:pt>
                <c:pt idx="85">
                  <c:v>40</c:v>
                </c:pt>
                <c:pt idx="86">
                  <c:v>40</c:v>
                </c:pt>
                <c:pt idx="87">
                  <c:v>40</c:v>
                </c:pt>
                <c:pt idx="88">
                  <c:v>40</c:v>
                </c:pt>
                <c:pt idx="89">
                  <c:v>40</c:v>
                </c:pt>
                <c:pt idx="90">
                  <c:v>40</c:v>
                </c:pt>
                <c:pt idx="91">
                  <c:v>40</c:v>
                </c:pt>
                <c:pt idx="92">
                  <c:v>40</c:v>
                </c:pt>
                <c:pt idx="93">
                  <c:v>40</c:v>
                </c:pt>
                <c:pt idx="94">
                  <c:v>40</c:v>
                </c:pt>
                <c:pt idx="95">
                  <c:v>40</c:v>
                </c:pt>
                <c:pt idx="96">
                  <c:v>40</c:v>
                </c:pt>
                <c:pt idx="97">
                  <c:v>40</c:v>
                </c:pt>
                <c:pt idx="98">
                  <c:v>40</c:v>
                </c:pt>
                <c:pt idx="99">
                  <c:v>40</c:v>
                </c:pt>
                <c:pt idx="100">
                  <c:v>40</c:v>
                </c:pt>
                <c:pt idx="101">
                  <c:v>40</c:v>
                </c:pt>
                <c:pt idx="102">
                  <c:v>40</c:v>
                </c:pt>
                <c:pt idx="103">
                  <c:v>40</c:v>
                </c:pt>
                <c:pt idx="104">
                  <c:v>40</c:v>
                </c:pt>
                <c:pt idx="105">
                  <c:v>40</c:v>
                </c:pt>
                <c:pt idx="106">
                  <c:v>40</c:v>
                </c:pt>
                <c:pt idx="107">
                  <c:v>40</c:v>
                </c:pt>
                <c:pt idx="108">
                  <c:v>40</c:v>
                </c:pt>
                <c:pt idx="109">
                  <c:v>40</c:v>
                </c:pt>
                <c:pt idx="110">
                  <c:v>40</c:v>
                </c:pt>
                <c:pt idx="111">
                  <c:v>40</c:v>
                </c:pt>
                <c:pt idx="112">
                  <c:v>40</c:v>
                </c:pt>
                <c:pt idx="113">
                  <c:v>40</c:v>
                </c:pt>
                <c:pt idx="114">
                  <c:v>40</c:v>
                </c:pt>
                <c:pt idx="115">
                  <c:v>40</c:v>
                </c:pt>
                <c:pt idx="116">
                  <c:v>40</c:v>
                </c:pt>
                <c:pt idx="117">
                  <c:v>40</c:v>
                </c:pt>
                <c:pt idx="118">
                  <c:v>40</c:v>
                </c:pt>
                <c:pt idx="119">
                  <c:v>40</c:v>
                </c:pt>
                <c:pt idx="120">
                  <c:v>40</c:v>
                </c:pt>
                <c:pt idx="121">
                  <c:v>40</c:v>
                </c:pt>
                <c:pt idx="122">
                  <c:v>40</c:v>
                </c:pt>
                <c:pt idx="123">
                  <c:v>40</c:v>
                </c:pt>
                <c:pt idx="124">
                  <c:v>40</c:v>
                </c:pt>
                <c:pt idx="125">
                  <c:v>40</c:v>
                </c:pt>
                <c:pt idx="126">
                  <c:v>40</c:v>
                </c:pt>
                <c:pt idx="127">
                  <c:v>40</c:v>
                </c:pt>
                <c:pt idx="128">
                  <c:v>40</c:v>
                </c:pt>
                <c:pt idx="129">
                  <c:v>40</c:v>
                </c:pt>
                <c:pt idx="130">
                  <c:v>40</c:v>
                </c:pt>
                <c:pt idx="131">
                  <c:v>40</c:v>
                </c:pt>
                <c:pt idx="132">
                  <c:v>40</c:v>
                </c:pt>
                <c:pt idx="133">
                  <c:v>40</c:v>
                </c:pt>
                <c:pt idx="134">
                  <c:v>40</c:v>
                </c:pt>
                <c:pt idx="135">
                  <c:v>40</c:v>
                </c:pt>
                <c:pt idx="136">
                  <c:v>40</c:v>
                </c:pt>
                <c:pt idx="137">
                  <c:v>40</c:v>
                </c:pt>
                <c:pt idx="138">
                  <c:v>40</c:v>
                </c:pt>
                <c:pt idx="139">
                  <c:v>40</c:v>
                </c:pt>
                <c:pt idx="140">
                  <c:v>40</c:v>
                </c:pt>
                <c:pt idx="141">
                  <c:v>40</c:v>
                </c:pt>
                <c:pt idx="142">
                  <c:v>40</c:v>
                </c:pt>
                <c:pt idx="143">
                  <c:v>40</c:v>
                </c:pt>
                <c:pt idx="144">
                  <c:v>40</c:v>
                </c:pt>
                <c:pt idx="145">
                  <c:v>40</c:v>
                </c:pt>
                <c:pt idx="146">
                  <c:v>40</c:v>
                </c:pt>
                <c:pt idx="147">
                  <c:v>40</c:v>
                </c:pt>
                <c:pt idx="148">
                  <c:v>40</c:v>
                </c:pt>
                <c:pt idx="149">
                  <c:v>40</c:v>
                </c:pt>
                <c:pt idx="150">
                  <c:v>40</c:v>
                </c:pt>
                <c:pt idx="151">
                  <c:v>40</c:v>
                </c:pt>
                <c:pt idx="152">
                  <c:v>40</c:v>
                </c:pt>
                <c:pt idx="153">
                  <c:v>40</c:v>
                </c:pt>
                <c:pt idx="154">
                  <c:v>40</c:v>
                </c:pt>
                <c:pt idx="155">
                  <c:v>40</c:v>
                </c:pt>
                <c:pt idx="156">
                  <c:v>40</c:v>
                </c:pt>
                <c:pt idx="157">
                  <c:v>40</c:v>
                </c:pt>
                <c:pt idx="158">
                  <c:v>40</c:v>
                </c:pt>
                <c:pt idx="159">
                  <c:v>40</c:v>
                </c:pt>
                <c:pt idx="160">
                  <c:v>40</c:v>
                </c:pt>
                <c:pt idx="161">
                  <c:v>40</c:v>
                </c:pt>
                <c:pt idx="162">
                  <c:v>40</c:v>
                </c:pt>
                <c:pt idx="163">
                  <c:v>40</c:v>
                </c:pt>
                <c:pt idx="164">
                  <c:v>40</c:v>
                </c:pt>
                <c:pt idx="165">
                  <c:v>40</c:v>
                </c:pt>
                <c:pt idx="166">
                  <c:v>40</c:v>
                </c:pt>
                <c:pt idx="167">
                  <c:v>40</c:v>
                </c:pt>
                <c:pt idx="168">
                  <c:v>40</c:v>
                </c:pt>
                <c:pt idx="169">
                  <c:v>40</c:v>
                </c:pt>
                <c:pt idx="170">
                  <c:v>40</c:v>
                </c:pt>
                <c:pt idx="171">
                  <c:v>40</c:v>
                </c:pt>
                <c:pt idx="172">
                  <c:v>40</c:v>
                </c:pt>
                <c:pt idx="173">
                  <c:v>40</c:v>
                </c:pt>
                <c:pt idx="174">
                  <c:v>40</c:v>
                </c:pt>
                <c:pt idx="175">
                  <c:v>40</c:v>
                </c:pt>
                <c:pt idx="176">
                  <c:v>40</c:v>
                </c:pt>
                <c:pt idx="177">
                  <c:v>40</c:v>
                </c:pt>
                <c:pt idx="178">
                  <c:v>40</c:v>
                </c:pt>
                <c:pt idx="179">
                  <c:v>40</c:v>
                </c:pt>
                <c:pt idx="180">
                  <c:v>40</c:v>
                </c:pt>
                <c:pt idx="181">
                  <c:v>40</c:v>
                </c:pt>
                <c:pt idx="182">
                  <c:v>40</c:v>
                </c:pt>
                <c:pt idx="183">
                  <c:v>40</c:v>
                </c:pt>
                <c:pt idx="184">
                  <c:v>40</c:v>
                </c:pt>
                <c:pt idx="185">
                  <c:v>40</c:v>
                </c:pt>
                <c:pt idx="186">
                  <c:v>40</c:v>
                </c:pt>
                <c:pt idx="187">
                  <c:v>40</c:v>
                </c:pt>
                <c:pt idx="188">
                  <c:v>40</c:v>
                </c:pt>
                <c:pt idx="189">
                  <c:v>40</c:v>
                </c:pt>
                <c:pt idx="190">
                  <c:v>40</c:v>
                </c:pt>
                <c:pt idx="191">
                  <c:v>40</c:v>
                </c:pt>
                <c:pt idx="192">
                  <c:v>40</c:v>
                </c:pt>
                <c:pt idx="193">
                  <c:v>40</c:v>
                </c:pt>
                <c:pt idx="194">
                  <c:v>40</c:v>
                </c:pt>
                <c:pt idx="195">
                  <c:v>40</c:v>
                </c:pt>
                <c:pt idx="196">
                  <c:v>40</c:v>
                </c:pt>
                <c:pt idx="197">
                  <c:v>40</c:v>
                </c:pt>
                <c:pt idx="198">
                  <c:v>40</c:v>
                </c:pt>
                <c:pt idx="199">
                  <c:v>40</c:v>
                </c:pt>
                <c:pt idx="200">
                  <c:v>40</c:v>
                </c:pt>
                <c:pt idx="201">
                  <c:v>40</c:v>
                </c:pt>
                <c:pt idx="202">
                  <c:v>40</c:v>
                </c:pt>
                <c:pt idx="203">
                  <c:v>40</c:v>
                </c:pt>
                <c:pt idx="204">
                  <c:v>40</c:v>
                </c:pt>
                <c:pt idx="205">
                  <c:v>40</c:v>
                </c:pt>
                <c:pt idx="206">
                  <c:v>40</c:v>
                </c:pt>
                <c:pt idx="207">
                  <c:v>40</c:v>
                </c:pt>
                <c:pt idx="208">
                  <c:v>40</c:v>
                </c:pt>
                <c:pt idx="209">
                  <c:v>40</c:v>
                </c:pt>
                <c:pt idx="210">
                  <c:v>40</c:v>
                </c:pt>
                <c:pt idx="211">
                  <c:v>40</c:v>
                </c:pt>
                <c:pt idx="212">
                  <c:v>40</c:v>
                </c:pt>
                <c:pt idx="213">
                  <c:v>40</c:v>
                </c:pt>
                <c:pt idx="214">
                  <c:v>40</c:v>
                </c:pt>
                <c:pt idx="215">
                  <c:v>40</c:v>
                </c:pt>
                <c:pt idx="216">
                  <c:v>40</c:v>
                </c:pt>
                <c:pt idx="217">
                  <c:v>40</c:v>
                </c:pt>
                <c:pt idx="218">
                  <c:v>40</c:v>
                </c:pt>
                <c:pt idx="219">
                  <c:v>40</c:v>
                </c:pt>
                <c:pt idx="220">
                  <c:v>40</c:v>
                </c:pt>
                <c:pt idx="221">
                  <c:v>40</c:v>
                </c:pt>
                <c:pt idx="222">
                  <c:v>40</c:v>
                </c:pt>
                <c:pt idx="223">
                  <c:v>40</c:v>
                </c:pt>
                <c:pt idx="224">
                  <c:v>40</c:v>
                </c:pt>
                <c:pt idx="225">
                  <c:v>40</c:v>
                </c:pt>
                <c:pt idx="226">
                  <c:v>40</c:v>
                </c:pt>
                <c:pt idx="227">
                  <c:v>40</c:v>
                </c:pt>
                <c:pt idx="228">
                  <c:v>40</c:v>
                </c:pt>
                <c:pt idx="229">
                  <c:v>40</c:v>
                </c:pt>
                <c:pt idx="230">
                  <c:v>40</c:v>
                </c:pt>
                <c:pt idx="231">
                  <c:v>40</c:v>
                </c:pt>
                <c:pt idx="232">
                  <c:v>40</c:v>
                </c:pt>
                <c:pt idx="233">
                  <c:v>40</c:v>
                </c:pt>
                <c:pt idx="234">
                  <c:v>40</c:v>
                </c:pt>
                <c:pt idx="235">
                  <c:v>40</c:v>
                </c:pt>
                <c:pt idx="236">
                  <c:v>40</c:v>
                </c:pt>
                <c:pt idx="237">
                  <c:v>40</c:v>
                </c:pt>
                <c:pt idx="238">
                  <c:v>40</c:v>
                </c:pt>
                <c:pt idx="239">
                  <c:v>40</c:v>
                </c:pt>
                <c:pt idx="240">
                  <c:v>40</c:v>
                </c:pt>
                <c:pt idx="241">
                  <c:v>40</c:v>
                </c:pt>
                <c:pt idx="242">
                  <c:v>40</c:v>
                </c:pt>
                <c:pt idx="243">
                  <c:v>40</c:v>
                </c:pt>
                <c:pt idx="244">
                  <c:v>40</c:v>
                </c:pt>
                <c:pt idx="245">
                  <c:v>40</c:v>
                </c:pt>
                <c:pt idx="246">
                  <c:v>40</c:v>
                </c:pt>
                <c:pt idx="247">
                  <c:v>40</c:v>
                </c:pt>
                <c:pt idx="248">
                  <c:v>40</c:v>
                </c:pt>
                <c:pt idx="249">
                  <c:v>40</c:v>
                </c:pt>
                <c:pt idx="250">
                  <c:v>40</c:v>
                </c:pt>
                <c:pt idx="251">
                  <c:v>40</c:v>
                </c:pt>
                <c:pt idx="252">
                  <c:v>40</c:v>
                </c:pt>
                <c:pt idx="253">
                  <c:v>40</c:v>
                </c:pt>
                <c:pt idx="254">
                  <c:v>40</c:v>
                </c:pt>
                <c:pt idx="255">
                  <c:v>40</c:v>
                </c:pt>
                <c:pt idx="256">
                  <c:v>40</c:v>
                </c:pt>
                <c:pt idx="257">
                  <c:v>40</c:v>
                </c:pt>
                <c:pt idx="258">
                  <c:v>40</c:v>
                </c:pt>
                <c:pt idx="259">
                  <c:v>40</c:v>
                </c:pt>
                <c:pt idx="260">
                  <c:v>40</c:v>
                </c:pt>
                <c:pt idx="261">
                  <c:v>40</c:v>
                </c:pt>
                <c:pt idx="262">
                  <c:v>40</c:v>
                </c:pt>
                <c:pt idx="263">
                  <c:v>40</c:v>
                </c:pt>
                <c:pt idx="264">
                  <c:v>40</c:v>
                </c:pt>
                <c:pt idx="265">
                  <c:v>40</c:v>
                </c:pt>
                <c:pt idx="266">
                  <c:v>40</c:v>
                </c:pt>
                <c:pt idx="267">
                  <c:v>40</c:v>
                </c:pt>
                <c:pt idx="268">
                  <c:v>40</c:v>
                </c:pt>
                <c:pt idx="269">
                  <c:v>40</c:v>
                </c:pt>
                <c:pt idx="270">
                  <c:v>40</c:v>
                </c:pt>
                <c:pt idx="271">
                  <c:v>40</c:v>
                </c:pt>
                <c:pt idx="272">
                  <c:v>40</c:v>
                </c:pt>
                <c:pt idx="273">
                  <c:v>40</c:v>
                </c:pt>
                <c:pt idx="274">
                  <c:v>40</c:v>
                </c:pt>
                <c:pt idx="275">
                  <c:v>40</c:v>
                </c:pt>
                <c:pt idx="276">
                  <c:v>40</c:v>
                </c:pt>
                <c:pt idx="277">
                  <c:v>40</c:v>
                </c:pt>
                <c:pt idx="278">
                  <c:v>40</c:v>
                </c:pt>
                <c:pt idx="279">
                  <c:v>40</c:v>
                </c:pt>
                <c:pt idx="280">
                  <c:v>40</c:v>
                </c:pt>
                <c:pt idx="281">
                  <c:v>40</c:v>
                </c:pt>
                <c:pt idx="282">
                  <c:v>40</c:v>
                </c:pt>
                <c:pt idx="283">
                  <c:v>40</c:v>
                </c:pt>
                <c:pt idx="284">
                  <c:v>40</c:v>
                </c:pt>
                <c:pt idx="285">
                  <c:v>40</c:v>
                </c:pt>
                <c:pt idx="286">
                  <c:v>40</c:v>
                </c:pt>
                <c:pt idx="287">
                  <c:v>40</c:v>
                </c:pt>
                <c:pt idx="288">
                  <c:v>40</c:v>
                </c:pt>
                <c:pt idx="289">
                  <c:v>40</c:v>
                </c:pt>
                <c:pt idx="290">
                  <c:v>40</c:v>
                </c:pt>
                <c:pt idx="291">
                  <c:v>40</c:v>
                </c:pt>
                <c:pt idx="292">
                  <c:v>40</c:v>
                </c:pt>
                <c:pt idx="293">
                  <c:v>40</c:v>
                </c:pt>
                <c:pt idx="294">
                  <c:v>40</c:v>
                </c:pt>
                <c:pt idx="295">
                  <c:v>40</c:v>
                </c:pt>
                <c:pt idx="296">
                  <c:v>40</c:v>
                </c:pt>
                <c:pt idx="297">
                  <c:v>40</c:v>
                </c:pt>
                <c:pt idx="298">
                  <c:v>40</c:v>
                </c:pt>
                <c:pt idx="299">
                  <c:v>40</c:v>
                </c:pt>
                <c:pt idx="300">
                  <c:v>40</c:v>
                </c:pt>
                <c:pt idx="301">
                  <c:v>40</c:v>
                </c:pt>
                <c:pt idx="302">
                  <c:v>40</c:v>
                </c:pt>
                <c:pt idx="303">
                  <c:v>40</c:v>
                </c:pt>
                <c:pt idx="304">
                  <c:v>40</c:v>
                </c:pt>
                <c:pt idx="305">
                  <c:v>40</c:v>
                </c:pt>
                <c:pt idx="306">
                  <c:v>40</c:v>
                </c:pt>
                <c:pt idx="307">
                  <c:v>40</c:v>
                </c:pt>
                <c:pt idx="308">
                  <c:v>40</c:v>
                </c:pt>
                <c:pt idx="309">
                  <c:v>40</c:v>
                </c:pt>
                <c:pt idx="310">
                  <c:v>40</c:v>
                </c:pt>
                <c:pt idx="311">
                  <c:v>40</c:v>
                </c:pt>
                <c:pt idx="312">
                  <c:v>40</c:v>
                </c:pt>
                <c:pt idx="313">
                  <c:v>40</c:v>
                </c:pt>
                <c:pt idx="314">
                  <c:v>40</c:v>
                </c:pt>
                <c:pt idx="315">
                  <c:v>40</c:v>
                </c:pt>
                <c:pt idx="316">
                  <c:v>40</c:v>
                </c:pt>
                <c:pt idx="317">
                  <c:v>40</c:v>
                </c:pt>
                <c:pt idx="318">
                  <c:v>40</c:v>
                </c:pt>
                <c:pt idx="319">
                  <c:v>40</c:v>
                </c:pt>
                <c:pt idx="320">
                  <c:v>40</c:v>
                </c:pt>
                <c:pt idx="321">
                  <c:v>40</c:v>
                </c:pt>
                <c:pt idx="322">
                  <c:v>40</c:v>
                </c:pt>
                <c:pt idx="323">
                  <c:v>40</c:v>
                </c:pt>
                <c:pt idx="324">
                  <c:v>40</c:v>
                </c:pt>
                <c:pt idx="325">
                  <c:v>40</c:v>
                </c:pt>
                <c:pt idx="326">
                  <c:v>40</c:v>
                </c:pt>
                <c:pt idx="327">
                  <c:v>40</c:v>
                </c:pt>
                <c:pt idx="328">
                  <c:v>40</c:v>
                </c:pt>
                <c:pt idx="329">
                  <c:v>40</c:v>
                </c:pt>
                <c:pt idx="330">
                  <c:v>40</c:v>
                </c:pt>
                <c:pt idx="331">
                  <c:v>40</c:v>
                </c:pt>
                <c:pt idx="332">
                  <c:v>40</c:v>
                </c:pt>
                <c:pt idx="333">
                  <c:v>40</c:v>
                </c:pt>
                <c:pt idx="334">
                  <c:v>40</c:v>
                </c:pt>
                <c:pt idx="335">
                  <c:v>40</c:v>
                </c:pt>
                <c:pt idx="336">
                  <c:v>40</c:v>
                </c:pt>
                <c:pt idx="337">
                  <c:v>40</c:v>
                </c:pt>
                <c:pt idx="338">
                  <c:v>40</c:v>
                </c:pt>
                <c:pt idx="339">
                  <c:v>40</c:v>
                </c:pt>
                <c:pt idx="340">
                  <c:v>40</c:v>
                </c:pt>
                <c:pt idx="341">
                  <c:v>40</c:v>
                </c:pt>
                <c:pt idx="342">
                  <c:v>40</c:v>
                </c:pt>
                <c:pt idx="343">
                  <c:v>40</c:v>
                </c:pt>
                <c:pt idx="344">
                  <c:v>40</c:v>
                </c:pt>
                <c:pt idx="345">
                  <c:v>40</c:v>
                </c:pt>
                <c:pt idx="346">
                  <c:v>40</c:v>
                </c:pt>
                <c:pt idx="347">
                  <c:v>40</c:v>
                </c:pt>
                <c:pt idx="348">
                  <c:v>40</c:v>
                </c:pt>
                <c:pt idx="349">
                  <c:v>40</c:v>
                </c:pt>
                <c:pt idx="350">
                  <c:v>40</c:v>
                </c:pt>
                <c:pt idx="351">
                  <c:v>40</c:v>
                </c:pt>
                <c:pt idx="352">
                  <c:v>40</c:v>
                </c:pt>
                <c:pt idx="353">
                  <c:v>40</c:v>
                </c:pt>
                <c:pt idx="354">
                  <c:v>40</c:v>
                </c:pt>
                <c:pt idx="355">
                  <c:v>40</c:v>
                </c:pt>
                <c:pt idx="356">
                  <c:v>40</c:v>
                </c:pt>
                <c:pt idx="357">
                  <c:v>40</c:v>
                </c:pt>
                <c:pt idx="358">
                  <c:v>40</c:v>
                </c:pt>
                <c:pt idx="359">
                  <c:v>40</c:v>
                </c:pt>
                <c:pt idx="360">
                  <c:v>40</c:v>
                </c:pt>
                <c:pt idx="361">
                  <c:v>40</c:v>
                </c:pt>
                <c:pt idx="362">
                  <c:v>40</c:v>
                </c:pt>
                <c:pt idx="363">
                  <c:v>40</c:v>
                </c:pt>
                <c:pt idx="364">
                  <c:v>40</c:v>
                </c:pt>
                <c:pt idx="365">
                  <c:v>40</c:v>
                </c:pt>
                <c:pt idx="366">
                  <c:v>40</c:v>
                </c:pt>
                <c:pt idx="367">
                  <c:v>40</c:v>
                </c:pt>
                <c:pt idx="368">
                  <c:v>40</c:v>
                </c:pt>
                <c:pt idx="369">
                  <c:v>40</c:v>
                </c:pt>
                <c:pt idx="370">
                  <c:v>40</c:v>
                </c:pt>
                <c:pt idx="371">
                  <c:v>40</c:v>
                </c:pt>
                <c:pt idx="372">
                  <c:v>40</c:v>
                </c:pt>
                <c:pt idx="373">
                  <c:v>40</c:v>
                </c:pt>
                <c:pt idx="374">
                  <c:v>40</c:v>
                </c:pt>
                <c:pt idx="375">
                  <c:v>40</c:v>
                </c:pt>
                <c:pt idx="376">
                  <c:v>40</c:v>
                </c:pt>
                <c:pt idx="377">
                  <c:v>40</c:v>
                </c:pt>
                <c:pt idx="378">
                  <c:v>40</c:v>
                </c:pt>
                <c:pt idx="379">
                  <c:v>40</c:v>
                </c:pt>
                <c:pt idx="380">
                  <c:v>40</c:v>
                </c:pt>
                <c:pt idx="381">
                  <c:v>40</c:v>
                </c:pt>
                <c:pt idx="382">
                  <c:v>40</c:v>
                </c:pt>
                <c:pt idx="383">
                  <c:v>40</c:v>
                </c:pt>
                <c:pt idx="384">
                  <c:v>40</c:v>
                </c:pt>
                <c:pt idx="385">
                  <c:v>40</c:v>
                </c:pt>
                <c:pt idx="386">
                  <c:v>40</c:v>
                </c:pt>
                <c:pt idx="387">
                  <c:v>40</c:v>
                </c:pt>
                <c:pt idx="388">
                  <c:v>40</c:v>
                </c:pt>
                <c:pt idx="389">
                  <c:v>40</c:v>
                </c:pt>
                <c:pt idx="390">
                  <c:v>40</c:v>
                </c:pt>
                <c:pt idx="391">
                  <c:v>40</c:v>
                </c:pt>
                <c:pt idx="392">
                  <c:v>40</c:v>
                </c:pt>
                <c:pt idx="393">
                  <c:v>40</c:v>
                </c:pt>
                <c:pt idx="394">
                  <c:v>40</c:v>
                </c:pt>
                <c:pt idx="395">
                  <c:v>40</c:v>
                </c:pt>
                <c:pt idx="396">
                  <c:v>40</c:v>
                </c:pt>
                <c:pt idx="397">
                  <c:v>40</c:v>
                </c:pt>
                <c:pt idx="398">
                  <c:v>40</c:v>
                </c:pt>
                <c:pt idx="399">
                  <c:v>40</c:v>
                </c:pt>
                <c:pt idx="400">
                  <c:v>40</c:v>
                </c:pt>
                <c:pt idx="401">
                  <c:v>40</c:v>
                </c:pt>
                <c:pt idx="402">
                  <c:v>40</c:v>
                </c:pt>
                <c:pt idx="403">
                  <c:v>40</c:v>
                </c:pt>
                <c:pt idx="404">
                  <c:v>40</c:v>
                </c:pt>
                <c:pt idx="405">
                  <c:v>40</c:v>
                </c:pt>
                <c:pt idx="406">
                  <c:v>40</c:v>
                </c:pt>
                <c:pt idx="407">
                  <c:v>40</c:v>
                </c:pt>
                <c:pt idx="408">
                  <c:v>40</c:v>
                </c:pt>
                <c:pt idx="409">
                  <c:v>40</c:v>
                </c:pt>
                <c:pt idx="410">
                  <c:v>40</c:v>
                </c:pt>
                <c:pt idx="411">
                  <c:v>40</c:v>
                </c:pt>
                <c:pt idx="412">
                  <c:v>40</c:v>
                </c:pt>
                <c:pt idx="413">
                  <c:v>40</c:v>
                </c:pt>
                <c:pt idx="414">
                  <c:v>40</c:v>
                </c:pt>
                <c:pt idx="415">
                  <c:v>40</c:v>
                </c:pt>
                <c:pt idx="416">
                  <c:v>40</c:v>
                </c:pt>
                <c:pt idx="417">
                  <c:v>40</c:v>
                </c:pt>
                <c:pt idx="418">
                  <c:v>40</c:v>
                </c:pt>
                <c:pt idx="419">
                  <c:v>40</c:v>
                </c:pt>
                <c:pt idx="420">
                  <c:v>40</c:v>
                </c:pt>
                <c:pt idx="421">
                  <c:v>40</c:v>
                </c:pt>
                <c:pt idx="422">
                  <c:v>40</c:v>
                </c:pt>
                <c:pt idx="423">
                  <c:v>40</c:v>
                </c:pt>
                <c:pt idx="424">
                  <c:v>40</c:v>
                </c:pt>
                <c:pt idx="425">
                  <c:v>40</c:v>
                </c:pt>
                <c:pt idx="426">
                  <c:v>40</c:v>
                </c:pt>
                <c:pt idx="427">
                  <c:v>40</c:v>
                </c:pt>
                <c:pt idx="428">
                  <c:v>40</c:v>
                </c:pt>
                <c:pt idx="429">
                  <c:v>40</c:v>
                </c:pt>
                <c:pt idx="430">
                  <c:v>40</c:v>
                </c:pt>
                <c:pt idx="431">
                  <c:v>40</c:v>
                </c:pt>
                <c:pt idx="432">
                  <c:v>40</c:v>
                </c:pt>
                <c:pt idx="433">
                  <c:v>40</c:v>
                </c:pt>
                <c:pt idx="434">
                  <c:v>40</c:v>
                </c:pt>
                <c:pt idx="435">
                  <c:v>40</c:v>
                </c:pt>
                <c:pt idx="436">
                  <c:v>40</c:v>
                </c:pt>
                <c:pt idx="437">
                  <c:v>40</c:v>
                </c:pt>
                <c:pt idx="438">
                  <c:v>40</c:v>
                </c:pt>
                <c:pt idx="439">
                  <c:v>40</c:v>
                </c:pt>
                <c:pt idx="440">
                  <c:v>40</c:v>
                </c:pt>
                <c:pt idx="441">
                  <c:v>40</c:v>
                </c:pt>
                <c:pt idx="442">
                  <c:v>40</c:v>
                </c:pt>
                <c:pt idx="443">
                  <c:v>40</c:v>
                </c:pt>
                <c:pt idx="444">
                  <c:v>40</c:v>
                </c:pt>
                <c:pt idx="445">
                  <c:v>40</c:v>
                </c:pt>
                <c:pt idx="446">
                  <c:v>40</c:v>
                </c:pt>
                <c:pt idx="447">
                  <c:v>40</c:v>
                </c:pt>
                <c:pt idx="448">
                  <c:v>40</c:v>
                </c:pt>
                <c:pt idx="449">
                  <c:v>40</c:v>
                </c:pt>
                <c:pt idx="450">
                  <c:v>40</c:v>
                </c:pt>
                <c:pt idx="451">
                  <c:v>40</c:v>
                </c:pt>
                <c:pt idx="452">
                  <c:v>40</c:v>
                </c:pt>
                <c:pt idx="453">
                  <c:v>40</c:v>
                </c:pt>
                <c:pt idx="454">
                  <c:v>40</c:v>
                </c:pt>
                <c:pt idx="455">
                  <c:v>40</c:v>
                </c:pt>
                <c:pt idx="456">
                  <c:v>40</c:v>
                </c:pt>
                <c:pt idx="457">
                  <c:v>40</c:v>
                </c:pt>
                <c:pt idx="458">
                  <c:v>40</c:v>
                </c:pt>
                <c:pt idx="459">
                  <c:v>40</c:v>
                </c:pt>
                <c:pt idx="460">
                  <c:v>40</c:v>
                </c:pt>
                <c:pt idx="461">
                  <c:v>40</c:v>
                </c:pt>
                <c:pt idx="462">
                  <c:v>40</c:v>
                </c:pt>
                <c:pt idx="463">
                  <c:v>40</c:v>
                </c:pt>
                <c:pt idx="464">
                  <c:v>40</c:v>
                </c:pt>
                <c:pt idx="465">
                  <c:v>40</c:v>
                </c:pt>
                <c:pt idx="466">
                  <c:v>40</c:v>
                </c:pt>
                <c:pt idx="467">
                  <c:v>40</c:v>
                </c:pt>
                <c:pt idx="468">
                  <c:v>40</c:v>
                </c:pt>
                <c:pt idx="469">
                  <c:v>40</c:v>
                </c:pt>
                <c:pt idx="470">
                  <c:v>40</c:v>
                </c:pt>
                <c:pt idx="471">
                  <c:v>40</c:v>
                </c:pt>
                <c:pt idx="472">
                  <c:v>40</c:v>
                </c:pt>
                <c:pt idx="473">
                  <c:v>40</c:v>
                </c:pt>
                <c:pt idx="474">
                  <c:v>40</c:v>
                </c:pt>
                <c:pt idx="475">
                  <c:v>40</c:v>
                </c:pt>
                <c:pt idx="476">
                  <c:v>40</c:v>
                </c:pt>
                <c:pt idx="477">
                  <c:v>40</c:v>
                </c:pt>
                <c:pt idx="478">
                  <c:v>40</c:v>
                </c:pt>
                <c:pt idx="479">
                  <c:v>40</c:v>
                </c:pt>
                <c:pt idx="480">
                  <c:v>40</c:v>
                </c:pt>
                <c:pt idx="481">
                  <c:v>40</c:v>
                </c:pt>
                <c:pt idx="482">
                  <c:v>40</c:v>
                </c:pt>
                <c:pt idx="483">
                  <c:v>40</c:v>
                </c:pt>
                <c:pt idx="484">
                  <c:v>40</c:v>
                </c:pt>
                <c:pt idx="485">
                  <c:v>40</c:v>
                </c:pt>
                <c:pt idx="486">
                  <c:v>40</c:v>
                </c:pt>
                <c:pt idx="487">
                  <c:v>40</c:v>
                </c:pt>
                <c:pt idx="488">
                  <c:v>40</c:v>
                </c:pt>
                <c:pt idx="489">
                  <c:v>40</c:v>
                </c:pt>
                <c:pt idx="490">
                  <c:v>40</c:v>
                </c:pt>
                <c:pt idx="491">
                  <c:v>40</c:v>
                </c:pt>
                <c:pt idx="492">
                  <c:v>40</c:v>
                </c:pt>
                <c:pt idx="493">
                  <c:v>40</c:v>
                </c:pt>
                <c:pt idx="494">
                  <c:v>40</c:v>
                </c:pt>
                <c:pt idx="495">
                  <c:v>40</c:v>
                </c:pt>
                <c:pt idx="496">
                  <c:v>40</c:v>
                </c:pt>
                <c:pt idx="497">
                  <c:v>40</c:v>
                </c:pt>
                <c:pt idx="498">
                  <c:v>40</c:v>
                </c:pt>
                <c:pt idx="499">
                  <c:v>40</c:v>
                </c:pt>
                <c:pt idx="500">
                  <c:v>40</c:v>
                </c:pt>
                <c:pt idx="501">
                  <c:v>40</c:v>
                </c:pt>
                <c:pt idx="502">
                  <c:v>40</c:v>
                </c:pt>
                <c:pt idx="503">
                  <c:v>40</c:v>
                </c:pt>
                <c:pt idx="504">
                  <c:v>40</c:v>
                </c:pt>
                <c:pt idx="505">
                  <c:v>40</c:v>
                </c:pt>
                <c:pt idx="506">
                  <c:v>40</c:v>
                </c:pt>
                <c:pt idx="507">
                  <c:v>40</c:v>
                </c:pt>
                <c:pt idx="508">
                  <c:v>40</c:v>
                </c:pt>
                <c:pt idx="509">
                  <c:v>40</c:v>
                </c:pt>
                <c:pt idx="510">
                  <c:v>40</c:v>
                </c:pt>
                <c:pt idx="511">
                  <c:v>40</c:v>
                </c:pt>
                <c:pt idx="512">
                  <c:v>40</c:v>
                </c:pt>
                <c:pt idx="513">
                  <c:v>40</c:v>
                </c:pt>
                <c:pt idx="514">
                  <c:v>40</c:v>
                </c:pt>
                <c:pt idx="515">
                  <c:v>40</c:v>
                </c:pt>
                <c:pt idx="516">
                  <c:v>40</c:v>
                </c:pt>
                <c:pt idx="517">
                  <c:v>40</c:v>
                </c:pt>
                <c:pt idx="518">
                  <c:v>40</c:v>
                </c:pt>
                <c:pt idx="519">
                  <c:v>40</c:v>
                </c:pt>
                <c:pt idx="520">
                  <c:v>40</c:v>
                </c:pt>
                <c:pt idx="521">
                  <c:v>40</c:v>
                </c:pt>
                <c:pt idx="522">
                  <c:v>40</c:v>
                </c:pt>
                <c:pt idx="523">
                  <c:v>40</c:v>
                </c:pt>
                <c:pt idx="524">
                  <c:v>40</c:v>
                </c:pt>
                <c:pt idx="525">
                  <c:v>40</c:v>
                </c:pt>
                <c:pt idx="526">
                  <c:v>40</c:v>
                </c:pt>
                <c:pt idx="527">
                  <c:v>40</c:v>
                </c:pt>
                <c:pt idx="528">
                  <c:v>40</c:v>
                </c:pt>
                <c:pt idx="529">
                  <c:v>40</c:v>
                </c:pt>
                <c:pt idx="530">
                  <c:v>40</c:v>
                </c:pt>
                <c:pt idx="531">
                  <c:v>40</c:v>
                </c:pt>
                <c:pt idx="532">
                  <c:v>40</c:v>
                </c:pt>
                <c:pt idx="533">
                  <c:v>40</c:v>
                </c:pt>
                <c:pt idx="534">
                  <c:v>40</c:v>
                </c:pt>
                <c:pt idx="535">
                  <c:v>40</c:v>
                </c:pt>
                <c:pt idx="536">
                  <c:v>40</c:v>
                </c:pt>
                <c:pt idx="537">
                  <c:v>40</c:v>
                </c:pt>
                <c:pt idx="538">
                  <c:v>40</c:v>
                </c:pt>
                <c:pt idx="539">
                  <c:v>40</c:v>
                </c:pt>
                <c:pt idx="540">
                  <c:v>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6781-49B7-A7F6-F7D2E8F373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9398592"/>
        <c:axId val="319402512"/>
      </c:lineChart>
      <c:catAx>
        <c:axId val="3194021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100" dirty="0"/>
                  <a:t>Čas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19400160"/>
        <c:crosses val="autoZero"/>
        <c:auto val="1"/>
        <c:lblAlgn val="ctr"/>
        <c:lblOffset val="100"/>
        <c:noMultiLvlLbl val="0"/>
      </c:catAx>
      <c:valAx>
        <c:axId val="319400160"/>
        <c:scaling>
          <c:orientation val="minMax"/>
          <c:max val="35"/>
          <c:min val="1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100"/>
                  <a:t>Teplota (</a:t>
                </a:r>
                <a:r>
                  <a:rPr lang="cs-CZ" sz="1100">
                    <a:latin typeface="Calibri" panose="020F0502020204030204" pitchFamily="34" charset="0"/>
                    <a:cs typeface="Calibri" panose="020F0502020204030204" pitchFamily="34" charset="0"/>
                  </a:rPr>
                  <a:t>°C)</a:t>
                </a:r>
                <a:endParaRPr lang="cs-CZ" sz="11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19402120"/>
        <c:crosses val="autoZero"/>
        <c:crossBetween val="between"/>
      </c:valAx>
      <c:valAx>
        <c:axId val="319402512"/>
        <c:scaling>
          <c:orientation val="minMax"/>
          <c:max val="55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200"/>
                  <a:t>Vlhkost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19398592"/>
        <c:crosses val="max"/>
        <c:crossBetween val="between"/>
      </c:valAx>
      <c:catAx>
        <c:axId val="319398592"/>
        <c:scaling>
          <c:orientation val="minMax"/>
        </c:scaling>
        <c:delete val="1"/>
        <c:axPos val="b"/>
        <c:numFmt formatCode="h:mm" sourceLinked="1"/>
        <c:majorTickMark val="none"/>
        <c:minorTickMark val="none"/>
        <c:tickLblPos val="nextTo"/>
        <c:crossAx val="3194025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0556743695144986E-2"/>
          <c:y val="0.1411732437731357"/>
          <c:w val="0.95652367965677931"/>
          <c:h val="7.97906580861859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0.05901</cdr:x>
      <cdr:y>0.16042</cdr:y>
    </cdr:from>
    <cdr:to>
      <cdr:x>0.66144</cdr:x>
      <cdr:y>0.55615</cdr:y>
    </cdr:to>
    <cdr:pic>
      <cdr:nvPicPr>
        <cdr:cNvPr id="6" name="Obrázek 5"/>
        <cdr:cNvPicPr/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39553" y="1080094"/>
          <a:ext cx="5508676" cy="266429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0.0689</cdr:x>
      <cdr:y>0.58823</cdr:y>
    </cdr:from>
    <cdr:to>
      <cdr:x>0.66537</cdr:x>
      <cdr:y>0.93048</cdr:y>
    </cdr:to>
    <cdr:pic>
      <cdr:nvPicPr>
        <cdr:cNvPr id="7" name="Obrázek 6"/>
        <cdr:cNvPicPr/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630022" y="3960415"/>
          <a:ext cx="5454147" cy="230425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0.74412</cdr:x>
      <cdr:y>0.31016</cdr:y>
    </cdr:from>
    <cdr:to>
      <cdr:x>0.93312</cdr:x>
      <cdr:y>0.37433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6804249" y="2088206"/>
          <a:ext cx="1728192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800" dirty="0"/>
            <a:t>Stará budova</a:t>
          </a:r>
        </a:p>
      </cdr:txBody>
    </cdr:sp>
  </cdr:relSizeAnchor>
  <cdr:relSizeAnchor xmlns:cdr="http://schemas.openxmlformats.org/drawingml/2006/chartDrawing">
    <cdr:from>
      <cdr:x>0.752</cdr:x>
      <cdr:y>0.71251</cdr:y>
    </cdr:from>
    <cdr:to>
      <cdr:x>0.8465</cdr:x>
      <cdr:y>0.77669</cdr:y>
    </cdr:to>
    <cdr:sp macro="" textlink="">
      <cdr:nvSpPr>
        <cdr:cNvPr id="9" name="TextovéPole 1"/>
        <cdr:cNvSpPr txBox="1"/>
      </cdr:nvSpPr>
      <cdr:spPr>
        <a:xfrm xmlns:a="http://schemas.openxmlformats.org/drawingml/2006/main">
          <a:off x="6876257" y="4797152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800" dirty="0"/>
            <a:t>Nová budova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0.47638</cdr:x>
      <cdr:y>0.25019</cdr:y>
    </cdr:from>
    <cdr:to>
      <cdr:x>0.92722</cdr:x>
      <cdr:y>0.74981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355976" y="1560510"/>
          <a:ext cx="4122548" cy="3116291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0.12242</cdr:x>
      <cdr:y>0.80374</cdr:y>
    </cdr:from>
    <cdr:to>
      <cdr:x>0.28623</cdr:x>
      <cdr:y>0.92401</cdr:y>
    </cdr:to>
    <cdr:sp macro="" textlink="">
      <cdr:nvSpPr>
        <cdr:cNvPr id="4" name="TextovéPole 3"/>
        <cdr:cNvSpPr txBox="1"/>
      </cdr:nvSpPr>
      <cdr:spPr>
        <a:xfrm xmlns:a="http://schemas.openxmlformats.org/drawingml/2006/main">
          <a:off x="1119420" y="5013176"/>
          <a:ext cx="1497893" cy="7501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800" dirty="0"/>
            <a:t>Stará budova</a:t>
          </a:r>
        </a:p>
      </cdr:txBody>
    </cdr:sp>
  </cdr:relSizeAnchor>
  <cdr:relSizeAnchor xmlns:cdr="http://schemas.openxmlformats.org/drawingml/2006/chartDrawing">
    <cdr:from>
      <cdr:x>0.60365</cdr:x>
      <cdr:y>0.80507</cdr:y>
    </cdr:from>
    <cdr:to>
      <cdr:x>0.75987</cdr:x>
      <cdr:y>0.92534</cdr:y>
    </cdr:to>
    <cdr:sp macro="" textlink="">
      <cdr:nvSpPr>
        <cdr:cNvPr id="5" name="TextovéPole 4"/>
        <cdr:cNvSpPr txBox="1"/>
      </cdr:nvSpPr>
      <cdr:spPr>
        <a:xfrm xmlns:a="http://schemas.openxmlformats.org/drawingml/2006/main">
          <a:off x="5519821" y="5021464"/>
          <a:ext cx="1428443" cy="7501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800" dirty="0"/>
            <a:t>Nová budova</a:t>
          </a:r>
        </a:p>
        <a:p xmlns:a="http://schemas.openxmlformats.org/drawingml/2006/main">
          <a:endParaRPr lang="cs-CZ" sz="18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0.74412</cdr:x>
      <cdr:y>0.31016</cdr:y>
    </cdr:from>
    <cdr:to>
      <cdr:x>0.93312</cdr:x>
      <cdr:y>0.37433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6804249" y="2088206"/>
          <a:ext cx="1728192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800" dirty="0"/>
            <a:t>Stará budova</a:t>
          </a:r>
        </a:p>
      </cdr:txBody>
    </cdr:sp>
  </cdr:relSizeAnchor>
  <cdr:relSizeAnchor xmlns:cdr="http://schemas.openxmlformats.org/drawingml/2006/chartDrawing">
    <cdr:from>
      <cdr:x>0.752</cdr:x>
      <cdr:y>0.71251</cdr:y>
    </cdr:from>
    <cdr:to>
      <cdr:x>0.8465</cdr:x>
      <cdr:y>0.77669</cdr:y>
    </cdr:to>
    <cdr:sp macro="" textlink="">
      <cdr:nvSpPr>
        <cdr:cNvPr id="9" name="TextovéPole 1"/>
        <cdr:cNvSpPr txBox="1"/>
      </cdr:nvSpPr>
      <cdr:spPr>
        <a:xfrm xmlns:a="http://schemas.openxmlformats.org/drawingml/2006/main">
          <a:off x="6876257" y="4797152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1800" dirty="0"/>
            <a:t>Nová budova</a:t>
          </a:r>
        </a:p>
      </cdr:txBody>
    </cdr:sp>
  </cdr:relSizeAnchor>
  <cdr:relSizeAnchor xmlns:cdr="http://schemas.openxmlformats.org/drawingml/2006/chartDrawing">
    <cdr:from>
      <cdr:x>0.05673</cdr:x>
      <cdr:y>0.15156</cdr:y>
    </cdr:from>
    <cdr:to>
      <cdr:x>0.60237</cdr:x>
      <cdr:y>0.54139</cdr:y>
    </cdr:to>
    <cdr:pic>
      <cdr:nvPicPr>
        <cdr:cNvPr id="8" name="Obrázek 7"/>
        <cdr:cNvPicPr/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518739" y="1020437"/>
          <a:ext cx="4989366" cy="262458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0.08263</cdr:x>
      <cdr:y>0.55209</cdr:y>
    </cdr:from>
    <cdr:to>
      <cdr:x>0.61025</cdr:x>
      <cdr:y>0.96792</cdr:y>
    </cdr:to>
    <cdr:pic>
      <cdr:nvPicPr>
        <cdr:cNvPr id="10" name="Obrázek 9"/>
        <cdr:cNvPicPr/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755576" y="3717032"/>
          <a:ext cx="4824536" cy="2799676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0.50787</cdr:x>
      <cdr:y>0.29957</cdr:y>
    </cdr:from>
    <cdr:to>
      <cdr:x>0.93312</cdr:x>
      <cdr:y>0.78152</cdr:y>
    </cdr:to>
    <cdr:pic>
      <cdr:nvPicPr>
        <cdr:cNvPr id="18" name="Obrázek 17"/>
        <cdr:cNvPicPr/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644008" y="1695107"/>
          <a:ext cx="3888441" cy="2727118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4940D4-6630-4674-B6BC-E7C9FF1729CC}" type="datetimeFigureOut">
              <a:rPr lang="cs-CZ" smtClean="0"/>
              <a:pPr/>
              <a:t>20-06-2017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AF393-345C-4346-BD04-FCBCD39E4E8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54525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0553D-AAF9-4829-9C17-392D98EA7FD8}" type="datetimeFigureOut">
              <a:rPr lang="cs-CZ" smtClean="0"/>
              <a:pPr/>
              <a:t>20-06-2017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A501DF-D9F3-4EE3-969D-BBC9D55395B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4735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501DF-D9F3-4EE3-969D-BBC9D55395BD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6732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Platshållare för anteckninga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dirty="0"/>
              <a:t>Z důvodů vzniku odrazů zvuku od protější stěny řečníka, je vhodné naistalovat stěnový absorbér, aby tyto nechtěné zvuky pohltil.</a:t>
            </a:r>
          </a:p>
        </p:txBody>
      </p:sp>
      <p:sp>
        <p:nvSpPr>
          <p:cNvPr id="38916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C4AF9-0E1E-4B34-A411-9FFA92D2DC33}" type="slidenum">
              <a:rPr kumimoji="0" lang="sv-SE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4896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501DF-D9F3-4EE3-969D-BBC9D55395BD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6013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501DF-D9F3-4EE3-969D-BBC9D55395BD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3704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501DF-D9F3-4EE3-969D-BBC9D55395BD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7954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501DF-D9F3-4EE3-969D-BBC9D55395BD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9078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501DF-D9F3-4EE3-969D-BBC9D55395BD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5500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501DF-D9F3-4EE3-969D-BBC9D55395BD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9466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Platshållare för anteckninga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/>
              <a:t>Pojďme se podívat na místnost tradiční výuky, kdy učitel  stojí u katedry vykládá látku studentům</a:t>
            </a:r>
            <a:r>
              <a:rPr lang="en-US"/>
              <a:t>:</a:t>
            </a:r>
            <a:br>
              <a:rPr lang="en-US"/>
            </a:br>
            <a:br>
              <a:rPr lang="en-US"/>
            </a:br>
            <a:r>
              <a:rPr lang="cs-CZ"/>
              <a:t>Učitel stojí a mluví ke studentům.  Třída je akusticky nijak neupravená – ani strop a ani stěny nejsou nijak ošetřené. Vše se projeví na celkové hladině hluku ve třídě, to přímo narušuje ústní projev vyučujícího a následně celou vyučovací hodinu.</a:t>
            </a:r>
            <a:endParaRPr lang="sv-SE"/>
          </a:p>
          <a:p>
            <a:endParaRPr lang="en-US"/>
          </a:p>
        </p:txBody>
      </p:sp>
      <p:sp>
        <p:nvSpPr>
          <p:cNvPr id="36868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467533-A68D-4115-AD6E-DE451176CCD9}" type="slidenum">
              <a:rPr kumimoji="0" lang="sv-SE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6960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Platshållare för anteckninga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dirty="0"/>
              <a:t>Po instalaci celoplošného akustického stropu</a:t>
            </a:r>
            <a:r>
              <a:rPr lang="cs-CZ" baseline="0" dirty="0"/>
              <a:t> </a:t>
            </a:r>
            <a:r>
              <a:rPr lang="cs-CZ" dirty="0"/>
              <a:t>snížíme vertikální zvukové odrazy a docílíme</a:t>
            </a:r>
            <a:r>
              <a:rPr lang="cs-CZ" baseline="0" dirty="0"/>
              <a:t> </a:t>
            </a:r>
            <a:r>
              <a:rPr lang="cs-CZ" dirty="0"/>
              <a:t>tedy nižší hladiny hluku. Mohou zde však být ještě některé rušivé horizontální odrazy.</a:t>
            </a:r>
          </a:p>
        </p:txBody>
      </p:sp>
      <p:sp>
        <p:nvSpPr>
          <p:cNvPr id="37892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BCEF72-4E74-47A6-A5BC-AEDE9B8EF76E}" type="slidenum">
              <a:rPr kumimoji="0" lang="sv-SE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4487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Platshållare för anteckninga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dirty="0"/>
              <a:t>Z důvodů vzniku odrazů zvuku od protější stěny řečníka, je vhodné naistalovat stěnový absorbér, aby tyto nechtěné zvuky pohltil.</a:t>
            </a:r>
          </a:p>
        </p:txBody>
      </p:sp>
      <p:sp>
        <p:nvSpPr>
          <p:cNvPr id="38916" name="Platshållare för bildnumm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C4AF9-0E1E-4B34-A411-9FFA92D2DC33}" type="slidenum">
              <a:rPr kumimoji="0" lang="sv-SE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4682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541784" y="2420888"/>
            <a:ext cx="7772400" cy="64807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200" b="1">
                <a:solidFill>
                  <a:srgbClr val="1A738E"/>
                </a:solidFill>
              </a:defRPr>
            </a:lvl1pPr>
          </a:lstStyle>
          <a:p>
            <a:r>
              <a:rPr lang="cs-CZ" dirty="0"/>
              <a:t>Vložte titul / Insert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539552" y="3068960"/>
            <a:ext cx="6400800" cy="4789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1" i="0" baseline="0">
                <a:solidFill>
                  <a:srgbClr val="6BA41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Vložte podtitul / Insert </a:t>
            </a:r>
            <a:r>
              <a:rPr lang="cs-CZ" dirty="0" err="1"/>
              <a:t>subtitle</a:t>
            </a:r>
            <a:endParaRPr lang="cs-CZ" dirty="0"/>
          </a:p>
          <a:p>
            <a:endParaRPr lang="cs-CZ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2" hasCustomPrompt="1"/>
          </p:nvPr>
        </p:nvSpPr>
        <p:spPr>
          <a:xfrm>
            <a:off x="540197" y="3572817"/>
            <a:ext cx="6335712" cy="43224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buNone/>
              <a:defRPr sz="1800" baseline="0">
                <a:solidFill>
                  <a:srgbClr val="6BA414"/>
                </a:solidFill>
              </a:defRPr>
            </a:lvl1pPr>
          </a:lstStyle>
          <a:p>
            <a:pPr lvl="0"/>
            <a:r>
              <a:rPr lang="cs-CZ" dirty="0"/>
              <a:t>Vložte jméno autora nebo text / </a:t>
            </a:r>
            <a:r>
              <a:rPr lang="cs-CZ" dirty="0" err="1"/>
              <a:t>Name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author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additional</a:t>
            </a:r>
            <a:r>
              <a:rPr lang="cs-CZ" dirty="0"/>
              <a:t> text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CC38CD1B-E90D-4E8F-838F-858BD3E8509E}" type="datetime1">
              <a:rPr lang="cs-CZ" smtClean="0"/>
              <a:t>20-06-2017</a:t>
            </a:fld>
            <a:endParaRPr lang="cs-CZ" dirty="0"/>
          </a:p>
        </p:txBody>
      </p:sp>
      <p:sp>
        <p:nvSpPr>
          <p:cNvPr id="9" name="Zástupný symbol pro zápatí 12"/>
          <p:cNvSpPr>
            <a:spLocks noGrp="1"/>
          </p:cNvSpPr>
          <p:nvPr>
            <p:ph type="ftr" sz="quarter" idx="3"/>
          </p:nvPr>
        </p:nvSpPr>
        <p:spPr>
          <a:xfrm>
            <a:off x="1115616" y="6525344"/>
            <a:ext cx="756848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1A738E"/>
                </a:solidFill>
              </a:defRPr>
            </a:lvl1pPr>
          </a:lstStyle>
          <a:p>
            <a:r>
              <a:rPr lang="cs-CZ"/>
              <a:t>Tisková konference Měření ve školách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Page heading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1926167"/>
            <a:ext cx="8212138" cy="1845733"/>
          </a:xfrm>
        </p:spPr>
        <p:txBody>
          <a:bodyPr/>
          <a:lstStyle/>
          <a:p>
            <a:pPr lvl="0"/>
            <a:r>
              <a:rPr lang="en-US" noProof="0" dirty="0"/>
              <a:t>Heading 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0533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Page heading</a:t>
            </a:r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39105" y="1919017"/>
            <a:ext cx="4032250" cy="1384995"/>
          </a:xfrm>
        </p:spPr>
        <p:txBody>
          <a:bodyPr>
            <a:spAutoFit/>
          </a:bodyPr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718844" y="1919017"/>
            <a:ext cx="4032250" cy="1384995"/>
          </a:xfrm>
        </p:spPr>
        <p:txBody>
          <a:bodyPr>
            <a:spAutoFit/>
          </a:bodyPr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707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Page heading</a:t>
            </a:r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43719" y="1927483"/>
            <a:ext cx="2628000" cy="1384995"/>
          </a:xfrm>
        </p:spPr>
        <p:txBody>
          <a:bodyPr wrap="square">
            <a:spAutoFit/>
          </a:bodyPr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3333407" y="1927483"/>
            <a:ext cx="2628000" cy="1384995"/>
          </a:xfrm>
        </p:spPr>
        <p:txBody>
          <a:bodyPr wrap="square">
            <a:spAutoFit/>
          </a:bodyPr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6123094" y="1927482"/>
            <a:ext cx="2628000" cy="1384995"/>
          </a:xfrm>
        </p:spPr>
        <p:txBody>
          <a:bodyPr>
            <a:spAutoFit/>
          </a:bodyPr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dirty="0"/>
              <a:t>Heading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0165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Page 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9942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960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ln>
            <a:noFill/>
          </a:ln>
        </p:spPr>
        <p:txBody>
          <a:bodyPr anchor="ctr" anchorCtr="0"/>
          <a:lstStyle>
            <a:lvl1pPr algn="ctr">
              <a:defRPr baseline="0">
                <a:solidFill>
                  <a:srgbClr val="00A657"/>
                </a:solidFill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91476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1558272" y="1677123"/>
            <a:ext cx="6027456" cy="3912813"/>
          </a:xfrm>
        </p:spPr>
        <p:txBody>
          <a:bodyPr anchor="t"/>
          <a:lstStyle>
            <a:lvl1pPr algn="ctr">
              <a:defRPr sz="3600" b="0" i="1" cap="none">
                <a:solidFill>
                  <a:srgbClr val="006A4D"/>
                </a:solidFill>
                <a:latin typeface="Arial"/>
                <a:cs typeface="Arial"/>
              </a:defRPr>
            </a:lvl1pPr>
            <a:lvl2pPr algn="ctr">
              <a:defRPr sz="1600" b="0" i="0">
                <a:solidFill>
                  <a:srgbClr val="006A4D"/>
                </a:solidFill>
                <a:latin typeface="Arial"/>
                <a:cs typeface="Arial"/>
              </a:defRPr>
            </a:lvl2pPr>
            <a:lvl3pPr>
              <a:defRPr sz="3600" b="0" i="0">
                <a:solidFill>
                  <a:srgbClr val="006A4D"/>
                </a:solidFill>
                <a:latin typeface="Arnhem Pro Bln Ita"/>
                <a:cs typeface="Arnhem Pro Bln Ita"/>
              </a:defRPr>
            </a:lvl3pPr>
            <a:lvl4pPr>
              <a:defRPr sz="3600" b="0" i="0">
                <a:solidFill>
                  <a:srgbClr val="006A4D"/>
                </a:solidFill>
                <a:latin typeface="Arnhem Pro Bln Ita"/>
                <a:cs typeface="Arnhem Pro Bln Ita"/>
              </a:defRPr>
            </a:lvl4pPr>
            <a:lvl5pPr>
              <a:defRPr sz="3600" b="0" i="0">
                <a:solidFill>
                  <a:srgbClr val="006A4D"/>
                </a:solidFill>
                <a:latin typeface="Arnhem Pro Bln Ita"/>
                <a:cs typeface="Arnhem Pro Bln Ita"/>
              </a:defRPr>
            </a:lvl5pPr>
          </a:lstStyle>
          <a:p>
            <a:pPr lvl="0"/>
            <a:r>
              <a:rPr lang="en-US" dirty="0"/>
              <a:t>“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auctor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in </a:t>
            </a:r>
            <a:r>
              <a:rPr lang="en-US" dirty="0" err="1"/>
              <a:t>urna</a:t>
            </a:r>
            <a:r>
              <a:rPr lang="en-US" dirty="0"/>
              <a:t> semper,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.”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BOB SULENTIC</a:t>
            </a:r>
          </a:p>
        </p:txBody>
      </p:sp>
    </p:spTree>
    <p:extLst>
      <p:ext uri="{BB962C8B-B14F-4D97-AF65-F5344CB8AC3E}">
        <p14:creationId xmlns:p14="http://schemas.microsoft.com/office/powerpoint/2010/main" val="4260620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Green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2287219"/>
          </a:xfrm>
          <a:prstGeom prst="rect">
            <a:avLst/>
          </a:prstGeom>
          <a:gradFill flip="none" rotWithShape="1">
            <a:gsLst>
              <a:gs pos="50000">
                <a:srgbClr val="58B680"/>
              </a:gs>
              <a:gs pos="100000">
                <a:schemeClr val="accent1"/>
              </a:gs>
              <a:gs pos="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0" y="2286000"/>
            <a:ext cx="9144000" cy="2287219"/>
          </a:xfrm>
          <a:prstGeom prst="rect">
            <a:avLst/>
          </a:prstGeom>
          <a:gradFill flip="none" rotWithShape="1">
            <a:gsLst>
              <a:gs pos="50000">
                <a:srgbClr val="6EBD8C"/>
              </a:gs>
              <a:gs pos="100000">
                <a:srgbClr val="00A657"/>
              </a:gs>
              <a:gs pos="0">
                <a:srgbClr val="00A657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4572000"/>
            <a:ext cx="9144000" cy="2287219"/>
          </a:xfrm>
          <a:prstGeom prst="rect">
            <a:avLst/>
          </a:prstGeom>
          <a:gradFill flip="none" rotWithShape="1">
            <a:gsLst>
              <a:gs pos="50000">
                <a:srgbClr val="D5E576"/>
              </a:gs>
              <a:gs pos="100000">
                <a:schemeClr val="accent2"/>
              </a:gs>
              <a:gs pos="0">
                <a:schemeClr val="accent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"/>
            <a:ext cx="9144000" cy="2285999"/>
          </a:xfrm>
        </p:spPr>
        <p:txBody>
          <a:bodyPr anchor="ctr"/>
          <a:lstStyle>
            <a:lvl1pPr algn="ctr">
              <a:defRPr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LOREM IPSUM DOLOR SIT AMET </a:t>
            </a:r>
            <a:br>
              <a:rPr lang="en-US" dirty="0"/>
            </a:br>
            <a:r>
              <a:rPr lang="en-US" dirty="0"/>
              <a:t>CONSECTETUR ADIPISCING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312790"/>
            <a:ext cx="9144000" cy="2285999"/>
          </a:xfrm>
        </p:spPr>
        <p:txBody>
          <a:bodyPr anchor="ctr"/>
          <a:lstStyle>
            <a:lvl1pPr algn="ctr">
              <a:defRPr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LOREM IPSUM DOLOR SIT AMET </a:t>
            </a:r>
            <a:br>
              <a:rPr lang="en-US" dirty="0"/>
            </a:br>
            <a:r>
              <a:rPr lang="en-US" dirty="0"/>
              <a:t>CONSECTETUR ADIPISCING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4598789"/>
            <a:ext cx="9144000" cy="2285999"/>
          </a:xfrm>
        </p:spPr>
        <p:txBody>
          <a:bodyPr anchor="ctr"/>
          <a:lstStyle>
            <a:lvl1pPr algn="ctr">
              <a:defRPr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LOREM IPSUM DOLOR SIT AMET </a:t>
            </a:r>
            <a:br>
              <a:rPr lang="en-US" dirty="0"/>
            </a:br>
            <a:r>
              <a:rPr lang="en-US" dirty="0"/>
              <a:t>CONSECTETUR ADIPISCING</a:t>
            </a:r>
          </a:p>
        </p:txBody>
      </p:sp>
    </p:spTree>
    <p:extLst>
      <p:ext uri="{BB962C8B-B14F-4D97-AF65-F5344CB8AC3E}">
        <p14:creationId xmlns:p14="http://schemas.microsoft.com/office/powerpoint/2010/main" val="24499112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ox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624564"/>
            <a:ext cx="8211542" cy="615553"/>
          </a:xfrm>
        </p:spPr>
        <p:txBody>
          <a:bodyPr/>
          <a:lstStyle/>
          <a:p>
            <a:r>
              <a:rPr lang="en-GB" dirty="0"/>
              <a:t>Heading on LINE ONE </a:t>
            </a:r>
            <a:br>
              <a:rPr lang="en-GB" dirty="0"/>
            </a:br>
            <a:r>
              <a:rPr lang="en-GB" dirty="0"/>
              <a:t>heading on LINE TWO</a:t>
            </a:r>
          </a:p>
        </p:txBody>
      </p:sp>
      <p:sp>
        <p:nvSpPr>
          <p:cNvPr id="3" name="Rectangle 2"/>
          <p:cNvSpPr/>
          <p:nvPr userDrawn="1"/>
        </p:nvSpPr>
        <p:spPr bwMode="auto">
          <a:xfrm>
            <a:off x="4639146" y="2173381"/>
            <a:ext cx="4305032" cy="3237060"/>
          </a:xfrm>
          <a:prstGeom prst="rect">
            <a:avLst/>
          </a:prstGeom>
          <a:gradFill flip="none" rotWithShape="1">
            <a:gsLst>
              <a:gs pos="50000">
                <a:srgbClr val="D5E576"/>
              </a:gs>
              <a:gs pos="100000">
                <a:schemeClr val="accent2"/>
              </a:gs>
              <a:gs pos="0">
                <a:schemeClr val="accent2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262062" y="2180862"/>
            <a:ext cx="4301804" cy="3229581"/>
          </a:xfrm>
          <a:prstGeom prst="rect">
            <a:avLst/>
          </a:prstGeom>
          <a:gradFill flip="none" rotWithShape="1">
            <a:gsLst>
              <a:gs pos="50000">
                <a:srgbClr val="58B680"/>
              </a:gs>
              <a:gs pos="100000">
                <a:schemeClr val="accent1"/>
              </a:gs>
              <a:gs pos="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4639146" y="2173382"/>
            <a:ext cx="4305032" cy="3237060"/>
          </a:xfrm>
          <a:prstGeom prst="rect">
            <a:avLst/>
          </a:prstGeom>
          <a:gradFill flip="none" rotWithShape="1">
            <a:gsLst>
              <a:gs pos="50000">
                <a:srgbClr val="6EBD8C"/>
              </a:gs>
              <a:gs pos="100000">
                <a:srgbClr val="00A657"/>
              </a:gs>
              <a:gs pos="0">
                <a:srgbClr val="00A657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361914" y="2584451"/>
            <a:ext cx="4102100" cy="2421467"/>
          </a:xfrm>
        </p:spPr>
        <p:txBody>
          <a:bodyPr lIns="91440" tIns="45720" rIns="91440" bIns="45720"/>
          <a:lstStyle>
            <a:lvl1pPr>
              <a:defRPr sz="1400">
                <a:solidFill>
                  <a:srgbClr val="FFFFFF"/>
                </a:solidFill>
              </a:defRPr>
            </a:lvl1pPr>
            <a:lvl2pPr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740612" y="2584451"/>
            <a:ext cx="4102100" cy="2421467"/>
          </a:xfrm>
        </p:spPr>
        <p:txBody>
          <a:bodyPr lIns="91440" tIns="45720" rIns="91440" bIns="45720"/>
          <a:lstStyle>
            <a:lvl1pPr>
              <a:defRPr sz="1400">
                <a:solidFill>
                  <a:srgbClr val="FFFFFF"/>
                </a:solidFill>
              </a:defRPr>
            </a:lvl1pPr>
            <a:lvl2pPr>
              <a:defRPr sz="1400">
                <a:solidFill>
                  <a:srgbClr val="FFFFFF"/>
                </a:solidFill>
              </a:defRPr>
            </a:lvl2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28572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537592" y="1604434"/>
            <a:ext cx="2592388" cy="3668580"/>
          </a:xfrm>
        </p:spPr>
        <p:txBody>
          <a:bodyPr anchor="ctr" anchorCtr="0"/>
          <a:lstStyle>
            <a:lvl1pPr algn="ctr">
              <a:defRPr sz="1400" baseline="0"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3344292" y="1604434"/>
            <a:ext cx="2592388" cy="3668580"/>
          </a:xfrm>
        </p:spPr>
        <p:txBody>
          <a:bodyPr anchor="ctr" anchorCtr="0"/>
          <a:lstStyle>
            <a:lvl1pPr algn="ctr">
              <a:defRPr sz="1400" baseline="0"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6157342" y="1604434"/>
            <a:ext cx="2592388" cy="3668580"/>
          </a:xfrm>
        </p:spPr>
        <p:txBody>
          <a:bodyPr anchor="ctr" anchorCtr="0"/>
          <a:lstStyle>
            <a:lvl1pPr algn="ctr">
              <a:defRPr sz="1400" baseline="0"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37593" y="5272617"/>
            <a:ext cx="2592387" cy="863600"/>
          </a:xfrm>
        </p:spPr>
        <p:txBody>
          <a:bodyPr lIns="91440" tIns="45720" rIns="91440" bIns="45720"/>
          <a:lstStyle>
            <a:lvl1pPr fontAlgn="base">
              <a:spcBef>
                <a:spcPct val="0"/>
              </a:spcBef>
              <a:spcAft>
                <a:spcPct val="0"/>
              </a:spcAft>
              <a:defRPr sz="1200" b="0" i="0" cap="none">
                <a:solidFill>
                  <a:schemeClr val="accent1"/>
                </a:solidFill>
                <a:latin typeface="Arnhem Pro Bln"/>
                <a:cs typeface="Arnhem Pro Bln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3344293" y="5272617"/>
            <a:ext cx="2592387" cy="863600"/>
          </a:xfrm>
        </p:spPr>
        <p:txBody>
          <a:bodyPr lIns="91440" tIns="45720" rIns="91440" bIns="45720"/>
          <a:lstStyle>
            <a:lvl1pPr fontAlgn="base">
              <a:spcBef>
                <a:spcPct val="0"/>
              </a:spcBef>
              <a:spcAft>
                <a:spcPct val="0"/>
              </a:spcAft>
              <a:defRPr sz="1200" b="0" i="0" cap="none">
                <a:solidFill>
                  <a:srgbClr val="00A657"/>
                </a:solidFill>
                <a:latin typeface="Arnhem Pro Bln"/>
                <a:cs typeface="Arnhem Pro Bln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158708" y="5272617"/>
            <a:ext cx="2592387" cy="863600"/>
          </a:xfrm>
        </p:spPr>
        <p:txBody>
          <a:bodyPr lIns="91440" tIns="45720" rIns="91440" bIns="45720"/>
          <a:lstStyle>
            <a:lvl1pPr fontAlgn="base">
              <a:spcBef>
                <a:spcPct val="0"/>
              </a:spcBef>
              <a:spcAft>
                <a:spcPct val="0"/>
              </a:spcAft>
              <a:defRPr sz="1200" b="0" i="0" cap="none">
                <a:solidFill>
                  <a:srgbClr val="69BE28"/>
                </a:solidFill>
                <a:latin typeface="Arnhem Pro Bln"/>
                <a:cs typeface="Arnhem Pro Bln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624564"/>
            <a:ext cx="8211542" cy="615553"/>
          </a:xfrm>
        </p:spPr>
        <p:txBody>
          <a:bodyPr/>
          <a:lstStyle/>
          <a:p>
            <a:r>
              <a:rPr lang="en-GB" dirty="0"/>
              <a:t>Heading on LINE ONE </a:t>
            </a:r>
            <a:br>
              <a:rPr lang="en-GB" dirty="0"/>
            </a:br>
            <a:r>
              <a:rPr lang="en-GB" dirty="0"/>
              <a:t>heading on LINE TWO</a:t>
            </a:r>
          </a:p>
        </p:txBody>
      </p:sp>
    </p:spTree>
    <p:extLst>
      <p:ext uri="{BB962C8B-B14F-4D97-AF65-F5344CB8AC3E}">
        <p14:creationId xmlns:p14="http://schemas.microsoft.com/office/powerpoint/2010/main" val="2411754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539552" y="2169440"/>
            <a:ext cx="8139344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marR="0" indent="266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7CB820"/>
              </a:buClr>
              <a:buSzTx/>
              <a:buFont typeface="Arial" pitchFamily="34" charset="0"/>
              <a:buChar char="•"/>
              <a:tabLst/>
              <a:defRPr sz="2200" b="0" i="0" baseline="0">
                <a:solidFill>
                  <a:srgbClr val="3A3C3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Vložte seznam / Insert </a:t>
            </a:r>
            <a:r>
              <a:rPr lang="cs-CZ" dirty="0" err="1"/>
              <a:t>bulleted</a:t>
            </a:r>
            <a:r>
              <a:rPr lang="cs-CZ" dirty="0"/>
              <a:t> list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4" hasCustomPrompt="1"/>
          </p:nvPr>
        </p:nvSpPr>
        <p:spPr>
          <a:xfrm>
            <a:off x="540197" y="2780928"/>
            <a:ext cx="8138669" cy="43180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266700" indent="-266700">
              <a:buClr>
                <a:srgbClr val="7CB820"/>
              </a:buClr>
              <a:buFont typeface="+mj-lt"/>
              <a:buAutoNum type="arabicPeriod"/>
              <a:defRPr sz="2200">
                <a:solidFill>
                  <a:srgbClr val="6BA414"/>
                </a:solidFill>
              </a:defRPr>
            </a:lvl1pPr>
          </a:lstStyle>
          <a:p>
            <a:r>
              <a:rPr lang="cs-CZ" dirty="0"/>
              <a:t>Vložte číslovaný seznam / Insert </a:t>
            </a:r>
            <a:r>
              <a:rPr lang="cs-CZ" dirty="0" err="1"/>
              <a:t>numbered</a:t>
            </a:r>
            <a:r>
              <a:rPr lang="cs-CZ" dirty="0"/>
              <a:t> list</a:t>
            </a:r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15" hasCustomPrompt="1"/>
          </p:nvPr>
        </p:nvSpPr>
        <p:spPr>
          <a:xfrm>
            <a:off x="540197" y="3356992"/>
            <a:ext cx="8137995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>
              <a:buNone/>
              <a:defRPr sz="2200">
                <a:solidFill>
                  <a:srgbClr val="3A3C38"/>
                </a:solidFill>
              </a:defRPr>
            </a:lvl1pPr>
          </a:lstStyle>
          <a:p>
            <a:pPr lvl="0"/>
            <a:r>
              <a:rPr lang="cs-CZ" dirty="0"/>
              <a:t>Vložte text / Insert </a:t>
            </a:r>
            <a:r>
              <a:rPr lang="cs-CZ" dirty="0" err="1"/>
              <a:t>plain</a:t>
            </a:r>
            <a:r>
              <a:rPr lang="cs-CZ" dirty="0"/>
              <a:t> text</a:t>
            </a:r>
          </a:p>
        </p:txBody>
      </p:sp>
      <p:sp>
        <p:nvSpPr>
          <p:cNvPr id="11" name="Nadpis 1"/>
          <p:cNvSpPr>
            <a:spLocks noGrp="1"/>
          </p:cNvSpPr>
          <p:nvPr>
            <p:ph type="ctrTitle" hasCustomPrompt="1"/>
          </p:nvPr>
        </p:nvSpPr>
        <p:spPr>
          <a:xfrm>
            <a:off x="539552" y="1340768"/>
            <a:ext cx="8132440" cy="492443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>
              <a:defRPr sz="2600" b="1">
                <a:solidFill>
                  <a:srgbClr val="1A738E"/>
                </a:solidFill>
              </a:defRPr>
            </a:lvl1pPr>
          </a:lstStyle>
          <a:p>
            <a:r>
              <a:rPr lang="cs-CZ" dirty="0"/>
              <a:t>Vložte název snímku / Insert slide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10" name="Zástupný symbol pro graf 9"/>
          <p:cNvSpPr>
            <a:spLocks noGrp="1"/>
          </p:cNvSpPr>
          <p:nvPr>
            <p:ph type="chart" sz="quarter" idx="16" hasCustomPrompt="1"/>
          </p:nvPr>
        </p:nvSpPr>
        <p:spPr>
          <a:xfrm>
            <a:off x="539750" y="3933056"/>
            <a:ext cx="8135938" cy="648444"/>
          </a:xfrm>
          <a:prstGeom prst="rect">
            <a:avLst/>
          </a:prstGeom>
        </p:spPr>
        <p:txBody>
          <a:bodyPr anchor="ctr" anchorCtr="0"/>
          <a:lstStyle>
            <a:lvl1pPr>
              <a:buNone/>
              <a:defRPr sz="1800">
                <a:solidFill>
                  <a:srgbClr val="3A3C38"/>
                </a:solidFill>
              </a:defRPr>
            </a:lvl1pPr>
          </a:lstStyle>
          <a:p>
            <a:r>
              <a:rPr lang="cs-CZ" dirty="0"/>
              <a:t>Vložte graf / Insert chart</a:t>
            </a:r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02CC67F-D803-4860-BB01-9F7CA26A1A15}" type="datetime1">
              <a:rPr lang="cs-CZ" smtClean="0"/>
              <a:t>20-06-2017</a:t>
            </a:fld>
            <a:endParaRPr lang="cs-CZ" dirty="0"/>
          </a:p>
        </p:txBody>
      </p:sp>
      <p:sp>
        <p:nvSpPr>
          <p:cNvPr id="15" name="Zástupný symbol pro zápatí 12"/>
          <p:cNvSpPr>
            <a:spLocks noGrp="1"/>
          </p:cNvSpPr>
          <p:nvPr>
            <p:ph type="ftr" sz="quarter" idx="3"/>
          </p:nvPr>
        </p:nvSpPr>
        <p:spPr>
          <a:xfrm>
            <a:off x="1115616" y="6525344"/>
            <a:ext cx="756848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1A738E"/>
                </a:solidFill>
              </a:defRPr>
            </a:lvl1pPr>
          </a:lstStyle>
          <a:p>
            <a:r>
              <a:rPr lang="cs-CZ"/>
              <a:t>Tisková konference Měření ve školách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Process chart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4" hasCustomPrompt="1"/>
          </p:nvPr>
        </p:nvSpPr>
        <p:spPr>
          <a:xfrm>
            <a:off x="539552" y="2921000"/>
            <a:ext cx="2114521" cy="1642533"/>
          </a:xfrm>
        </p:spPr>
        <p:txBody>
          <a:bodyPr lIns="91440"/>
          <a:lstStyle>
            <a:lvl1pPr>
              <a:spcBef>
                <a:spcPts val="600"/>
              </a:spcBef>
              <a:defRPr sz="1200" b="0" i="0">
                <a:solidFill>
                  <a:schemeClr val="accent1"/>
                </a:solidFill>
                <a:latin typeface="Futura Md BT Bold"/>
                <a:cs typeface="Futura Md BT Bold"/>
              </a:defRPr>
            </a:lvl1pPr>
            <a:lvl2pPr>
              <a:spcBef>
                <a:spcPts val="600"/>
              </a:spcBef>
              <a:defRPr sz="1200">
                <a:solidFill>
                  <a:schemeClr val="accent1"/>
                </a:solidFill>
                <a:latin typeface="Futura Md BT Medium"/>
                <a:cs typeface="Futura Md BT Medium"/>
              </a:defRPr>
            </a:lvl2pPr>
            <a:lvl3pPr>
              <a:spcBef>
                <a:spcPts val="600"/>
              </a:spcBef>
              <a:defRPr sz="1200">
                <a:solidFill>
                  <a:schemeClr val="accent1"/>
                </a:solidFill>
              </a:defRPr>
            </a:lvl3pPr>
            <a:lvl4pPr>
              <a:spcBef>
                <a:spcPts val="600"/>
              </a:spcBef>
              <a:defRPr sz="1200" baseline="0">
                <a:solidFill>
                  <a:schemeClr val="accent1"/>
                </a:solidFill>
              </a:defRPr>
            </a:lvl4pPr>
            <a:lvl5pPr>
              <a:spcBef>
                <a:spcPts val="600"/>
              </a:spcBef>
              <a:defRPr sz="1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Heading 1 bold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Bullet one</a:t>
            </a:r>
          </a:p>
          <a:p>
            <a:pPr lvl="3"/>
            <a:r>
              <a:rPr lang="en-US" dirty="0"/>
              <a:t>Bullet two</a:t>
            </a:r>
          </a:p>
          <a:p>
            <a:pPr lvl="4"/>
            <a:r>
              <a:rPr lang="en-US" dirty="0"/>
              <a:t>Bullet three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5" hasCustomPrompt="1"/>
          </p:nvPr>
        </p:nvSpPr>
        <p:spPr>
          <a:xfrm>
            <a:off x="2699792" y="2921000"/>
            <a:ext cx="1884920" cy="1642533"/>
          </a:xfrm>
        </p:spPr>
        <p:txBody>
          <a:bodyPr lIns="91440"/>
          <a:lstStyle>
            <a:lvl1pPr>
              <a:spcBef>
                <a:spcPts val="600"/>
              </a:spcBef>
              <a:defRPr sz="1200" b="0" i="0">
                <a:solidFill>
                  <a:schemeClr val="accent1"/>
                </a:solidFill>
                <a:latin typeface="Futura Md BT Bold"/>
                <a:cs typeface="Futura Md BT Bold"/>
              </a:defRPr>
            </a:lvl1pPr>
            <a:lvl2pPr>
              <a:spcBef>
                <a:spcPts val="600"/>
              </a:spcBef>
              <a:defRPr sz="1200">
                <a:solidFill>
                  <a:schemeClr val="accent1"/>
                </a:solidFill>
                <a:latin typeface="Futura Md BT Medium"/>
                <a:cs typeface="Futura Md BT Medium"/>
              </a:defRPr>
            </a:lvl2pPr>
            <a:lvl3pPr>
              <a:spcBef>
                <a:spcPts val="600"/>
              </a:spcBef>
              <a:defRPr sz="1200">
                <a:solidFill>
                  <a:schemeClr val="accent1"/>
                </a:solidFill>
              </a:defRPr>
            </a:lvl3pPr>
            <a:lvl4pPr>
              <a:spcBef>
                <a:spcPts val="600"/>
              </a:spcBef>
              <a:defRPr sz="1200" baseline="0">
                <a:solidFill>
                  <a:schemeClr val="accent1"/>
                </a:solidFill>
              </a:defRPr>
            </a:lvl4pPr>
            <a:lvl5pPr>
              <a:spcBef>
                <a:spcPts val="600"/>
              </a:spcBef>
              <a:defRPr sz="1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Heading 1 bold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Bullet one</a:t>
            </a:r>
          </a:p>
          <a:p>
            <a:pPr lvl="3"/>
            <a:r>
              <a:rPr lang="en-US" dirty="0"/>
              <a:t>Bullet two</a:t>
            </a:r>
          </a:p>
          <a:p>
            <a:pPr lvl="4"/>
            <a:r>
              <a:rPr lang="en-US" dirty="0"/>
              <a:t>Bullet three</a:t>
            </a:r>
          </a:p>
        </p:txBody>
      </p:sp>
      <p:sp>
        <p:nvSpPr>
          <p:cNvPr id="24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4628125" y="2921000"/>
            <a:ext cx="1889822" cy="1642533"/>
          </a:xfrm>
        </p:spPr>
        <p:txBody>
          <a:bodyPr lIns="91440"/>
          <a:lstStyle>
            <a:lvl1pPr>
              <a:spcBef>
                <a:spcPts val="600"/>
              </a:spcBef>
              <a:defRPr sz="1200" b="0" i="0">
                <a:solidFill>
                  <a:schemeClr val="accent1"/>
                </a:solidFill>
                <a:latin typeface="Futura Md BT Bold"/>
                <a:cs typeface="Futura Md BT Bold"/>
              </a:defRPr>
            </a:lvl1pPr>
            <a:lvl2pPr>
              <a:spcBef>
                <a:spcPts val="600"/>
              </a:spcBef>
              <a:defRPr sz="1200">
                <a:solidFill>
                  <a:schemeClr val="accent1"/>
                </a:solidFill>
                <a:latin typeface="Futura Md BT Medium"/>
                <a:cs typeface="Futura Md BT Medium"/>
              </a:defRPr>
            </a:lvl2pPr>
            <a:lvl3pPr>
              <a:spcBef>
                <a:spcPts val="600"/>
              </a:spcBef>
              <a:defRPr sz="1200">
                <a:solidFill>
                  <a:schemeClr val="accent1"/>
                </a:solidFill>
              </a:defRPr>
            </a:lvl3pPr>
            <a:lvl4pPr>
              <a:spcBef>
                <a:spcPts val="600"/>
              </a:spcBef>
              <a:defRPr sz="1200" baseline="0">
                <a:solidFill>
                  <a:schemeClr val="accent1"/>
                </a:solidFill>
              </a:defRPr>
            </a:lvl4pPr>
            <a:lvl5pPr>
              <a:spcBef>
                <a:spcPts val="600"/>
              </a:spcBef>
              <a:defRPr sz="1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Heading 1 bold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Bullet one</a:t>
            </a:r>
          </a:p>
          <a:p>
            <a:pPr lvl="3"/>
            <a:r>
              <a:rPr lang="en-US" dirty="0"/>
              <a:t>Bullet two</a:t>
            </a:r>
          </a:p>
          <a:p>
            <a:pPr lvl="4"/>
            <a:r>
              <a:rPr lang="en-US" dirty="0"/>
              <a:t>Bullet three</a:t>
            </a:r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7" hasCustomPrompt="1"/>
          </p:nvPr>
        </p:nvSpPr>
        <p:spPr>
          <a:xfrm>
            <a:off x="6561359" y="2917026"/>
            <a:ext cx="2189735" cy="1642533"/>
          </a:xfrm>
        </p:spPr>
        <p:txBody>
          <a:bodyPr lIns="91440"/>
          <a:lstStyle>
            <a:lvl1pPr>
              <a:spcBef>
                <a:spcPts val="600"/>
              </a:spcBef>
              <a:defRPr sz="1200" b="0" i="0">
                <a:solidFill>
                  <a:schemeClr val="accent1"/>
                </a:solidFill>
                <a:latin typeface="Futura Md BT Bold"/>
                <a:cs typeface="Futura Md BT Bold"/>
              </a:defRPr>
            </a:lvl1pPr>
            <a:lvl2pPr>
              <a:spcBef>
                <a:spcPts val="600"/>
              </a:spcBef>
              <a:defRPr sz="1200">
                <a:solidFill>
                  <a:schemeClr val="accent1"/>
                </a:solidFill>
                <a:latin typeface="Futura Md BT Medium"/>
                <a:cs typeface="Futura Md BT Medium"/>
              </a:defRPr>
            </a:lvl2pPr>
            <a:lvl3pPr>
              <a:spcBef>
                <a:spcPts val="600"/>
              </a:spcBef>
              <a:defRPr sz="1200">
                <a:solidFill>
                  <a:schemeClr val="accent1"/>
                </a:solidFill>
              </a:defRPr>
            </a:lvl3pPr>
            <a:lvl4pPr>
              <a:spcBef>
                <a:spcPts val="600"/>
              </a:spcBef>
              <a:defRPr sz="1200" baseline="0">
                <a:solidFill>
                  <a:schemeClr val="accent1"/>
                </a:solidFill>
              </a:defRPr>
            </a:lvl4pPr>
            <a:lvl5pPr>
              <a:spcBef>
                <a:spcPts val="600"/>
              </a:spcBef>
              <a:defRPr sz="1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Heading 1 bold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Bullet one</a:t>
            </a:r>
          </a:p>
          <a:p>
            <a:pPr lvl="3"/>
            <a:r>
              <a:rPr lang="en-US" dirty="0"/>
              <a:t>Bullet two</a:t>
            </a:r>
          </a:p>
          <a:p>
            <a:pPr lvl="4"/>
            <a:r>
              <a:rPr lang="en-US" dirty="0"/>
              <a:t>Bullet three</a:t>
            </a:r>
          </a:p>
        </p:txBody>
      </p:sp>
      <p:sp>
        <p:nvSpPr>
          <p:cNvPr id="36" name="SmartArt Placeholder 35"/>
          <p:cNvSpPr>
            <a:spLocks noGrp="1"/>
          </p:cNvSpPr>
          <p:nvPr>
            <p:ph type="dgm" sz="quarter" idx="18" hasCustomPrompt="1"/>
          </p:nvPr>
        </p:nvSpPr>
        <p:spPr>
          <a:xfrm>
            <a:off x="539552" y="2186518"/>
            <a:ext cx="8211542" cy="575733"/>
          </a:xfrm>
          <a:solidFill>
            <a:schemeClr val="accent1"/>
          </a:solidFill>
        </p:spPr>
        <p:txBody>
          <a:bodyPr lIns="91440" anchor="ctr"/>
          <a:lstStyle>
            <a:lvl1pPr>
              <a:defRPr sz="1600">
                <a:solidFill>
                  <a:schemeClr val="bg1"/>
                </a:solidFill>
                <a:latin typeface="Futura Bk BT Book"/>
                <a:cs typeface="Futura Bk BT Book"/>
              </a:defRPr>
            </a:lvl1pPr>
          </a:lstStyle>
          <a:p>
            <a:r>
              <a:rPr lang="en-US" dirty="0"/>
              <a:t>Process</a:t>
            </a:r>
          </a:p>
        </p:txBody>
      </p:sp>
    </p:spTree>
    <p:extLst>
      <p:ext uri="{BB962C8B-B14F-4D97-AF65-F5344CB8AC3E}">
        <p14:creationId xmlns:p14="http://schemas.microsoft.com/office/powerpoint/2010/main" val="1997828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Page heading</a:t>
            </a:r>
            <a:endParaRPr lang="en-GB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1291118" y="1449026"/>
            <a:ext cx="649288" cy="867833"/>
          </a:xfrm>
        </p:spPr>
        <p:txBody>
          <a:bodyPr anchor="ctr" anchorCtr="0"/>
          <a:lstStyle>
            <a:lvl1pPr algn="ctr">
              <a:defRPr sz="800" baseline="0"/>
            </a:lvl1pPr>
          </a:lstStyle>
          <a:p>
            <a:r>
              <a:rPr lang="en-US" dirty="0"/>
              <a:t>CICK TO ADD PICTURE</a:t>
            </a:r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2037772" y="1449026"/>
            <a:ext cx="649288" cy="867833"/>
          </a:xfrm>
        </p:spPr>
        <p:txBody>
          <a:bodyPr anchor="ctr" anchorCtr="0"/>
          <a:lstStyle>
            <a:lvl1pPr algn="ctr">
              <a:defRPr sz="800" baseline="0"/>
            </a:lvl1pPr>
          </a:lstStyle>
          <a:p>
            <a:r>
              <a:rPr lang="en-US" dirty="0"/>
              <a:t>CICK TO ADD PICTURE</a:t>
            </a:r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2784426" y="1449026"/>
            <a:ext cx="649288" cy="867833"/>
          </a:xfrm>
        </p:spPr>
        <p:txBody>
          <a:bodyPr anchor="ctr" anchorCtr="0"/>
          <a:lstStyle>
            <a:lvl1pPr algn="ctr">
              <a:defRPr sz="800" baseline="0"/>
            </a:lvl1pPr>
          </a:lstStyle>
          <a:p>
            <a:r>
              <a:rPr lang="en-US" dirty="0"/>
              <a:t>CICK TO ADD PICTURE</a:t>
            </a:r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3531080" y="1449026"/>
            <a:ext cx="649288" cy="867833"/>
          </a:xfrm>
        </p:spPr>
        <p:txBody>
          <a:bodyPr anchor="ctr" anchorCtr="0"/>
          <a:lstStyle>
            <a:lvl1pPr algn="ctr">
              <a:defRPr sz="800" baseline="0"/>
            </a:lvl1pPr>
          </a:lstStyle>
          <a:p>
            <a:r>
              <a:rPr lang="en-US" dirty="0"/>
              <a:t>CICK TO ADD PICTURE</a:t>
            </a:r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4277734" y="1449026"/>
            <a:ext cx="649288" cy="867833"/>
          </a:xfrm>
        </p:spPr>
        <p:txBody>
          <a:bodyPr anchor="ctr" anchorCtr="0"/>
          <a:lstStyle>
            <a:lvl1pPr algn="ctr">
              <a:defRPr sz="800" baseline="0"/>
            </a:lvl1pPr>
          </a:lstStyle>
          <a:p>
            <a:r>
              <a:rPr lang="en-US" dirty="0"/>
              <a:t>CICK TO ADD PICTURE</a:t>
            </a:r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5" hasCustomPrompt="1"/>
          </p:nvPr>
        </p:nvSpPr>
        <p:spPr>
          <a:xfrm>
            <a:off x="5024388" y="1449026"/>
            <a:ext cx="649288" cy="867833"/>
          </a:xfrm>
        </p:spPr>
        <p:txBody>
          <a:bodyPr anchor="ctr" anchorCtr="0"/>
          <a:lstStyle>
            <a:lvl1pPr algn="ctr">
              <a:defRPr sz="800" baseline="0"/>
            </a:lvl1pPr>
          </a:lstStyle>
          <a:p>
            <a:r>
              <a:rPr lang="en-US" dirty="0"/>
              <a:t>CICK TO ADD PICTURE</a:t>
            </a:r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6" hasCustomPrompt="1"/>
          </p:nvPr>
        </p:nvSpPr>
        <p:spPr>
          <a:xfrm>
            <a:off x="5771042" y="1449026"/>
            <a:ext cx="649288" cy="867833"/>
          </a:xfrm>
        </p:spPr>
        <p:txBody>
          <a:bodyPr anchor="ctr" anchorCtr="0"/>
          <a:lstStyle>
            <a:lvl1pPr algn="ctr">
              <a:defRPr sz="800" baseline="0"/>
            </a:lvl1pPr>
          </a:lstStyle>
          <a:p>
            <a:r>
              <a:rPr lang="en-US" dirty="0"/>
              <a:t>CICK TO ADD PICTURE</a:t>
            </a:r>
          </a:p>
        </p:txBody>
      </p:sp>
      <p:sp>
        <p:nvSpPr>
          <p:cNvPr id="22" name="Picture Placeholder 14"/>
          <p:cNvSpPr>
            <a:spLocks noGrp="1"/>
          </p:cNvSpPr>
          <p:nvPr>
            <p:ph type="pic" sz="quarter" idx="17" hasCustomPrompt="1"/>
          </p:nvPr>
        </p:nvSpPr>
        <p:spPr>
          <a:xfrm>
            <a:off x="6517696" y="1449026"/>
            <a:ext cx="649288" cy="867833"/>
          </a:xfrm>
        </p:spPr>
        <p:txBody>
          <a:bodyPr anchor="ctr" anchorCtr="0"/>
          <a:lstStyle>
            <a:lvl1pPr algn="ctr">
              <a:defRPr sz="800" baseline="0"/>
            </a:lvl1pPr>
          </a:lstStyle>
          <a:p>
            <a:r>
              <a:rPr lang="en-US" dirty="0"/>
              <a:t>CICK TO ADD PICTURE</a:t>
            </a:r>
          </a:p>
        </p:txBody>
      </p:sp>
      <p:sp>
        <p:nvSpPr>
          <p:cNvPr id="23" name="Picture Placeholder 14"/>
          <p:cNvSpPr>
            <a:spLocks noGrp="1"/>
          </p:cNvSpPr>
          <p:nvPr>
            <p:ph type="pic" sz="quarter" idx="18" hasCustomPrompt="1"/>
          </p:nvPr>
        </p:nvSpPr>
        <p:spPr>
          <a:xfrm>
            <a:off x="7264350" y="1449026"/>
            <a:ext cx="649288" cy="867833"/>
          </a:xfrm>
        </p:spPr>
        <p:txBody>
          <a:bodyPr anchor="ctr" anchorCtr="0"/>
          <a:lstStyle>
            <a:lvl1pPr algn="ctr">
              <a:defRPr sz="800" baseline="0"/>
            </a:lvl1pPr>
          </a:lstStyle>
          <a:p>
            <a:r>
              <a:rPr lang="en-US" dirty="0"/>
              <a:t>CICK TO ADD PICTURE</a:t>
            </a:r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 hasCustomPrompt="1"/>
          </p:nvPr>
        </p:nvSpPr>
        <p:spPr>
          <a:xfrm>
            <a:off x="8011006" y="1449026"/>
            <a:ext cx="649288" cy="867833"/>
          </a:xfrm>
        </p:spPr>
        <p:txBody>
          <a:bodyPr anchor="ctr" anchorCtr="0"/>
          <a:lstStyle>
            <a:lvl1pPr algn="ctr">
              <a:defRPr sz="800" baseline="0"/>
            </a:lvl1pPr>
          </a:lstStyle>
          <a:p>
            <a:r>
              <a:rPr lang="en-US" dirty="0"/>
              <a:t>CICK TO ADD PICTURE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20"/>
          </p:nvPr>
        </p:nvSpPr>
        <p:spPr>
          <a:xfrm>
            <a:off x="539750" y="2350919"/>
            <a:ext cx="8212138" cy="3423348"/>
          </a:xfrm>
        </p:spPr>
        <p:txBody>
          <a:bodyPr/>
          <a:lstStyle/>
          <a:p>
            <a:r>
              <a:rPr lang="cs-CZ"/>
              <a:t>Kliknutím na ikonu přidáte tabulku.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02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0"/>
          </p:nvPr>
        </p:nvSpPr>
        <p:spPr>
          <a:xfrm>
            <a:off x="539751" y="1447801"/>
            <a:ext cx="8207375" cy="4347633"/>
          </a:xfrm>
        </p:spPr>
        <p:txBody>
          <a:bodyPr/>
          <a:lstStyle/>
          <a:p>
            <a:r>
              <a:rPr lang="cs-CZ"/>
              <a:t>Kliknutím na ikonu přidáte tabulku.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929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BRE Green">
    <p:bg>
      <p:bgPr>
        <a:gradFill flip="none" rotWithShape="1">
          <a:gsLst>
            <a:gs pos="0">
              <a:srgbClr val="58B680"/>
            </a:gs>
            <a:gs pos="100000">
              <a:schemeClr val="accen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322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ime Green">
    <p:bg>
      <p:bgPr>
        <a:gradFill flip="none" rotWithShape="1">
          <a:gsLst>
            <a:gs pos="0">
              <a:srgbClr val="C2ECA2"/>
            </a:gs>
            <a:gs pos="100000">
              <a:schemeClr val="accent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7991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freshing Green">
    <p:bg>
      <p:bgPr>
        <a:gradFill flip="none" rotWithShape="1">
          <a:gsLst>
            <a:gs pos="0">
              <a:srgbClr val="6EBD8C"/>
            </a:gs>
            <a:gs pos="100000">
              <a:srgbClr val="00A65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43267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terprising Green">
    <p:bg>
      <p:bgPr>
        <a:gradFill flip="none" rotWithShape="1">
          <a:gsLst>
            <a:gs pos="0">
              <a:srgbClr val="00B882"/>
            </a:gs>
            <a:gs pos="100000">
              <a:schemeClr val="bg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6980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 layout_l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/>
          <p:cNvSpPr>
            <a:spLocks noGrp="1"/>
          </p:cNvSpPr>
          <p:nvPr>
            <p:ph type="body" sz="quarter" idx="30" hasCustomPrompt="1"/>
          </p:nvPr>
        </p:nvSpPr>
        <p:spPr>
          <a:xfrm>
            <a:off x="540397" y="2890139"/>
            <a:ext cx="2626467" cy="826893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00" b="0">
                <a:solidFill>
                  <a:schemeClr val="accent1"/>
                </a:solidFill>
                <a:latin typeface="Futura Md BT Medium"/>
                <a:cs typeface="Futura Md BT Medium"/>
              </a:defRPr>
            </a:lvl1pPr>
            <a:lvl2pPr marL="1588" indent="0">
              <a:lnSpc>
                <a:spcPct val="90000"/>
              </a:lnSpc>
              <a:spcBef>
                <a:spcPts val="300"/>
              </a:spcBef>
              <a:buNone/>
              <a:defRPr sz="1200">
                <a:solidFill>
                  <a:schemeClr val="accent2"/>
                </a:solidFill>
                <a:latin typeface="Futura Bk BT Book"/>
                <a:cs typeface="Futura Bk BT Book"/>
              </a:defRPr>
            </a:lvl2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Title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9552" y="1449387"/>
            <a:ext cx="1008113" cy="1344000"/>
          </a:xfrm>
        </p:spPr>
        <p:txBody>
          <a:bodyPr anchor="ctr" anchorCtr="0">
            <a:no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en-NZ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Page heading</a:t>
            </a:r>
            <a:endParaRPr lang="en-GB" dirty="0"/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540397" y="3753036"/>
            <a:ext cx="2628000" cy="0"/>
          </a:xfrm>
          <a:prstGeom prst="line">
            <a:avLst/>
          </a:prstGeom>
          <a:ln w="19050">
            <a:solidFill>
              <a:schemeClr val="accent2"/>
            </a:solidFill>
            <a:tailEnd type="none"/>
          </a:ln>
        </p:spPr>
      </p:cxnSp>
      <p:sp>
        <p:nvSpPr>
          <p:cNvPr id="20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539552" y="4677140"/>
            <a:ext cx="2628000" cy="346249"/>
          </a:xfrm>
        </p:spPr>
        <p:txBody>
          <a:bodyPr>
            <a:spAutoFit/>
          </a:bodyPr>
          <a:lstStyle>
            <a:lvl1pPr>
              <a:defRPr sz="1000" b="0">
                <a:solidFill>
                  <a:schemeClr val="accent2"/>
                </a:solidFill>
              </a:defRPr>
            </a:lvl1pPr>
            <a:lvl2pPr marL="114300" indent="-112713">
              <a:spcBef>
                <a:spcPts val="300"/>
              </a:spcBef>
              <a:buClr>
                <a:schemeClr val="accent1"/>
              </a:buClr>
              <a:buFont typeface="Arial"/>
              <a:buChar char="•"/>
              <a:defRPr sz="1000">
                <a:solidFill>
                  <a:schemeClr val="tx1"/>
                </a:solidFill>
              </a:defRPr>
            </a:lvl2pPr>
            <a:lvl3pPr marL="357188" indent="-174625">
              <a:spcBef>
                <a:spcPts val="300"/>
              </a:spcBef>
              <a:defRPr sz="1200">
                <a:solidFill>
                  <a:schemeClr val="tx1"/>
                </a:solidFill>
              </a:defRPr>
            </a:lvl3pPr>
            <a:lvl4pPr marL="539750" indent="-182563">
              <a:spcBef>
                <a:spcPts val="300"/>
              </a:spcBef>
              <a:defRPr sz="1200">
                <a:solidFill>
                  <a:schemeClr val="tx1"/>
                </a:solidFill>
              </a:defRPr>
            </a:lvl4pPr>
            <a:lvl5pPr marL="712788" indent="-173038">
              <a:spcBef>
                <a:spcPts val="30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CLIENTS REPRESENTED</a:t>
            </a:r>
          </a:p>
          <a:p>
            <a:pPr lvl="1"/>
            <a:r>
              <a:rPr lang="en-US" dirty="0"/>
              <a:t>Client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541139" y="3842464"/>
            <a:ext cx="2628000" cy="697627"/>
          </a:xfrm>
        </p:spPr>
        <p:txBody>
          <a:bodyPr/>
          <a:lstStyle>
            <a:lvl1pPr>
              <a:spcBef>
                <a:spcPts val="0"/>
              </a:spcBef>
              <a:defRPr sz="1050" b="0">
                <a:latin typeface="Futura Bk BT Book"/>
                <a:cs typeface="Futura Bk BT Book"/>
              </a:defRPr>
            </a:lvl1pPr>
            <a:lvl2pPr marL="1588" indent="0">
              <a:spcBef>
                <a:spcPts val="0"/>
              </a:spcBef>
              <a:buFontTx/>
              <a:buNone/>
              <a:defRPr sz="1050" b="0">
                <a:solidFill>
                  <a:schemeClr val="accent2"/>
                </a:solidFill>
                <a:latin typeface="Futura Bk BT Book"/>
                <a:cs typeface="Futura Bk BT Book"/>
              </a:defRPr>
            </a:lvl2pPr>
          </a:lstStyle>
          <a:p>
            <a:pPr lvl="0"/>
            <a:r>
              <a:rPr lang="en-US" dirty="0"/>
              <a:t>T +1 555 555 5555</a:t>
            </a:r>
            <a:br>
              <a:rPr lang="en-US" dirty="0"/>
            </a:br>
            <a:r>
              <a:rPr lang="en-US" dirty="0"/>
              <a:t>F +1 555 555 5555</a:t>
            </a:r>
          </a:p>
          <a:p>
            <a:pPr lvl="1"/>
            <a:r>
              <a:rPr lang="en-US" dirty="0"/>
              <a:t>email.address@cbre.com </a:t>
            </a:r>
          </a:p>
        </p:txBody>
      </p:sp>
      <p:cxnSp>
        <p:nvCxnSpPr>
          <p:cNvPr id="10" name="Straight Connector 9"/>
          <p:cNvCxnSpPr/>
          <p:nvPr userDrawn="1"/>
        </p:nvCxnSpPr>
        <p:spPr bwMode="auto">
          <a:xfrm>
            <a:off x="540397" y="3753036"/>
            <a:ext cx="2628000" cy="0"/>
          </a:xfrm>
          <a:prstGeom prst="line">
            <a:avLst/>
          </a:prstGeom>
          <a:ln w="19050">
            <a:solidFill>
              <a:schemeClr val="accent2"/>
            </a:solidFill>
            <a:tailEnd type="none"/>
          </a:ln>
        </p:spPr>
      </p:cxnSp>
      <p:sp>
        <p:nvSpPr>
          <p:cNvPr id="11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3363410" y="1449389"/>
            <a:ext cx="5385600" cy="347431"/>
          </a:xfrm>
          <a:noFill/>
          <a:ln>
            <a:noFill/>
          </a:ln>
        </p:spPr>
        <p:txBody>
          <a:bodyPr lIns="0" tIns="0" rIns="72000" bIns="72000" anchor="ctr" anchorCtr="0">
            <a:noAutofit/>
          </a:bodyPr>
          <a:lstStyle>
            <a:lvl1pPr>
              <a:defRPr sz="1200">
                <a:solidFill>
                  <a:schemeClr val="accent2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Header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3363410" y="1796819"/>
            <a:ext cx="5385600" cy="1477328"/>
          </a:xfrm>
        </p:spPr>
        <p:txBody>
          <a:bodyPr/>
          <a:lstStyle>
            <a:lvl1pPr>
              <a:spcBef>
                <a:spcPts val="600"/>
              </a:spcBef>
              <a:defRPr sz="1100"/>
            </a:lvl1pPr>
            <a:lvl2pPr marL="0" indent="1588">
              <a:spcBef>
                <a:spcPts val="600"/>
              </a:spcBef>
              <a:defRPr sz="1000">
                <a:solidFill>
                  <a:schemeClr val="tx1"/>
                </a:solidFill>
              </a:defRPr>
            </a:lvl2pPr>
            <a:lvl3pPr marL="114300" indent="-114300">
              <a:spcBef>
                <a:spcPts val="600"/>
              </a:spcBef>
              <a:defRPr sz="1000">
                <a:solidFill>
                  <a:schemeClr val="tx1"/>
                </a:solidFill>
              </a:defRPr>
            </a:lvl3pPr>
            <a:lvl4pPr marL="228600" indent="-114300">
              <a:spcBef>
                <a:spcPts val="600"/>
              </a:spcBef>
              <a:defRPr sz="1000">
                <a:solidFill>
                  <a:schemeClr val="tx1"/>
                </a:solidFill>
              </a:defRPr>
            </a:lvl4pPr>
            <a:lvl5pPr marL="342900" indent="-114300">
              <a:spcBef>
                <a:spcPts val="600"/>
              </a:spcBef>
              <a:defRPr sz="1000">
                <a:solidFill>
                  <a:schemeClr val="tx1"/>
                </a:solidFill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28297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V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Page heading</a:t>
            </a:r>
            <a:endParaRPr lang="en-GB" dirty="0"/>
          </a:p>
        </p:txBody>
      </p:sp>
      <p:sp>
        <p:nvSpPr>
          <p:cNvPr id="19" name="Text Placeholder 21"/>
          <p:cNvSpPr>
            <a:spLocks noGrp="1"/>
          </p:cNvSpPr>
          <p:nvPr>
            <p:ph type="body" sz="quarter" idx="36" hasCustomPrompt="1"/>
          </p:nvPr>
        </p:nvSpPr>
        <p:spPr>
          <a:xfrm>
            <a:off x="539552" y="2890139"/>
            <a:ext cx="4032250" cy="826893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00">
                <a:solidFill>
                  <a:schemeClr val="accent1"/>
                </a:solidFill>
                <a:latin typeface="Futura Md BT Medium"/>
                <a:cs typeface="Futura Md BT Medium"/>
              </a:defRPr>
            </a:lvl1pPr>
            <a:lvl2pPr marL="1588" indent="0">
              <a:lnSpc>
                <a:spcPct val="90000"/>
              </a:lnSpc>
              <a:spcBef>
                <a:spcPts val="300"/>
              </a:spcBef>
              <a:buNone/>
              <a:defRPr sz="1200">
                <a:solidFill>
                  <a:schemeClr val="accent2"/>
                </a:solidFill>
                <a:latin typeface="Futura Bk BT Book"/>
                <a:cs typeface="Futura Bk BT Book"/>
              </a:defRPr>
            </a:lvl2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Title</a:t>
            </a: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539552" y="3753036"/>
            <a:ext cx="4032000" cy="0"/>
          </a:xfrm>
          <a:prstGeom prst="line">
            <a:avLst/>
          </a:prstGeom>
          <a:ln w="19050">
            <a:solidFill>
              <a:schemeClr val="accent2"/>
            </a:solidFill>
            <a:tailEnd type="none"/>
          </a:ln>
        </p:spPr>
      </p:cxnSp>
      <p:sp>
        <p:nvSpPr>
          <p:cNvPr id="25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539552" y="4677139"/>
            <a:ext cx="4032250" cy="361637"/>
          </a:xfrm>
        </p:spPr>
        <p:txBody>
          <a:bodyPr>
            <a:spAutoFit/>
          </a:bodyPr>
          <a:lstStyle>
            <a:lvl1pPr marL="171450" indent="-157163">
              <a:tabLst/>
              <a:defRPr sz="1050" b="0" i="0" cap="none">
                <a:solidFill>
                  <a:srgbClr val="000000"/>
                </a:solidFill>
                <a:latin typeface="Arnhem Pro Bln"/>
                <a:cs typeface="Arnhem Pro Bln"/>
              </a:defRPr>
            </a:lvl1pPr>
            <a:lvl2pPr marL="174625" indent="-174625">
              <a:spcBef>
                <a:spcPts val="300"/>
              </a:spcBef>
              <a:defRPr sz="1050" b="0" i="0">
                <a:solidFill>
                  <a:schemeClr val="tx1"/>
                </a:solidFill>
                <a:latin typeface="Arnhem Pro Bln"/>
                <a:cs typeface="Arnhem Pro Bln"/>
              </a:defRPr>
            </a:lvl2pPr>
            <a:lvl3pPr marL="341313" indent="-182563">
              <a:spcBef>
                <a:spcPts val="300"/>
              </a:spcBef>
              <a:tabLst/>
              <a:defRPr lang="en-GB" sz="1050" b="0" i="0" dirty="0" smtClean="0">
                <a:solidFill>
                  <a:schemeClr val="tx1"/>
                </a:solidFill>
                <a:latin typeface="Arnhem Pro Bln"/>
                <a:cs typeface="Arnhem Pro Bln"/>
              </a:defRPr>
            </a:lvl3pPr>
            <a:lvl4pPr marL="573088" indent="-173038">
              <a:spcBef>
                <a:spcPts val="300"/>
              </a:spcBef>
              <a:defRPr lang="en-GB" sz="1050" b="0" i="0" dirty="0" smtClean="0">
                <a:solidFill>
                  <a:schemeClr val="tx1"/>
                </a:solidFill>
                <a:latin typeface="Arnhem Pro Bln"/>
                <a:cs typeface="Arnhem Pro Bln"/>
              </a:defRPr>
            </a:lvl4pPr>
            <a:lvl5pPr marL="514350" indent="-173038">
              <a:spcBef>
                <a:spcPts val="300"/>
              </a:spcBef>
              <a:defRPr lang="en-US" sz="1050" b="0" i="0" dirty="0" smtClean="0">
                <a:solidFill>
                  <a:schemeClr val="tx1"/>
                </a:solidFill>
                <a:latin typeface="Arnhem Pro Bln"/>
                <a:cs typeface="Arnhem Pro Bln"/>
              </a:defRPr>
            </a:lvl5pPr>
          </a:lstStyle>
          <a:p>
            <a:pPr lvl="0"/>
            <a:r>
              <a:rPr lang="en-US" dirty="0"/>
              <a:t>PROJECT ROLE</a:t>
            </a:r>
          </a:p>
          <a:p>
            <a:pPr marL="188913" lvl="0" indent="-174625" algn="l" rtl="0" eaLnBrk="1" fontAlgn="base" hangingPunct="1"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en-GB" dirty="0"/>
              <a:t>Third level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539552" y="3842464"/>
            <a:ext cx="4032250" cy="697627"/>
          </a:xfrm>
        </p:spPr>
        <p:txBody>
          <a:bodyPr/>
          <a:lstStyle>
            <a:lvl1pPr>
              <a:spcBef>
                <a:spcPts val="0"/>
              </a:spcBef>
              <a:defRPr sz="1100">
                <a:latin typeface="Futura Bk BT Book"/>
                <a:cs typeface="Futura Bk BT Book"/>
              </a:defRPr>
            </a:lvl1pPr>
            <a:lvl2pPr marL="1588" indent="0">
              <a:spcBef>
                <a:spcPts val="0"/>
              </a:spcBef>
              <a:buFontTx/>
              <a:buNone/>
              <a:defRPr sz="1100">
                <a:solidFill>
                  <a:schemeClr val="accent2"/>
                </a:solidFill>
                <a:latin typeface="Futura Bk BT Book"/>
                <a:cs typeface="Futura Bk BT Book"/>
              </a:defRPr>
            </a:lvl2pPr>
          </a:lstStyle>
          <a:p>
            <a:pPr lvl="0"/>
            <a:r>
              <a:rPr lang="en-US" dirty="0"/>
              <a:t>T +1 555 555 5555</a:t>
            </a:r>
            <a:br>
              <a:rPr lang="en-US" dirty="0"/>
            </a:br>
            <a:r>
              <a:rPr lang="en-US" dirty="0"/>
              <a:t>F +1 555 555 5555</a:t>
            </a:r>
          </a:p>
          <a:p>
            <a:pPr lvl="1"/>
            <a:r>
              <a:rPr lang="en-US" dirty="0"/>
              <a:t>email.address@cbre.com </a:t>
            </a:r>
          </a:p>
        </p:txBody>
      </p:sp>
      <p:cxnSp>
        <p:nvCxnSpPr>
          <p:cNvPr id="16" name="Straight Connector 15"/>
          <p:cNvCxnSpPr/>
          <p:nvPr userDrawn="1"/>
        </p:nvCxnSpPr>
        <p:spPr bwMode="auto">
          <a:xfrm>
            <a:off x="539552" y="3753036"/>
            <a:ext cx="4032000" cy="0"/>
          </a:xfrm>
          <a:prstGeom prst="line">
            <a:avLst/>
          </a:prstGeom>
          <a:ln w="19050">
            <a:solidFill>
              <a:schemeClr val="accent2"/>
            </a:solidFill>
            <a:tailEnd type="none"/>
          </a:ln>
        </p:spPr>
      </p:cxnSp>
      <p:sp>
        <p:nvSpPr>
          <p:cNvPr id="1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9552" y="1449387"/>
            <a:ext cx="1008113" cy="1344000"/>
          </a:xfrm>
        </p:spPr>
        <p:txBody>
          <a:bodyPr anchor="ctr" anchorCtr="0">
            <a:no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en-NZ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37" hasCustomPrompt="1"/>
          </p:nvPr>
        </p:nvSpPr>
        <p:spPr>
          <a:xfrm>
            <a:off x="4717852" y="2890139"/>
            <a:ext cx="4032250" cy="826893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00">
                <a:solidFill>
                  <a:schemeClr val="accent1"/>
                </a:solidFill>
                <a:latin typeface="Futura Md BT Medium"/>
                <a:cs typeface="Futura Md BT Medium"/>
              </a:defRPr>
            </a:lvl1pPr>
            <a:lvl2pPr marL="1588" indent="0">
              <a:lnSpc>
                <a:spcPct val="90000"/>
              </a:lnSpc>
              <a:spcBef>
                <a:spcPts val="300"/>
              </a:spcBef>
              <a:buNone/>
              <a:defRPr sz="1200">
                <a:solidFill>
                  <a:schemeClr val="accent2"/>
                </a:solidFill>
                <a:latin typeface="Futura Bk BT Book"/>
                <a:cs typeface="Futura Bk BT Book"/>
              </a:defRPr>
            </a:lvl2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Title</a:t>
            </a:r>
          </a:p>
        </p:txBody>
      </p:sp>
      <p:cxnSp>
        <p:nvCxnSpPr>
          <p:cNvPr id="23" name="Straight Connector 22"/>
          <p:cNvCxnSpPr/>
          <p:nvPr userDrawn="1"/>
        </p:nvCxnSpPr>
        <p:spPr bwMode="auto">
          <a:xfrm>
            <a:off x="4717852" y="3753036"/>
            <a:ext cx="4032000" cy="0"/>
          </a:xfrm>
          <a:prstGeom prst="line">
            <a:avLst/>
          </a:prstGeom>
          <a:ln w="19050">
            <a:solidFill>
              <a:schemeClr val="accent2"/>
            </a:solidFill>
            <a:tailEnd type="none"/>
          </a:ln>
        </p:spPr>
      </p:cxnSp>
      <p:sp>
        <p:nvSpPr>
          <p:cNvPr id="26" name="Text Placeholder 3"/>
          <p:cNvSpPr>
            <a:spLocks noGrp="1"/>
          </p:cNvSpPr>
          <p:nvPr>
            <p:ph type="body" sz="quarter" idx="39" hasCustomPrompt="1"/>
          </p:nvPr>
        </p:nvSpPr>
        <p:spPr>
          <a:xfrm>
            <a:off x="4717852" y="3842464"/>
            <a:ext cx="4032250" cy="697627"/>
          </a:xfrm>
        </p:spPr>
        <p:txBody>
          <a:bodyPr/>
          <a:lstStyle>
            <a:lvl1pPr>
              <a:spcBef>
                <a:spcPts val="0"/>
              </a:spcBef>
              <a:defRPr sz="1100">
                <a:latin typeface="Futura Bk BT Book"/>
                <a:cs typeface="Futura Bk BT Book"/>
              </a:defRPr>
            </a:lvl1pPr>
            <a:lvl2pPr marL="1588" indent="0">
              <a:spcBef>
                <a:spcPts val="0"/>
              </a:spcBef>
              <a:buFontTx/>
              <a:buNone/>
              <a:defRPr sz="1100">
                <a:solidFill>
                  <a:schemeClr val="accent2"/>
                </a:solidFill>
                <a:latin typeface="Futura Bk BT Book"/>
                <a:cs typeface="Futura Bk BT Book"/>
              </a:defRPr>
            </a:lvl2pPr>
          </a:lstStyle>
          <a:p>
            <a:pPr lvl="0"/>
            <a:r>
              <a:rPr lang="en-US" dirty="0"/>
              <a:t>T +1 555 555 5555</a:t>
            </a:r>
            <a:br>
              <a:rPr lang="en-US" dirty="0"/>
            </a:br>
            <a:r>
              <a:rPr lang="en-US" dirty="0"/>
              <a:t>F +1 555 555 5555</a:t>
            </a:r>
          </a:p>
          <a:p>
            <a:pPr lvl="1"/>
            <a:r>
              <a:rPr lang="en-US" dirty="0"/>
              <a:t>email.address@cbre.com </a:t>
            </a:r>
          </a:p>
        </p:txBody>
      </p:sp>
      <p:cxnSp>
        <p:nvCxnSpPr>
          <p:cNvPr id="31" name="Straight Connector 30"/>
          <p:cNvCxnSpPr/>
          <p:nvPr userDrawn="1"/>
        </p:nvCxnSpPr>
        <p:spPr bwMode="auto">
          <a:xfrm>
            <a:off x="4717852" y="3753036"/>
            <a:ext cx="4032000" cy="0"/>
          </a:xfrm>
          <a:prstGeom prst="line">
            <a:avLst/>
          </a:prstGeom>
          <a:ln w="19050">
            <a:solidFill>
              <a:schemeClr val="accent2"/>
            </a:solidFill>
            <a:tailEnd type="none"/>
          </a:ln>
        </p:spPr>
      </p:cxnSp>
      <p:sp>
        <p:nvSpPr>
          <p:cNvPr id="33" name="Picture Placeholder 7"/>
          <p:cNvSpPr>
            <a:spLocks noGrp="1"/>
          </p:cNvSpPr>
          <p:nvPr>
            <p:ph type="pic" sz="quarter" idx="40"/>
          </p:nvPr>
        </p:nvSpPr>
        <p:spPr>
          <a:xfrm>
            <a:off x="4717852" y="1449387"/>
            <a:ext cx="1008113" cy="1344000"/>
          </a:xfrm>
        </p:spPr>
        <p:txBody>
          <a:bodyPr anchor="ctr" anchorCtr="0">
            <a:no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en-NZ" dirty="0"/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41" hasCustomPrompt="1"/>
          </p:nvPr>
        </p:nvSpPr>
        <p:spPr>
          <a:xfrm>
            <a:off x="4717852" y="4677139"/>
            <a:ext cx="4032250" cy="361637"/>
          </a:xfrm>
        </p:spPr>
        <p:txBody>
          <a:bodyPr>
            <a:spAutoFit/>
          </a:bodyPr>
          <a:lstStyle>
            <a:lvl1pPr marL="171450" indent="-157163">
              <a:tabLst/>
              <a:defRPr sz="1050" b="0" i="0" cap="none">
                <a:solidFill>
                  <a:srgbClr val="000000"/>
                </a:solidFill>
                <a:latin typeface="Arnhem Pro Bln"/>
                <a:cs typeface="Arnhem Pro Bln"/>
              </a:defRPr>
            </a:lvl1pPr>
            <a:lvl2pPr marL="174625" indent="-174625">
              <a:spcBef>
                <a:spcPts val="300"/>
              </a:spcBef>
              <a:defRPr sz="1050" b="0" i="0">
                <a:solidFill>
                  <a:schemeClr val="tx1"/>
                </a:solidFill>
                <a:latin typeface="Arnhem Pro Bln"/>
                <a:cs typeface="Arnhem Pro Bln"/>
              </a:defRPr>
            </a:lvl2pPr>
            <a:lvl3pPr marL="341313" indent="-182563">
              <a:spcBef>
                <a:spcPts val="300"/>
              </a:spcBef>
              <a:tabLst/>
              <a:defRPr lang="en-GB" sz="1050" b="0" i="0" dirty="0" smtClean="0">
                <a:solidFill>
                  <a:schemeClr val="tx1"/>
                </a:solidFill>
                <a:latin typeface="Arnhem Pro Bln"/>
                <a:cs typeface="Arnhem Pro Bln"/>
              </a:defRPr>
            </a:lvl3pPr>
            <a:lvl4pPr marL="573088" indent="-173038">
              <a:spcBef>
                <a:spcPts val="300"/>
              </a:spcBef>
              <a:defRPr lang="en-GB" sz="1050" b="0" i="0" dirty="0" smtClean="0">
                <a:solidFill>
                  <a:schemeClr val="tx1"/>
                </a:solidFill>
                <a:latin typeface="Arnhem Pro Bln"/>
                <a:cs typeface="Arnhem Pro Bln"/>
              </a:defRPr>
            </a:lvl4pPr>
            <a:lvl5pPr marL="514350" indent="-173038">
              <a:spcBef>
                <a:spcPts val="300"/>
              </a:spcBef>
              <a:defRPr lang="en-US" sz="1050" b="0" i="0" dirty="0" smtClean="0">
                <a:solidFill>
                  <a:schemeClr val="tx1"/>
                </a:solidFill>
                <a:latin typeface="Arnhem Pro Bln"/>
                <a:cs typeface="Arnhem Pro Bln"/>
              </a:defRPr>
            </a:lvl5pPr>
          </a:lstStyle>
          <a:p>
            <a:pPr lvl="0"/>
            <a:r>
              <a:rPr lang="en-US" dirty="0"/>
              <a:t>PROJECT ROLE</a:t>
            </a:r>
          </a:p>
          <a:p>
            <a:pPr marL="188913" lvl="0" indent="-174625" algn="l" rtl="0" eaLnBrk="1" fontAlgn="base" hangingPunct="1"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11795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V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Page heading</a:t>
            </a:r>
            <a:endParaRPr lang="en-GB" dirty="0"/>
          </a:p>
        </p:txBody>
      </p:sp>
      <p:sp>
        <p:nvSpPr>
          <p:cNvPr id="19" name="Text Placeholder 21"/>
          <p:cNvSpPr>
            <a:spLocks noGrp="1"/>
          </p:cNvSpPr>
          <p:nvPr>
            <p:ph type="body" sz="quarter" idx="36" hasCustomPrompt="1"/>
          </p:nvPr>
        </p:nvSpPr>
        <p:spPr>
          <a:xfrm>
            <a:off x="539552" y="2890139"/>
            <a:ext cx="2627312" cy="826893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00">
                <a:solidFill>
                  <a:schemeClr val="accent1"/>
                </a:solidFill>
                <a:latin typeface="Futura Md BT Medium"/>
                <a:cs typeface="Futura Md BT Medium"/>
              </a:defRPr>
            </a:lvl1pPr>
            <a:lvl2pPr marL="1588" indent="0">
              <a:lnSpc>
                <a:spcPct val="90000"/>
              </a:lnSpc>
              <a:spcBef>
                <a:spcPts val="300"/>
              </a:spcBef>
              <a:buNone/>
              <a:defRPr sz="1200">
                <a:solidFill>
                  <a:schemeClr val="accent2"/>
                </a:solidFill>
                <a:latin typeface="Futura Bk BT Book"/>
                <a:cs typeface="Futura Bk BT Book"/>
              </a:defRPr>
            </a:lvl2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Title</a:t>
            </a: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539552" y="3753036"/>
            <a:ext cx="2627312" cy="0"/>
          </a:xfrm>
          <a:prstGeom prst="line">
            <a:avLst/>
          </a:prstGeom>
          <a:ln w="19050">
            <a:solidFill>
              <a:schemeClr val="accent2"/>
            </a:solidFill>
            <a:tailEnd type="none"/>
          </a:ln>
        </p:spPr>
      </p:cxnSp>
      <p:sp>
        <p:nvSpPr>
          <p:cNvPr id="27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539552" y="3842464"/>
            <a:ext cx="2627312" cy="697627"/>
          </a:xfrm>
        </p:spPr>
        <p:txBody>
          <a:bodyPr/>
          <a:lstStyle>
            <a:lvl1pPr>
              <a:spcBef>
                <a:spcPts val="0"/>
              </a:spcBef>
              <a:defRPr sz="1100">
                <a:latin typeface="Futura Bk BT Book"/>
                <a:cs typeface="Futura Bk BT Book"/>
              </a:defRPr>
            </a:lvl1pPr>
            <a:lvl2pPr marL="1588" indent="0">
              <a:spcBef>
                <a:spcPts val="0"/>
              </a:spcBef>
              <a:buFontTx/>
              <a:buNone/>
              <a:defRPr sz="1100">
                <a:solidFill>
                  <a:schemeClr val="accent2"/>
                </a:solidFill>
                <a:latin typeface="Futura Bk BT Book"/>
                <a:cs typeface="Futura Bk BT Book"/>
              </a:defRPr>
            </a:lvl2pPr>
          </a:lstStyle>
          <a:p>
            <a:pPr lvl="0"/>
            <a:r>
              <a:rPr lang="en-US" dirty="0"/>
              <a:t>T +1 555 555 5555</a:t>
            </a:r>
            <a:br>
              <a:rPr lang="en-US" dirty="0"/>
            </a:br>
            <a:r>
              <a:rPr lang="en-US" dirty="0"/>
              <a:t>F +1 555 555 5555</a:t>
            </a:r>
          </a:p>
          <a:p>
            <a:pPr lvl="1"/>
            <a:r>
              <a:rPr lang="en-US" dirty="0"/>
              <a:t>email.address@cbre.com 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9552" y="1449387"/>
            <a:ext cx="1008113" cy="1344000"/>
          </a:xfrm>
        </p:spPr>
        <p:txBody>
          <a:bodyPr anchor="ctr" anchorCtr="0">
            <a:no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en-NZ" dirty="0"/>
          </a:p>
        </p:txBody>
      </p:sp>
      <p:sp>
        <p:nvSpPr>
          <p:cNvPr id="29" name="Text Placeholder 21"/>
          <p:cNvSpPr>
            <a:spLocks noGrp="1"/>
          </p:cNvSpPr>
          <p:nvPr>
            <p:ph type="body" sz="quarter" idx="42" hasCustomPrompt="1"/>
          </p:nvPr>
        </p:nvSpPr>
        <p:spPr>
          <a:xfrm>
            <a:off x="3327202" y="2890139"/>
            <a:ext cx="2627312" cy="826893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00">
                <a:solidFill>
                  <a:schemeClr val="accent1"/>
                </a:solidFill>
                <a:latin typeface="Futura Md BT Medium"/>
                <a:cs typeface="Futura Md BT Medium"/>
              </a:defRPr>
            </a:lvl1pPr>
            <a:lvl2pPr marL="1588" indent="0">
              <a:lnSpc>
                <a:spcPct val="90000"/>
              </a:lnSpc>
              <a:spcBef>
                <a:spcPts val="300"/>
              </a:spcBef>
              <a:buNone/>
              <a:defRPr sz="1200">
                <a:solidFill>
                  <a:schemeClr val="accent2"/>
                </a:solidFill>
                <a:latin typeface="Futura Bk BT Book"/>
                <a:cs typeface="Futura Bk BT Book"/>
              </a:defRPr>
            </a:lvl2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Title</a:t>
            </a:r>
          </a:p>
        </p:txBody>
      </p:sp>
      <p:cxnSp>
        <p:nvCxnSpPr>
          <p:cNvPr id="30" name="Straight Connector 29"/>
          <p:cNvCxnSpPr/>
          <p:nvPr userDrawn="1"/>
        </p:nvCxnSpPr>
        <p:spPr bwMode="auto">
          <a:xfrm>
            <a:off x="3327202" y="3753036"/>
            <a:ext cx="2627312" cy="0"/>
          </a:xfrm>
          <a:prstGeom prst="line">
            <a:avLst/>
          </a:prstGeom>
          <a:ln w="19050">
            <a:solidFill>
              <a:schemeClr val="accent2"/>
            </a:solidFill>
            <a:tailEnd type="none"/>
          </a:ln>
        </p:spPr>
      </p:cxnSp>
      <p:sp>
        <p:nvSpPr>
          <p:cNvPr id="34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3327202" y="3842464"/>
            <a:ext cx="2627312" cy="697627"/>
          </a:xfrm>
        </p:spPr>
        <p:txBody>
          <a:bodyPr/>
          <a:lstStyle>
            <a:lvl1pPr>
              <a:spcBef>
                <a:spcPts val="0"/>
              </a:spcBef>
              <a:defRPr sz="1100">
                <a:latin typeface="Futura Bk BT Book"/>
                <a:cs typeface="Futura Bk BT Book"/>
              </a:defRPr>
            </a:lvl1pPr>
            <a:lvl2pPr marL="1588" indent="0">
              <a:spcBef>
                <a:spcPts val="0"/>
              </a:spcBef>
              <a:buFontTx/>
              <a:buNone/>
              <a:defRPr sz="1100">
                <a:solidFill>
                  <a:schemeClr val="accent2"/>
                </a:solidFill>
                <a:latin typeface="Futura Bk BT Book"/>
                <a:cs typeface="Futura Bk BT Book"/>
              </a:defRPr>
            </a:lvl2pPr>
          </a:lstStyle>
          <a:p>
            <a:pPr lvl="0"/>
            <a:r>
              <a:rPr lang="en-US" dirty="0"/>
              <a:t>T +1 555 555 5555</a:t>
            </a:r>
            <a:br>
              <a:rPr lang="en-US" dirty="0"/>
            </a:br>
            <a:r>
              <a:rPr lang="en-US" dirty="0"/>
              <a:t>F +1 555 555 5555</a:t>
            </a:r>
          </a:p>
          <a:p>
            <a:pPr lvl="1"/>
            <a:r>
              <a:rPr lang="en-US" dirty="0"/>
              <a:t>email.address@cbre.com </a:t>
            </a:r>
          </a:p>
        </p:txBody>
      </p:sp>
      <p:sp>
        <p:nvSpPr>
          <p:cNvPr id="35" name="Picture Placeholder 7"/>
          <p:cNvSpPr>
            <a:spLocks noGrp="1"/>
          </p:cNvSpPr>
          <p:nvPr>
            <p:ph type="pic" sz="quarter" idx="45"/>
          </p:nvPr>
        </p:nvSpPr>
        <p:spPr>
          <a:xfrm>
            <a:off x="3327202" y="1449387"/>
            <a:ext cx="1008113" cy="1344000"/>
          </a:xfrm>
        </p:spPr>
        <p:txBody>
          <a:bodyPr anchor="ctr" anchorCtr="0">
            <a:no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en-NZ" dirty="0"/>
          </a:p>
        </p:txBody>
      </p:sp>
      <p:sp>
        <p:nvSpPr>
          <p:cNvPr id="36" name="Text Placeholder 21"/>
          <p:cNvSpPr>
            <a:spLocks noGrp="1"/>
          </p:cNvSpPr>
          <p:nvPr>
            <p:ph type="body" sz="quarter" idx="46" hasCustomPrompt="1"/>
          </p:nvPr>
        </p:nvSpPr>
        <p:spPr>
          <a:xfrm>
            <a:off x="6114852" y="2890139"/>
            <a:ext cx="2627312" cy="826893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00">
                <a:solidFill>
                  <a:schemeClr val="accent1"/>
                </a:solidFill>
                <a:latin typeface="Futura Md BT Medium"/>
                <a:cs typeface="Futura Md BT Medium"/>
              </a:defRPr>
            </a:lvl1pPr>
            <a:lvl2pPr marL="1588" indent="0">
              <a:lnSpc>
                <a:spcPct val="90000"/>
              </a:lnSpc>
              <a:spcBef>
                <a:spcPts val="300"/>
              </a:spcBef>
              <a:buNone/>
              <a:defRPr sz="1200">
                <a:solidFill>
                  <a:schemeClr val="accent2"/>
                </a:solidFill>
                <a:latin typeface="Futura Bk BT Book"/>
                <a:cs typeface="Futura Bk BT Book"/>
              </a:defRPr>
            </a:lvl2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Title</a:t>
            </a:r>
          </a:p>
        </p:txBody>
      </p:sp>
      <p:cxnSp>
        <p:nvCxnSpPr>
          <p:cNvPr id="37" name="Straight Connector 36"/>
          <p:cNvCxnSpPr/>
          <p:nvPr userDrawn="1"/>
        </p:nvCxnSpPr>
        <p:spPr bwMode="auto">
          <a:xfrm>
            <a:off x="6114852" y="3753036"/>
            <a:ext cx="2627312" cy="0"/>
          </a:xfrm>
          <a:prstGeom prst="line">
            <a:avLst/>
          </a:prstGeom>
          <a:ln w="19050">
            <a:solidFill>
              <a:schemeClr val="accent2"/>
            </a:solidFill>
            <a:tailEnd type="none"/>
          </a:ln>
        </p:spPr>
      </p:cxnSp>
      <p:sp>
        <p:nvSpPr>
          <p:cNvPr id="39" name="Text Placeholder 3"/>
          <p:cNvSpPr>
            <a:spLocks noGrp="1"/>
          </p:cNvSpPr>
          <p:nvPr>
            <p:ph type="body" sz="quarter" idx="48" hasCustomPrompt="1"/>
          </p:nvPr>
        </p:nvSpPr>
        <p:spPr>
          <a:xfrm>
            <a:off x="6114852" y="3842464"/>
            <a:ext cx="2627312" cy="697627"/>
          </a:xfrm>
        </p:spPr>
        <p:txBody>
          <a:bodyPr/>
          <a:lstStyle>
            <a:lvl1pPr>
              <a:spcBef>
                <a:spcPts val="0"/>
              </a:spcBef>
              <a:defRPr sz="1100">
                <a:latin typeface="Futura Bk BT Book"/>
                <a:cs typeface="Futura Bk BT Book"/>
              </a:defRPr>
            </a:lvl1pPr>
            <a:lvl2pPr marL="1588" indent="0">
              <a:spcBef>
                <a:spcPts val="0"/>
              </a:spcBef>
              <a:buFontTx/>
              <a:buNone/>
              <a:defRPr sz="1100">
                <a:solidFill>
                  <a:schemeClr val="accent2"/>
                </a:solidFill>
                <a:latin typeface="Futura Bk BT Book"/>
                <a:cs typeface="Futura Bk BT Book"/>
              </a:defRPr>
            </a:lvl2pPr>
          </a:lstStyle>
          <a:p>
            <a:pPr lvl="0"/>
            <a:r>
              <a:rPr lang="en-US" dirty="0"/>
              <a:t>T +1 555 555 5555</a:t>
            </a:r>
            <a:br>
              <a:rPr lang="en-US" dirty="0"/>
            </a:br>
            <a:r>
              <a:rPr lang="en-US" dirty="0"/>
              <a:t>F +1 555 555 5555</a:t>
            </a:r>
          </a:p>
          <a:p>
            <a:pPr lvl="1"/>
            <a:r>
              <a:rPr lang="en-US" dirty="0"/>
              <a:t>email.address@cbre.com </a:t>
            </a:r>
          </a:p>
        </p:txBody>
      </p:sp>
      <p:sp>
        <p:nvSpPr>
          <p:cNvPr id="40" name="Picture Placeholder 7"/>
          <p:cNvSpPr>
            <a:spLocks noGrp="1"/>
          </p:cNvSpPr>
          <p:nvPr>
            <p:ph type="pic" sz="quarter" idx="49"/>
          </p:nvPr>
        </p:nvSpPr>
        <p:spPr>
          <a:xfrm>
            <a:off x="6114852" y="1449387"/>
            <a:ext cx="1008113" cy="1344000"/>
          </a:xfrm>
        </p:spPr>
        <p:txBody>
          <a:bodyPr anchor="ctr" anchorCtr="0">
            <a:no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en-NZ" dirty="0"/>
          </a:p>
        </p:txBody>
      </p:sp>
      <p:sp>
        <p:nvSpPr>
          <p:cNvPr id="41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539552" y="4677139"/>
            <a:ext cx="2627312" cy="361637"/>
          </a:xfrm>
        </p:spPr>
        <p:txBody>
          <a:bodyPr wrap="square">
            <a:spAutoFit/>
          </a:bodyPr>
          <a:lstStyle>
            <a:lvl1pPr marL="171450" indent="-157163">
              <a:tabLst/>
              <a:defRPr sz="1050" b="0" i="0" cap="none">
                <a:solidFill>
                  <a:srgbClr val="000000"/>
                </a:solidFill>
                <a:latin typeface="Arnhem Pro Bln"/>
                <a:cs typeface="Arnhem Pro Bln"/>
              </a:defRPr>
            </a:lvl1pPr>
            <a:lvl2pPr marL="174625" indent="-174625">
              <a:spcBef>
                <a:spcPts val="300"/>
              </a:spcBef>
              <a:defRPr sz="1050" b="0" i="0">
                <a:solidFill>
                  <a:schemeClr val="tx1"/>
                </a:solidFill>
                <a:latin typeface="Arnhem Pro Bln"/>
                <a:cs typeface="Arnhem Pro Bln"/>
              </a:defRPr>
            </a:lvl2pPr>
            <a:lvl3pPr marL="341313" indent="-182563">
              <a:spcBef>
                <a:spcPts val="300"/>
              </a:spcBef>
              <a:tabLst/>
              <a:defRPr lang="en-GB" sz="1050" b="0" i="0" dirty="0" smtClean="0">
                <a:solidFill>
                  <a:schemeClr val="tx1"/>
                </a:solidFill>
                <a:latin typeface="Arnhem Pro Bln"/>
                <a:cs typeface="Arnhem Pro Bln"/>
              </a:defRPr>
            </a:lvl3pPr>
            <a:lvl4pPr marL="573088" indent="-173038">
              <a:spcBef>
                <a:spcPts val="300"/>
              </a:spcBef>
              <a:defRPr lang="en-GB" sz="1050" b="0" i="0" dirty="0" smtClean="0">
                <a:solidFill>
                  <a:schemeClr val="tx1"/>
                </a:solidFill>
                <a:latin typeface="Arnhem Pro Bln"/>
                <a:cs typeface="Arnhem Pro Bln"/>
              </a:defRPr>
            </a:lvl4pPr>
            <a:lvl5pPr marL="514350" indent="-173038">
              <a:spcBef>
                <a:spcPts val="300"/>
              </a:spcBef>
              <a:defRPr lang="en-US" sz="1050" b="0" i="0" dirty="0" smtClean="0">
                <a:solidFill>
                  <a:schemeClr val="tx1"/>
                </a:solidFill>
                <a:latin typeface="Arnhem Pro Bln"/>
                <a:cs typeface="Arnhem Pro Bln"/>
              </a:defRPr>
            </a:lvl5pPr>
          </a:lstStyle>
          <a:p>
            <a:pPr lvl="0"/>
            <a:r>
              <a:rPr lang="en-US" dirty="0"/>
              <a:t>PROJECT ROLE</a:t>
            </a:r>
          </a:p>
          <a:p>
            <a:pPr marL="188913" lvl="0" indent="-174625" algn="l" rtl="0" eaLnBrk="1" fontAlgn="base" hangingPunct="1"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en-GB" dirty="0"/>
              <a:t>Third level</a:t>
            </a:r>
          </a:p>
        </p:txBody>
      </p:sp>
      <p:sp>
        <p:nvSpPr>
          <p:cNvPr id="42" name="Text Placeholder 5"/>
          <p:cNvSpPr>
            <a:spLocks noGrp="1"/>
          </p:cNvSpPr>
          <p:nvPr>
            <p:ph type="body" sz="quarter" idx="50" hasCustomPrompt="1"/>
          </p:nvPr>
        </p:nvSpPr>
        <p:spPr>
          <a:xfrm>
            <a:off x="3327202" y="4677139"/>
            <a:ext cx="2627312" cy="361637"/>
          </a:xfrm>
        </p:spPr>
        <p:txBody>
          <a:bodyPr wrap="square">
            <a:spAutoFit/>
          </a:bodyPr>
          <a:lstStyle>
            <a:lvl1pPr marL="171450" indent="-157163">
              <a:tabLst/>
              <a:defRPr sz="1050" b="0" i="0" cap="none">
                <a:solidFill>
                  <a:srgbClr val="000000"/>
                </a:solidFill>
                <a:latin typeface="Arnhem Pro Bln"/>
                <a:cs typeface="Arnhem Pro Bln"/>
              </a:defRPr>
            </a:lvl1pPr>
            <a:lvl2pPr marL="174625" indent="-174625">
              <a:spcBef>
                <a:spcPts val="300"/>
              </a:spcBef>
              <a:defRPr sz="1050" b="0" i="0">
                <a:solidFill>
                  <a:schemeClr val="tx1"/>
                </a:solidFill>
                <a:latin typeface="Arnhem Pro Bln"/>
                <a:cs typeface="Arnhem Pro Bln"/>
              </a:defRPr>
            </a:lvl2pPr>
            <a:lvl3pPr marL="341313" indent="-182563">
              <a:spcBef>
                <a:spcPts val="300"/>
              </a:spcBef>
              <a:tabLst/>
              <a:defRPr lang="en-GB" sz="1050" b="0" i="0" dirty="0" smtClean="0">
                <a:solidFill>
                  <a:schemeClr val="tx1"/>
                </a:solidFill>
                <a:latin typeface="Arnhem Pro Bln"/>
                <a:cs typeface="Arnhem Pro Bln"/>
              </a:defRPr>
            </a:lvl3pPr>
            <a:lvl4pPr marL="573088" indent="-173038">
              <a:spcBef>
                <a:spcPts val="300"/>
              </a:spcBef>
              <a:defRPr lang="en-GB" sz="1050" b="0" i="0" dirty="0" smtClean="0">
                <a:solidFill>
                  <a:schemeClr val="tx1"/>
                </a:solidFill>
                <a:latin typeface="Arnhem Pro Bln"/>
                <a:cs typeface="Arnhem Pro Bln"/>
              </a:defRPr>
            </a:lvl4pPr>
            <a:lvl5pPr marL="514350" indent="-173038">
              <a:spcBef>
                <a:spcPts val="300"/>
              </a:spcBef>
              <a:defRPr lang="en-US" sz="1050" b="0" i="0" dirty="0" smtClean="0">
                <a:solidFill>
                  <a:schemeClr val="tx1"/>
                </a:solidFill>
                <a:latin typeface="Arnhem Pro Bln"/>
                <a:cs typeface="Arnhem Pro Bln"/>
              </a:defRPr>
            </a:lvl5pPr>
          </a:lstStyle>
          <a:p>
            <a:pPr lvl="0"/>
            <a:r>
              <a:rPr lang="en-US" dirty="0"/>
              <a:t>PROJECT ROLE</a:t>
            </a:r>
          </a:p>
          <a:p>
            <a:pPr marL="188913" lvl="0" indent="-174625" algn="l" rtl="0" eaLnBrk="1" fontAlgn="base" hangingPunct="1"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en-GB" dirty="0"/>
              <a:t>Third level</a:t>
            </a:r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51" hasCustomPrompt="1"/>
          </p:nvPr>
        </p:nvSpPr>
        <p:spPr>
          <a:xfrm>
            <a:off x="6114852" y="4677139"/>
            <a:ext cx="2627312" cy="361637"/>
          </a:xfrm>
        </p:spPr>
        <p:txBody>
          <a:bodyPr wrap="square">
            <a:spAutoFit/>
          </a:bodyPr>
          <a:lstStyle>
            <a:lvl1pPr marL="171450" indent="-157163">
              <a:tabLst/>
              <a:defRPr sz="1050" b="0" i="0" cap="none">
                <a:solidFill>
                  <a:srgbClr val="000000"/>
                </a:solidFill>
                <a:latin typeface="Arnhem Pro Bln"/>
                <a:cs typeface="Arnhem Pro Bln"/>
              </a:defRPr>
            </a:lvl1pPr>
            <a:lvl2pPr marL="174625" indent="-174625">
              <a:spcBef>
                <a:spcPts val="300"/>
              </a:spcBef>
              <a:defRPr sz="1050" b="0" i="0">
                <a:solidFill>
                  <a:schemeClr val="tx1"/>
                </a:solidFill>
                <a:latin typeface="Arnhem Pro Bln"/>
                <a:cs typeface="Arnhem Pro Bln"/>
              </a:defRPr>
            </a:lvl2pPr>
            <a:lvl3pPr marL="341313" indent="-182563">
              <a:spcBef>
                <a:spcPts val="300"/>
              </a:spcBef>
              <a:tabLst/>
              <a:defRPr lang="en-GB" sz="1050" b="0" i="0" dirty="0" smtClean="0">
                <a:solidFill>
                  <a:schemeClr val="tx1"/>
                </a:solidFill>
                <a:latin typeface="Arnhem Pro Bln"/>
                <a:cs typeface="Arnhem Pro Bln"/>
              </a:defRPr>
            </a:lvl3pPr>
            <a:lvl4pPr marL="573088" indent="-173038">
              <a:spcBef>
                <a:spcPts val="300"/>
              </a:spcBef>
              <a:defRPr lang="en-GB" sz="1050" b="0" i="0" dirty="0" smtClean="0">
                <a:solidFill>
                  <a:schemeClr val="tx1"/>
                </a:solidFill>
                <a:latin typeface="Arnhem Pro Bln"/>
                <a:cs typeface="Arnhem Pro Bln"/>
              </a:defRPr>
            </a:lvl4pPr>
            <a:lvl5pPr marL="514350" indent="-173038">
              <a:spcBef>
                <a:spcPts val="300"/>
              </a:spcBef>
              <a:defRPr lang="en-US" sz="1050" b="0" i="0" dirty="0" smtClean="0">
                <a:solidFill>
                  <a:schemeClr val="tx1"/>
                </a:solidFill>
                <a:latin typeface="Arnhem Pro Bln"/>
                <a:cs typeface="Arnhem Pro Bln"/>
              </a:defRPr>
            </a:lvl5pPr>
          </a:lstStyle>
          <a:p>
            <a:pPr lvl="0"/>
            <a:r>
              <a:rPr lang="en-US" dirty="0"/>
              <a:t>PROJECT ROLE</a:t>
            </a:r>
          </a:p>
          <a:p>
            <a:pPr marL="188913" lvl="0" indent="-174625" algn="l" rtl="0" eaLnBrk="1" fontAlgn="base" hangingPunct="1"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20583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4" hasCustomPrompt="1"/>
          </p:nvPr>
        </p:nvSpPr>
        <p:spPr>
          <a:xfrm>
            <a:off x="540197" y="2060550"/>
            <a:ext cx="8136259" cy="31686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cs-CZ" dirty="0"/>
              <a:t>Vložte obrázek / Insert </a:t>
            </a:r>
            <a:r>
              <a:rPr lang="cs-CZ" dirty="0" err="1"/>
              <a:t>picture</a:t>
            </a:r>
            <a:endParaRPr lang="cs-CZ" dirty="0"/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5" hasCustomPrompt="1"/>
          </p:nvPr>
        </p:nvSpPr>
        <p:spPr>
          <a:xfrm>
            <a:off x="540197" y="5301902"/>
            <a:ext cx="8136259" cy="287338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1200" i="1" baseline="0">
                <a:solidFill>
                  <a:srgbClr val="3A3C38"/>
                </a:solidFill>
                <a:latin typeface="Cambria" pitchFamily="18" charset="0"/>
              </a:defRPr>
            </a:lvl1pPr>
          </a:lstStyle>
          <a:p>
            <a:pPr lvl="0"/>
            <a:r>
              <a:rPr lang="cs-CZ" dirty="0"/>
              <a:t>Popis obrázku / Picture </a:t>
            </a:r>
            <a:r>
              <a:rPr lang="cs-CZ" dirty="0" err="1"/>
              <a:t>description</a:t>
            </a:r>
            <a:endParaRPr lang="cs-CZ" dirty="0"/>
          </a:p>
        </p:txBody>
      </p:sp>
      <p:sp>
        <p:nvSpPr>
          <p:cNvPr id="10" name="Nadpis 1"/>
          <p:cNvSpPr>
            <a:spLocks noGrp="1"/>
          </p:cNvSpPr>
          <p:nvPr>
            <p:ph type="ctrTitle" hasCustomPrompt="1"/>
          </p:nvPr>
        </p:nvSpPr>
        <p:spPr>
          <a:xfrm>
            <a:off x="539552" y="1352381"/>
            <a:ext cx="8132440" cy="492443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>
              <a:defRPr sz="2600" b="1">
                <a:solidFill>
                  <a:srgbClr val="1A738E"/>
                </a:solidFill>
              </a:defRPr>
            </a:lvl1pPr>
          </a:lstStyle>
          <a:p>
            <a:r>
              <a:rPr lang="cs-CZ" dirty="0"/>
              <a:t>Vložte název snímku / Insert slide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CAFBE8A-F95C-4A68-A8BC-F52AEFEAA3AB}" type="datetime1">
              <a:rPr lang="cs-CZ" smtClean="0"/>
              <a:t>20-06-2017</a:t>
            </a:fld>
            <a:endParaRPr lang="cs-CZ" dirty="0"/>
          </a:p>
        </p:txBody>
      </p:sp>
      <p:sp>
        <p:nvSpPr>
          <p:cNvPr id="11" name="Zástupný symbol pro zápatí 12"/>
          <p:cNvSpPr>
            <a:spLocks noGrp="1"/>
          </p:cNvSpPr>
          <p:nvPr>
            <p:ph type="ftr" sz="quarter" idx="3"/>
          </p:nvPr>
        </p:nvSpPr>
        <p:spPr>
          <a:xfrm>
            <a:off x="1115616" y="6525344"/>
            <a:ext cx="756848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1A738E"/>
                </a:solidFill>
              </a:defRPr>
            </a:lvl1pPr>
          </a:lstStyle>
          <a:p>
            <a:r>
              <a:rPr lang="cs-CZ"/>
              <a:t>Tisková konference Měření ve školách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CV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Page heading</a:t>
            </a:r>
            <a:endParaRPr lang="en-GB" dirty="0"/>
          </a:p>
        </p:txBody>
      </p:sp>
      <p:sp>
        <p:nvSpPr>
          <p:cNvPr id="19" name="Text Placeholder 21"/>
          <p:cNvSpPr>
            <a:spLocks noGrp="1"/>
          </p:cNvSpPr>
          <p:nvPr>
            <p:ph type="body" sz="quarter" idx="36" hasCustomPrompt="1"/>
          </p:nvPr>
        </p:nvSpPr>
        <p:spPr>
          <a:xfrm>
            <a:off x="539552" y="2890139"/>
            <a:ext cx="1944000" cy="826893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00">
                <a:solidFill>
                  <a:schemeClr val="accent1"/>
                </a:solidFill>
                <a:latin typeface="Futura Md BT Medium"/>
                <a:cs typeface="Futura Md BT Medium"/>
              </a:defRPr>
            </a:lvl1pPr>
            <a:lvl2pPr marL="1588" indent="0">
              <a:lnSpc>
                <a:spcPct val="90000"/>
              </a:lnSpc>
              <a:spcBef>
                <a:spcPts val="300"/>
              </a:spcBef>
              <a:buNone/>
              <a:defRPr sz="1200">
                <a:solidFill>
                  <a:schemeClr val="accent2"/>
                </a:solidFill>
                <a:latin typeface="Futura Bk BT Book"/>
                <a:cs typeface="Futura Bk BT Book"/>
              </a:defRPr>
            </a:lvl2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Title</a:t>
            </a:r>
          </a:p>
        </p:txBody>
      </p:sp>
      <p:cxnSp>
        <p:nvCxnSpPr>
          <p:cNvPr id="21" name="Straight Connector 20"/>
          <p:cNvCxnSpPr/>
          <p:nvPr/>
        </p:nvCxnSpPr>
        <p:spPr bwMode="auto">
          <a:xfrm>
            <a:off x="539552" y="3753036"/>
            <a:ext cx="1944000" cy="0"/>
          </a:xfrm>
          <a:prstGeom prst="line">
            <a:avLst/>
          </a:prstGeom>
          <a:ln w="19050">
            <a:solidFill>
              <a:schemeClr val="accent2"/>
            </a:solidFill>
            <a:tailEnd type="none"/>
          </a:ln>
        </p:spPr>
      </p:cxnSp>
      <p:sp>
        <p:nvSpPr>
          <p:cNvPr id="27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539552" y="3842464"/>
            <a:ext cx="1944000" cy="697627"/>
          </a:xfrm>
        </p:spPr>
        <p:txBody>
          <a:bodyPr/>
          <a:lstStyle>
            <a:lvl1pPr>
              <a:spcBef>
                <a:spcPts val="0"/>
              </a:spcBef>
              <a:defRPr sz="1100">
                <a:latin typeface="Futura Bk BT Book"/>
                <a:cs typeface="Futura Bk BT Book"/>
              </a:defRPr>
            </a:lvl1pPr>
            <a:lvl2pPr marL="1588" indent="0">
              <a:spcBef>
                <a:spcPts val="0"/>
              </a:spcBef>
              <a:buFontTx/>
              <a:buNone/>
              <a:defRPr sz="1100">
                <a:solidFill>
                  <a:schemeClr val="accent2"/>
                </a:solidFill>
                <a:latin typeface="Futura Bk BT Book"/>
                <a:cs typeface="Futura Bk BT Book"/>
              </a:defRPr>
            </a:lvl2pPr>
          </a:lstStyle>
          <a:p>
            <a:pPr lvl="0"/>
            <a:r>
              <a:rPr lang="en-US" dirty="0"/>
              <a:t>T +1 555 555 5555</a:t>
            </a:r>
            <a:br>
              <a:rPr lang="en-US" dirty="0"/>
            </a:br>
            <a:r>
              <a:rPr lang="en-US" dirty="0"/>
              <a:t>F +1 555 555 5555</a:t>
            </a:r>
          </a:p>
          <a:p>
            <a:pPr lvl="1"/>
            <a:r>
              <a:rPr lang="en-US" dirty="0"/>
              <a:t>email.address@cbre.com 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539552" y="1449387"/>
            <a:ext cx="1008113" cy="1344000"/>
          </a:xfrm>
        </p:spPr>
        <p:txBody>
          <a:bodyPr anchor="ctr" anchorCtr="0">
            <a:no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en-NZ" dirty="0"/>
          </a:p>
        </p:txBody>
      </p:sp>
      <p:sp>
        <p:nvSpPr>
          <p:cNvPr id="26" name="Text Placeholder 21"/>
          <p:cNvSpPr>
            <a:spLocks noGrp="1"/>
          </p:cNvSpPr>
          <p:nvPr>
            <p:ph type="body" sz="quarter" idx="47" hasCustomPrompt="1"/>
          </p:nvPr>
        </p:nvSpPr>
        <p:spPr>
          <a:xfrm>
            <a:off x="2622352" y="2890139"/>
            <a:ext cx="1944000" cy="826893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00">
                <a:solidFill>
                  <a:schemeClr val="accent1"/>
                </a:solidFill>
                <a:latin typeface="Futura Md BT Medium"/>
                <a:cs typeface="Futura Md BT Medium"/>
              </a:defRPr>
            </a:lvl1pPr>
            <a:lvl2pPr marL="1588" indent="0">
              <a:lnSpc>
                <a:spcPct val="90000"/>
              </a:lnSpc>
              <a:spcBef>
                <a:spcPts val="300"/>
              </a:spcBef>
              <a:buNone/>
              <a:defRPr sz="1200">
                <a:solidFill>
                  <a:schemeClr val="accent2"/>
                </a:solidFill>
                <a:latin typeface="Futura Bk BT Book"/>
                <a:cs typeface="Futura Bk BT Book"/>
              </a:defRPr>
            </a:lvl2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Title</a:t>
            </a:r>
          </a:p>
        </p:txBody>
      </p:sp>
      <p:cxnSp>
        <p:nvCxnSpPr>
          <p:cNvPr id="28" name="Straight Connector 27"/>
          <p:cNvCxnSpPr/>
          <p:nvPr userDrawn="1"/>
        </p:nvCxnSpPr>
        <p:spPr bwMode="auto">
          <a:xfrm>
            <a:off x="2622352" y="3753036"/>
            <a:ext cx="1944000" cy="0"/>
          </a:xfrm>
          <a:prstGeom prst="line">
            <a:avLst/>
          </a:prstGeom>
          <a:ln w="19050">
            <a:solidFill>
              <a:schemeClr val="accent2"/>
            </a:solidFill>
            <a:tailEnd type="none"/>
          </a:ln>
        </p:spPr>
      </p:cxnSp>
      <p:sp>
        <p:nvSpPr>
          <p:cNvPr id="33" name="Text Placeholder 3"/>
          <p:cNvSpPr>
            <a:spLocks noGrp="1"/>
          </p:cNvSpPr>
          <p:nvPr>
            <p:ph type="body" sz="quarter" idx="49" hasCustomPrompt="1"/>
          </p:nvPr>
        </p:nvSpPr>
        <p:spPr>
          <a:xfrm>
            <a:off x="2622352" y="3842464"/>
            <a:ext cx="1944000" cy="697627"/>
          </a:xfrm>
        </p:spPr>
        <p:txBody>
          <a:bodyPr/>
          <a:lstStyle>
            <a:lvl1pPr>
              <a:spcBef>
                <a:spcPts val="0"/>
              </a:spcBef>
              <a:defRPr sz="1100">
                <a:latin typeface="Futura Bk BT Book"/>
                <a:cs typeface="Futura Bk BT Book"/>
              </a:defRPr>
            </a:lvl1pPr>
            <a:lvl2pPr marL="1588" indent="0">
              <a:spcBef>
                <a:spcPts val="0"/>
              </a:spcBef>
              <a:buFontTx/>
              <a:buNone/>
              <a:defRPr sz="1100">
                <a:solidFill>
                  <a:schemeClr val="accent2"/>
                </a:solidFill>
                <a:latin typeface="Futura Bk BT Book"/>
                <a:cs typeface="Futura Bk BT Book"/>
              </a:defRPr>
            </a:lvl2pPr>
          </a:lstStyle>
          <a:p>
            <a:pPr lvl="0"/>
            <a:r>
              <a:rPr lang="en-US" dirty="0"/>
              <a:t>T +1 555 555 5555</a:t>
            </a:r>
            <a:br>
              <a:rPr lang="en-US" dirty="0"/>
            </a:br>
            <a:r>
              <a:rPr lang="en-US" dirty="0"/>
              <a:t>F +1 555 555 5555</a:t>
            </a:r>
          </a:p>
          <a:p>
            <a:pPr lvl="1"/>
            <a:r>
              <a:rPr lang="en-US" dirty="0"/>
              <a:t>email.address@cbre.com </a:t>
            </a:r>
          </a:p>
        </p:txBody>
      </p:sp>
      <p:sp>
        <p:nvSpPr>
          <p:cNvPr id="41" name="Picture Placeholder 7"/>
          <p:cNvSpPr>
            <a:spLocks noGrp="1"/>
          </p:cNvSpPr>
          <p:nvPr>
            <p:ph type="pic" sz="quarter" idx="50"/>
          </p:nvPr>
        </p:nvSpPr>
        <p:spPr>
          <a:xfrm>
            <a:off x="2622351" y="1449387"/>
            <a:ext cx="1008113" cy="1344000"/>
          </a:xfrm>
        </p:spPr>
        <p:txBody>
          <a:bodyPr anchor="ctr" anchorCtr="0">
            <a:no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en-NZ" dirty="0"/>
          </a:p>
        </p:txBody>
      </p:sp>
      <p:sp>
        <p:nvSpPr>
          <p:cNvPr id="42" name="Text Placeholder 21"/>
          <p:cNvSpPr>
            <a:spLocks noGrp="1"/>
          </p:cNvSpPr>
          <p:nvPr>
            <p:ph type="body" sz="quarter" idx="51" hasCustomPrompt="1"/>
          </p:nvPr>
        </p:nvSpPr>
        <p:spPr>
          <a:xfrm>
            <a:off x="4717852" y="2890139"/>
            <a:ext cx="1944000" cy="826893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00">
                <a:solidFill>
                  <a:schemeClr val="accent1"/>
                </a:solidFill>
                <a:latin typeface="Futura Md BT Medium"/>
                <a:cs typeface="Futura Md BT Medium"/>
              </a:defRPr>
            </a:lvl1pPr>
            <a:lvl2pPr marL="1588" indent="0">
              <a:lnSpc>
                <a:spcPct val="90000"/>
              </a:lnSpc>
              <a:spcBef>
                <a:spcPts val="300"/>
              </a:spcBef>
              <a:buNone/>
              <a:defRPr sz="1200">
                <a:solidFill>
                  <a:schemeClr val="accent2"/>
                </a:solidFill>
                <a:latin typeface="Futura Bk BT Book"/>
                <a:cs typeface="Futura Bk BT Book"/>
              </a:defRPr>
            </a:lvl2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Title</a:t>
            </a:r>
          </a:p>
        </p:txBody>
      </p:sp>
      <p:cxnSp>
        <p:nvCxnSpPr>
          <p:cNvPr id="43" name="Straight Connector 42"/>
          <p:cNvCxnSpPr/>
          <p:nvPr userDrawn="1"/>
        </p:nvCxnSpPr>
        <p:spPr bwMode="auto">
          <a:xfrm>
            <a:off x="4717852" y="3753036"/>
            <a:ext cx="1944000" cy="0"/>
          </a:xfrm>
          <a:prstGeom prst="line">
            <a:avLst/>
          </a:prstGeom>
          <a:ln w="19050">
            <a:solidFill>
              <a:schemeClr val="accent2"/>
            </a:solidFill>
            <a:tailEnd type="none"/>
          </a:ln>
        </p:spPr>
      </p:cxnSp>
      <p:sp>
        <p:nvSpPr>
          <p:cNvPr id="45" name="Text Placeholder 3"/>
          <p:cNvSpPr>
            <a:spLocks noGrp="1"/>
          </p:cNvSpPr>
          <p:nvPr>
            <p:ph type="body" sz="quarter" idx="53" hasCustomPrompt="1"/>
          </p:nvPr>
        </p:nvSpPr>
        <p:spPr>
          <a:xfrm>
            <a:off x="4717852" y="3842464"/>
            <a:ext cx="1944000" cy="697627"/>
          </a:xfrm>
        </p:spPr>
        <p:txBody>
          <a:bodyPr/>
          <a:lstStyle>
            <a:lvl1pPr>
              <a:spcBef>
                <a:spcPts val="0"/>
              </a:spcBef>
              <a:defRPr sz="1100">
                <a:latin typeface="Futura Bk BT Book"/>
                <a:cs typeface="Futura Bk BT Book"/>
              </a:defRPr>
            </a:lvl1pPr>
            <a:lvl2pPr marL="1588" indent="0">
              <a:spcBef>
                <a:spcPts val="0"/>
              </a:spcBef>
              <a:buFontTx/>
              <a:buNone/>
              <a:defRPr sz="1100">
                <a:solidFill>
                  <a:schemeClr val="accent2"/>
                </a:solidFill>
                <a:latin typeface="Futura Bk BT Book"/>
                <a:cs typeface="Futura Bk BT Book"/>
              </a:defRPr>
            </a:lvl2pPr>
          </a:lstStyle>
          <a:p>
            <a:pPr lvl="0"/>
            <a:r>
              <a:rPr lang="en-US" dirty="0"/>
              <a:t>T +1 555 555 5555</a:t>
            </a:r>
            <a:br>
              <a:rPr lang="en-US" dirty="0"/>
            </a:br>
            <a:r>
              <a:rPr lang="en-US" dirty="0"/>
              <a:t>F +1 555 555 5555</a:t>
            </a:r>
          </a:p>
          <a:p>
            <a:pPr lvl="1"/>
            <a:r>
              <a:rPr lang="en-US" dirty="0"/>
              <a:t>email.address@cbre.com </a:t>
            </a:r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54"/>
          </p:nvPr>
        </p:nvSpPr>
        <p:spPr>
          <a:xfrm>
            <a:off x="4717852" y="1449387"/>
            <a:ext cx="1008113" cy="1344000"/>
          </a:xfrm>
        </p:spPr>
        <p:txBody>
          <a:bodyPr anchor="ctr" anchorCtr="0">
            <a:no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en-NZ" dirty="0"/>
          </a:p>
        </p:txBody>
      </p:sp>
      <p:sp>
        <p:nvSpPr>
          <p:cNvPr id="47" name="Text Placeholder 21"/>
          <p:cNvSpPr>
            <a:spLocks noGrp="1"/>
          </p:cNvSpPr>
          <p:nvPr>
            <p:ph type="body" sz="quarter" idx="55" hasCustomPrompt="1"/>
          </p:nvPr>
        </p:nvSpPr>
        <p:spPr>
          <a:xfrm>
            <a:off x="6800652" y="2890139"/>
            <a:ext cx="1944000" cy="826893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00">
                <a:solidFill>
                  <a:schemeClr val="accent1"/>
                </a:solidFill>
                <a:latin typeface="Futura Md BT Medium"/>
                <a:cs typeface="Futura Md BT Medium"/>
              </a:defRPr>
            </a:lvl1pPr>
            <a:lvl2pPr marL="1588" indent="0">
              <a:lnSpc>
                <a:spcPct val="90000"/>
              </a:lnSpc>
              <a:spcBef>
                <a:spcPts val="300"/>
              </a:spcBef>
              <a:buNone/>
              <a:defRPr sz="1200">
                <a:solidFill>
                  <a:schemeClr val="accent2"/>
                </a:solidFill>
                <a:latin typeface="Futura Bk BT Book"/>
                <a:cs typeface="Futura Bk BT Book"/>
              </a:defRPr>
            </a:lvl2pPr>
          </a:lstStyle>
          <a:p>
            <a:pPr lvl="0"/>
            <a:r>
              <a:rPr lang="en-US" dirty="0"/>
              <a:t>FIRST NAME</a:t>
            </a:r>
            <a:br>
              <a:rPr lang="en-US" dirty="0"/>
            </a:br>
            <a:r>
              <a:rPr lang="en-US" dirty="0"/>
              <a:t>LAST NAME</a:t>
            </a:r>
          </a:p>
          <a:p>
            <a:pPr lvl="1"/>
            <a:r>
              <a:rPr lang="en-US" dirty="0"/>
              <a:t>Title</a:t>
            </a:r>
          </a:p>
        </p:txBody>
      </p:sp>
      <p:cxnSp>
        <p:nvCxnSpPr>
          <p:cNvPr id="48" name="Straight Connector 47"/>
          <p:cNvCxnSpPr/>
          <p:nvPr userDrawn="1"/>
        </p:nvCxnSpPr>
        <p:spPr bwMode="auto">
          <a:xfrm>
            <a:off x="6800652" y="3753036"/>
            <a:ext cx="1944000" cy="0"/>
          </a:xfrm>
          <a:prstGeom prst="line">
            <a:avLst/>
          </a:prstGeom>
          <a:ln w="19050">
            <a:solidFill>
              <a:schemeClr val="accent2"/>
            </a:solidFill>
            <a:tailEnd type="none"/>
          </a:ln>
        </p:spPr>
      </p:cxnSp>
      <p:sp>
        <p:nvSpPr>
          <p:cNvPr id="50" name="Text Placeholder 3"/>
          <p:cNvSpPr>
            <a:spLocks noGrp="1"/>
          </p:cNvSpPr>
          <p:nvPr>
            <p:ph type="body" sz="quarter" idx="57" hasCustomPrompt="1"/>
          </p:nvPr>
        </p:nvSpPr>
        <p:spPr>
          <a:xfrm>
            <a:off x="6800652" y="3842464"/>
            <a:ext cx="1944000" cy="697627"/>
          </a:xfrm>
        </p:spPr>
        <p:txBody>
          <a:bodyPr/>
          <a:lstStyle>
            <a:lvl1pPr>
              <a:spcBef>
                <a:spcPts val="0"/>
              </a:spcBef>
              <a:defRPr sz="1100">
                <a:latin typeface="Futura Bk BT Book"/>
                <a:cs typeface="Futura Bk BT Book"/>
              </a:defRPr>
            </a:lvl1pPr>
            <a:lvl2pPr marL="1588" indent="0">
              <a:spcBef>
                <a:spcPts val="0"/>
              </a:spcBef>
              <a:buFontTx/>
              <a:buNone/>
              <a:defRPr sz="1100">
                <a:solidFill>
                  <a:schemeClr val="accent2"/>
                </a:solidFill>
                <a:latin typeface="Futura Bk BT Book"/>
                <a:cs typeface="Futura Bk BT Book"/>
              </a:defRPr>
            </a:lvl2pPr>
          </a:lstStyle>
          <a:p>
            <a:pPr lvl="0"/>
            <a:r>
              <a:rPr lang="en-US" dirty="0"/>
              <a:t>T +1 555 555 5555</a:t>
            </a:r>
            <a:br>
              <a:rPr lang="en-US" dirty="0"/>
            </a:br>
            <a:r>
              <a:rPr lang="en-US" dirty="0"/>
              <a:t>F +1 555 555 5555</a:t>
            </a:r>
          </a:p>
          <a:p>
            <a:pPr lvl="1"/>
            <a:r>
              <a:rPr lang="en-US" dirty="0"/>
              <a:t>email.address@cbre.com </a:t>
            </a:r>
          </a:p>
        </p:txBody>
      </p:sp>
      <p:sp>
        <p:nvSpPr>
          <p:cNvPr id="51" name="Picture Placeholder 7"/>
          <p:cNvSpPr>
            <a:spLocks noGrp="1"/>
          </p:cNvSpPr>
          <p:nvPr>
            <p:ph type="pic" sz="quarter" idx="58"/>
          </p:nvPr>
        </p:nvSpPr>
        <p:spPr>
          <a:xfrm>
            <a:off x="6800652" y="1449387"/>
            <a:ext cx="1008113" cy="1344000"/>
          </a:xfrm>
        </p:spPr>
        <p:txBody>
          <a:bodyPr anchor="ctr" anchorCtr="0">
            <a:noAutofit/>
          </a:bodyPr>
          <a:lstStyle>
            <a:lvl1pPr algn="ct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en-NZ" dirty="0"/>
          </a:p>
        </p:txBody>
      </p:sp>
      <p:sp>
        <p:nvSpPr>
          <p:cNvPr id="52" name="Text Placeholder 5"/>
          <p:cNvSpPr>
            <a:spLocks noGrp="1"/>
          </p:cNvSpPr>
          <p:nvPr>
            <p:ph type="body" sz="quarter" idx="29" hasCustomPrompt="1"/>
          </p:nvPr>
        </p:nvSpPr>
        <p:spPr>
          <a:xfrm>
            <a:off x="539552" y="4677139"/>
            <a:ext cx="1944000" cy="361637"/>
          </a:xfrm>
        </p:spPr>
        <p:txBody>
          <a:bodyPr wrap="square">
            <a:spAutoFit/>
          </a:bodyPr>
          <a:lstStyle>
            <a:lvl1pPr marL="171450" indent="-157163">
              <a:tabLst/>
              <a:defRPr sz="1050" b="0" i="0" cap="none">
                <a:solidFill>
                  <a:srgbClr val="000000"/>
                </a:solidFill>
                <a:latin typeface="Arnhem Pro Bln"/>
                <a:cs typeface="Arnhem Pro Bln"/>
              </a:defRPr>
            </a:lvl1pPr>
            <a:lvl2pPr marL="174625" indent="-174625">
              <a:spcBef>
                <a:spcPts val="300"/>
              </a:spcBef>
              <a:defRPr sz="1050" b="0" i="0">
                <a:solidFill>
                  <a:schemeClr val="tx1"/>
                </a:solidFill>
                <a:latin typeface="Arnhem Pro Bln"/>
                <a:cs typeface="Arnhem Pro Bln"/>
              </a:defRPr>
            </a:lvl2pPr>
            <a:lvl3pPr marL="341313" indent="-182563">
              <a:spcBef>
                <a:spcPts val="300"/>
              </a:spcBef>
              <a:tabLst/>
              <a:defRPr lang="en-GB" sz="1050" b="0" i="0" dirty="0" smtClean="0">
                <a:solidFill>
                  <a:schemeClr val="tx1"/>
                </a:solidFill>
                <a:latin typeface="Arnhem Pro Bln"/>
                <a:cs typeface="Arnhem Pro Bln"/>
              </a:defRPr>
            </a:lvl3pPr>
            <a:lvl4pPr marL="573088" indent="-173038">
              <a:spcBef>
                <a:spcPts val="300"/>
              </a:spcBef>
              <a:defRPr lang="en-GB" sz="1050" b="0" i="0" dirty="0" smtClean="0">
                <a:solidFill>
                  <a:schemeClr val="tx1"/>
                </a:solidFill>
                <a:latin typeface="Arnhem Pro Bln"/>
                <a:cs typeface="Arnhem Pro Bln"/>
              </a:defRPr>
            </a:lvl4pPr>
            <a:lvl5pPr marL="514350" indent="-173038">
              <a:spcBef>
                <a:spcPts val="300"/>
              </a:spcBef>
              <a:defRPr lang="en-US" sz="1050" b="0" i="0" dirty="0" smtClean="0">
                <a:solidFill>
                  <a:schemeClr val="tx1"/>
                </a:solidFill>
                <a:latin typeface="Arnhem Pro Bln"/>
                <a:cs typeface="Arnhem Pro Bln"/>
              </a:defRPr>
            </a:lvl5pPr>
          </a:lstStyle>
          <a:p>
            <a:pPr lvl="0"/>
            <a:r>
              <a:rPr lang="en-US" dirty="0"/>
              <a:t>PROJECT ROLE</a:t>
            </a:r>
          </a:p>
          <a:p>
            <a:pPr marL="188913" lvl="0" indent="-174625" algn="l" rtl="0" eaLnBrk="1" fontAlgn="base" hangingPunct="1"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en-GB" dirty="0"/>
              <a:t>Third level</a:t>
            </a:r>
          </a:p>
        </p:txBody>
      </p:sp>
      <p:sp>
        <p:nvSpPr>
          <p:cNvPr id="53" name="Text Placeholder 5"/>
          <p:cNvSpPr>
            <a:spLocks noGrp="1"/>
          </p:cNvSpPr>
          <p:nvPr>
            <p:ph type="body" sz="quarter" idx="59" hasCustomPrompt="1"/>
          </p:nvPr>
        </p:nvSpPr>
        <p:spPr>
          <a:xfrm>
            <a:off x="2622352" y="4677139"/>
            <a:ext cx="1944000" cy="361637"/>
          </a:xfrm>
        </p:spPr>
        <p:txBody>
          <a:bodyPr wrap="square">
            <a:spAutoFit/>
          </a:bodyPr>
          <a:lstStyle>
            <a:lvl1pPr marL="171450" indent="-157163">
              <a:tabLst/>
              <a:defRPr sz="1050" b="0" i="0" cap="none">
                <a:solidFill>
                  <a:srgbClr val="000000"/>
                </a:solidFill>
                <a:latin typeface="Arnhem Pro Bln"/>
                <a:cs typeface="Arnhem Pro Bln"/>
              </a:defRPr>
            </a:lvl1pPr>
            <a:lvl2pPr marL="174625" indent="-174625">
              <a:spcBef>
                <a:spcPts val="300"/>
              </a:spcBef>
              <a:defRPr sz="1050" b="0" i="0">
                <a:solidFill>
                  <a:schemeClr val="tx1"/>
                </a:solidFill>
                <a:latin typeface="Arnhem Pro Bln"/>
                <a:cs typeface="Arnhem Pro Bln"/>
              </a:defRPr>
            </a:lvl2pPr>
            <a:lvl3pPr marL="341313" indent="-182563">
              <a:spcBef>
                <a:spcPts val="300"/>
              </a:spcBef>
              <a:tabLst/>
              <a:defRPr lang="en-GB" sz="1050" b="0" i="0" dirty="0" smtClean="0">
                <a:solidFill>
                  <a:schemeClr val="tx1"/>
                </a:solidFill>
                <a:latin typeface="Arnhem Pro Bln"/>
                <a:cs typeface="Arnhem Pro Bln"/>
              </a:defRPr>
            </a:lvl3pPr>
            <a:lvl4pPr marL="573088" indent="-173038">
              <a:spcBef>
                <a:spcPts val="300"/>
              </a:spcBef>
              <a:defRPr lang="en-GB" sz="1050" b="0" i="0" dirty="0" smtClean="0">
                <a:solidFill>
                  <a:schemeClr val="tx1"/>
                </a:solidFill>
                <a:latin typeface="Arnhem Pro Bln"/>
                <a:cs typeface="Arnhem Pro Bln"/>
              </a:defRPr>
            </a:lvl4pPr>
            <a:lvl5pPr marL="514350" indent="-173038">
              <a:spcBef>
                <a:spcPts val="300"/>
              </a:spcBef>
              <a:defRPr lang="en-US" sz="1050" b="0" i="0" dirty="0" smtClean="0">
                <a:solidFill>
                  <a:schemeClr val="tx1"/>
                </a:solidFill>
                <a:latin typeface="Arnhem Pro Bln"/>
                <a:cs typeface="Arnhem Pro Bln"/>
              </a:defRPr>
            </a:lvl5pPr>
          </a:lstStyle>
          <a:p>
            <a:pPr lvl="0"/>
            <a:r>
              <a:rPr lang="en-US" dirty="0"/>
              <a:t>PROJECT ROLE</a:t>
            </a:r>
          </a:p>
          <a:p>
            <a:pPr marL="188913" lvl="0" indent="-174625" algn="l" rtl="0" eaLnBrk="1" fontAlgn="base" hangingPunct="1"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en-GB" dirty="0"/>
              <a:t>Third level</a:t>
            </a:r>
          </a:p>
        </p:txBody>
      </p:sp>
      <p:sp>
        <p:nvSpPr>
          <p:cNvPr id="54" name="Text Placeholder 5"/>
          <p:cNvSpPr>
            <a:spLocks noGrp="1"/>
          </p:cNvSpPr>
          <p:nvPr>
            <p:ph type="body" sz="quarter" idx="60" hasCustomPrompt="1"/>
          </p:nvPr>
        </p:nvSpPr>
        <p:spPr>
          <a:xfrm>
            <a:off x="4724202" y="4677139"/>
            <a:ext cx="1944000" cy="361637"/>
          </a:xfrm>
        </p:spPr>
        <p:txBody>
          <a:bodyPr wrap="square">
            <a:spAutoFit/>
          </a:bodyPr>
          <a:lstStyle>
            <a:lvl1pPr marL="171450" indent="-157163">
              <a:tabLst/>
              <a:defRPr sz="1050" b="0" i="0" cap="none">
                <a:solidFill>
                  <a:srgbClr val="000000"/>
                </a:solidFill>
                <a:latin typeface="Arnhem Pro Bln"/>
                <a:cs typeface="Arnhem Pro Bln"/>
              </a:defRPr>
            </a:lvl1pPr>
            <a:lvl2pPr marL="174625" indent="-174625">
              <a:spcBef>
                <a:spcPts val="300"/>
              </a:spcBef>
              <a:defRPr sz="1050" b="0" i="0">
                <a:solidFill>
                  <a:schemeClr val="tx1"/>
                </a:solidFill>
                <a:latin typeface="Arnhem Pro Bln"/>
                <a:cs typeface="Arnhem Pro Bln"/>
              </a:defRPr>
            </a:lvl2pPr>
            <a:lvl3pPr marL="341313" indent="-182563">
              <a:spcBef>
                <a:spcPts val="300"/>
              </a:spcBef>
              <a:tabLst/>
              <a:defRPr lang="en-GB" sz="1050" b="0" i="0" dirty="0" smtClean="0">
                <a:solidFill>
                  <a:schemeClr val="tx1"/>
                </a:solidFill>
                <a:latin typeface="Arnhem Pro Bln"/>
                <a:cs typeface="Arnhem Pro Bln"/>
              </a:defRPr>
            </a:lvl3pPr>
            <a:lvl4pPr marL="573088" indent="-173038">
              <a:spcBef>
                <a:spcPts val="300"/>
              </a:spcBef>
              <a:defRPr lang="en-GB" sz="1050" b="0" i="0" dirty="0" smtClean="0">
                <a:solidFill>
                  <a:schemeClr val="tx1"/>
                </a:solidFill>
                <a:latin typeface="Arnhem Pro Bln"/>
                <a:cs typeface="Arnhem Pro Bln"/>
              </a:defRPr>
            </a:lvl4pPr>
            <a:lvl5pPr marL="514350" indent="-173038">
              <a:spcBef>
                <a:spcPts val="300"/>
              </a:spcBef>
              <a:defRPr lang="en-US" sz="1050" b="0" i="0" dirty="0" smtClean="0">
                <a:solidFill>
                  <a:schemeClr val="tx1"/>
                </a:solidFill>
                <a:latin typeface="Arnhem Pro Bln"/>
                <a:cs typeface="Arnhem Pro Bln"/>
              </a:defRPr>
            </a:lvl5pPr>
          </a:lstStyle>
          <a:p>
            <a:pPr lvl="0"/>
            <a:r>
              <a:rPr lang="en-US" dirty="0"/>
              <a:t>PROJECT ROLE</a:t>
            </a:r>
          </a:p>
          <a:p>
            <a:pPr marL="188913" lvl="0" indent="-174625" algn="l" rtl="0" eaLnBrk="1" fontAlgn="base" hangingPunct="1"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en-GB" dirty="0"/>
              <a:t>Third level</a:t>
            </a:r>
          </a:p>
        </p:txBody>
      </p:sp>
      <p:sp>
        <p:nvSpPr>
          <p:cNvPr id="55" name="Text Placeholder 5"/>
          <p:cNvSpPr>
            <a:spLocks noGrp="1"/>
          </p:cNvSpPr>
          <p:nvPr>
            <p:ph type="body" sz="quarter" idx="61" hasCustomPrompt="1"/>
          </p:nvPr>
        </p:nvSpPr>
        <p:spPr>
          <a:xfrm>
            <a:off x="6807002" y="4677139"/>
            <a:ext cx="1944000" cy="361637"/>
          </a:xfrm>
        </p:spPr>
        <p:txBody>
          <a:bodyPr wrap="square">
            <a:spAutoFit/>
          </a:bodyPr>
          <a:lstStyle>
            <a:lvl1pPr marL="171450" indent="-157163">
              <a:tabLst/>
              <a:defRPr sz="1050" b="0" i="0" cap="none">
                <a:solidFill>
                  <a:srgbClr val="000000"/>
                </a:solidFill>
                <a:latin typeface="Arnhem Pro Bln"/>
                <a:cs typeface="Arnhem Pro Bln"/>
              </a:defRPr>
            </a:lvl1pPr>
            <a:lvl2pPr marL="174625" indent="-174625">
              <a:spcBef>
                <a:spcPts val="300"/>
              </a:spcBef>
              <a:defRPr sz="1050" b="0" i="0">
                <a:solidFill>
                  <a:schemeClr val="tx1"/>
                </a:solidFill>
                <a:latin typeface="Arnhem Pro Bln"/>
                <a:cs typeface="Arnhem Pro Bln"/>
              </a:defRPr>
            </a:lvl2pPr>
            <a:lvl3pPr marL="341313" indent="-182563">
              <a:spcBef>
                <a:spcPts val="300"/>
              </a:spcBef>
              <a:tabLst/>
              <a:defRPr lang="en-GB" sz="1050" b="0" i="0" dirty="0" smtClean="0">
                <a:solidFill>
                  <a:schemeClr val="tx1"/>
                </a:solidFill>
                <a:latin typeface="Arnhem Pro Bln"/>
                <a:cs typeface="Arnhem Pro Bln"/>
              </a:defRPr>
            </a:lvl3pPr>
            <a:lvl4pPr marL="573088" indent="-173038">
              <a:spcBef>
                <a:spcPts val="300"/>
              </a:spcBef>
              <a:defRPr lang="en-GB" sz="1050" b="0" i="0" dirty="0" smtClean="0">
                <a:solidFill>
                  <a:schemeClr val="tx1"/>
                </a:solidFill>
                <a:latin typeface="Arnhem Pro Bln"/>
                <a:cs typeface="Arnhem Pro Bln"/>
              </a:defRPr>
            </a:lvl4pPr>
            <a:lvl5pPr marL="514350" indent="-173038">
              <a:spcBef>
                <a:spcPts val="300"/>
              </a:spcBef>
              <a:defRPr lang="en-US" sz="1050" b="0" i="0" dirty="0" smtClean="0">
                <a:solidFill>
                  <a:schemeClr val="tx1"/>
                </a:solidFill>
                <a:latin typeface="Arnhem Pro Bln"/>
                <a:cs typeface="Arnhem Pro Bln"/>
              </a:defRPr>
            </a:lvl5pPr>
          </a:lstStyle>
          <a:p>
            <a:pPr lvl="0"/>
            <a:r>
              <a:rPr lang="en-US" dirty="0"/>
              <a:t>PROJECT ROLE</a:t>
            </a:r>
          </a:p>
          <a:p>
            <a:pPr marL="188913" lvl="0" indent="-174625" algn="l" rtl="0" eaLnBrk="1" fontAlgn="base" hangingPunct="1">
              <a:spcBef>
                <a:spcPts val="300"/>
              </a:spcBef>
              <a:spcAft>
                <a:spcPts val="0"/>
              </a:spcAft>
              <a:buClr>
                <a:schemeClr val="tx1"/>
              </a:buClr>
              <a:buFont typeface="Arial" pitchFamily="34" charset="0"/>
              <a:buChar char="•"/>
            </a:pPr>
            <a:r>
              <a:rPr lang="en-GB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4310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539552" y="1449388"/>
            <a:ext cx="2400194" cy="2304000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 sz="1400" b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3292171" y="1449389"/>
            <a:ext cx="5385600" cy="251420"/>
          </a:xfrm>
          <a:noFill/>
          <a:ln>
            <a:noFill/>
          </a:ln>
        </p:spPr>
        <p:txBody>
          <a:bodyPr lIns="0" tIns="72000" rIns="72000" bIns="72000" anchor="ctr" anchorCtr="0">
            <a:noAutofit/>
          </a:bodyPr>
          <a:lstStyle>
            <a:lvl1pPr>
              <a:defRPr sz="1200">
                <a:solidFill>
                  <a:schemeClr val="accent2"/>
                </a:solidFill>
              </a:defRPr>
            </a:lvl1pPr>
            <a:lvl2pPr>
              <a:defRPr sz="11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Header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292171" y="1700809"/>
            <a:ext cx="5385600" cy="2052579"/>
          </a:xfrm>
        </p:spPr>
        <p:txBody>
          <a:bodyPr/>
          <a:lstStyle>
            <a:lvl1pPr>
              <a:spcBef>
                <a:spcPts val="600"/>
              </a:spcBef>
              <a:defRPr sz="1100"/>
            </a:lvl1pPr>
            <a:lvl2pPr marL="0" indent="1588">
              <a:spcBef>
                <a:spcPts val="600"/>
              </a:spcBef>
              <a:defRPr sz="1000"/>
            </a:lvl2pPr>
            <a:lvl3pPr marL="114300" indent="-114300">
              <a:spcBef>
                <a:spcPts val="600"/>
              </a:spcBef>
              <a:defRPr sz="1000"/>
            </a:lvl3pPr>
            <a:lvl4pPr marL="228600" indent="-114300">
              <a:spcBef>
                <a:spcPts val="600"/>
              </a:spcBef>
              <a:defRPr sz="1000"/>
            </a:lvl4pPr>
            <a:lvl5pPr marL="342900" indent="-114300">
              <a:spcBef>
                <a:spcPts val="600"/>
              </a:spcBef>
              <a:defRPr sz="10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624564"/>
            <a:ext cx="8211542" cy="307777"/>
          </a:xfrm>
        </p:spPr>
        <p:txBody>
          <a:bodyPr/>
          <a:lstStyle/>
          <a:p>
            <a:r>
              <a:rPr lang="en-US" noProof="0" dirty="0"/>
              <a:t>Page heading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488384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 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4146" y="1449388"/>
            <a:ext cx="2628000" cy="2304000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 sz="1400" b="0" baseline="0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3255917" y="1449388"/>
            <a:ext cx="2628000" cy="2304000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 sz="1400" b="0" baseline="0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6047688" y="1449388"/>
            <a:ext cx="2628000" cy="2304000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 sz="1400" b="0" baseline="0">
                <a:solidFill>
                  <a:srgbClr val="000000"/>
                </a:solidFill>
                <a:latin typeface="+mn-lt"/>
              </a:defRPr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539552" y="727156"/>
            <a:ext cx="821154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/>
            </a:lvl1pPr>
          </a:lstStyle>
          <a:p>
            <a:pPr lvl="0"/>
            <a:r>
              <a:rPr lang="en-US" noProof="0" dirty="0"/>
              <a:t>Page heading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859539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ONSCREE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8" name="Title 11"/>
          <p:cNvSpPr>
            <a:spLocks noGrp="1"/>
          </p:cNvSpPr>
          <p:nvPr>
            <p:ph type="title" hasCustomPrompt="1"/>
          </p:nvPr>
        </p:nvSpPr>
        <p:spPr>
          <a:xfrm>
            <a:off x="467693" y="4362764"/>
            <a:ext cx="5436220" cy="430887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 lang="en-GB" sz="3200" b="1" i="0" kern="0" noProof="0" dirty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0" lvl="0" defTabSz="914400" latinLnBrk="0">
              <a:lnSpc>
                <a:spcPct val="85000"/>
              </a:lnSpc>
            </a:pPr>
            <a:r>
              <a:rPr lang="en-US" noProof="0" dirty="0"/>
              <a:t>COVER HEADING</a:t>
            </a:r>
            <a:endParaRPr lang="en-GB" noProof="0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467693" y="4826831"/>
            <a:ext cx="5436220" cy="369332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GB" sz="2400" b="0" i="1" cap="none" noProof="0" dirty="0" smtClean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67693" y="5733257"/>
            <a:ext cx="5435562" cy="328295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GB" sz="1800" baseline="0" noProof="0" dirty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noProof="0" dirty="0"/>
              <a:t>Date</a:t>
            </a:r>
          </a:p>
        </p:txBody>
      </p:sp>
      <p:pic>
        <p:nvPicPr>
          <p:cNvPr id="9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424" y="748163"/>
            <a:ext cx="910961" cy="22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0271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ändra format på underrubrik i bakgrunden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00722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13612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56094385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3741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1274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9096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531812" y="2158994"/>
            <a:ext cx="4040188" cy="400110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>
              <a:buNone/>
              <a:defRPr sz="2000" b="1">
                <a:solidFill>
                  <a:srgbClr val="6BA41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Podtitul /</a:t>
            </a:r>
            <a:r>
              <a:rPr lang="cs-CZ" dirty="0" err="1"/>
              <a:t>Subtitle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531812" y="2678931"/>
            <a:ext cx="4040188" cy="1508105"/>
          </a:xfrm>
          <a:prstGeom prst="rect">
            <a:avLst/>
          </a:prstGeom>
        </p:spPr>
        <p:txBody>
          <a:bodyPr>
            <a:spAutoFit/>
          </a:bodyPr>
          <a:lstStyle>
            <a:lvl1pPr marL="266700" indent="-266700">
              <a:buClr>
                <a:srgbClr val="7CB820"/>
              </a:buClr>
              <a:buNone/>
              <a:defRPr sz="2000">
                <a:solidFill>
                  <a:srgbClr val="3A3C38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Vložte seznam / Insert list</a:t>
            </a:r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 hasCustomPrompt="1"/>
          </p:nvPr>
        </p:nvSpPr>
        <p:spPr>
          <a:xfrm>
            <a:off x="4645025" y="2678931"/>
            <a:ext cx="4041775" cy="1508105"/>
          </a:xfrm>
          <a:prstGeom prst="rect">
            <a:avLst/>
          </a:prstGeom>
        </p:spPr>
        <p:txBody>
          <a:bodyPr>
            <a:spAutoFit/>
          </a:bodyPr>
          <a:lstStyle>
            <a:lvl1pPr marL="266700" indent="-266700">
              <a:buClr>
                <a:srgbClr val="7CB820"/>
              </a:buClr>
              <a:buNone/>
              <a:defRPr sz="2000">
                <a:solidFill>
                  <a:srgbClr val="3A3C38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Vložte seznam / Insert list</a:t>
            </a:r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</p:txBody>
      </p:sp>
      <p:sp>
        <p:nvSpPr>
          <p:cNvPr id="10" name="Nadpis 1"/>
          <p:cNvSpPr>
            <a:spLocks noGrp="1"/>
          </p:cNvSpPr>
          <p:nvPr>
            <p:ph type="ctrTitle" hasCustomPrompt="1"/>
          </p:nvPr>
        </p:nvSpPr>
        <p:spPr>
          <a:xfrm>
            <a:off x="539552" y="1352381"/>
            <a:ext cx="8132440" cy="492443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>
              <a:defRPr sz="2600" b="1">
                <a:solidFill>
                  <a:srgbClr val="1A738E"/>
                </a:solidFill>
              </a:defRPr>
            </a:lvl1pPr>
          </a:lstStyle>
          <a:p>
            <a:r>
              <a:rPr lang="cs-CZ" dirty="0"/>
              <a:t>Vložte název snímku / Insert slide </a:t>
            </a:r>
            <a:r>
              <a:rPr lang="cs-CZ" dirty="0" err="1"/>
              <a:t>title</a:t>
            </a:r>
            <a:endParaRPr lang="cs-CZ" dirty="0"/>
          </a:p>
        </p:txBody>
      </p:sp>
      <p:sp>
        <p:nvSpPr>
          <p:cNvPr id="11" name="Zástupný symbol pro text 2"/>
          <p:cNvSpPr>
            <a:spLocks noGrp="1"/>
          </p:cNvSpPr>
          <p:nvPr>
            <p:ph type="body" idx="10" hasCustomPrompt="1"/>
          </p:nvPr>
        </p:nvSpPr>
        <p:spPr>
          <a:xfrm>
            <a:off x="4644008" y="2149405"/>
            <a:ext cx="4040188" cy="400110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>
              <a:buNone/>
              <a:defRPr sz="2000" b="1">
                <a:solidFill>
                  <a:srgbClr val="6BA41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Podtitul / </a:t>
            </a:r>
            <a:r>
              <a:rPr lang="cs-CZ" dirty="0" err="1"/>
              <a:t>Subtitle</a:t>
            </a:r>
            <a:endParaRPr lang="cs-CZ" dirty="0"/>
          </a:p>
        </p:txBody>
      </p:sp>
      <p:sp>
        <p:nvSpPr>
          <p:cNvPr id="9" name="Zástupný symbol pro datum 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516F5578-B0D9-40E1-8A1B-01BCE45EF0E5}" type="datetime1">
              <a:rPr lang="cs-CZ" smtClean="0"/>
              <a:t>20-06-2017</a:t>
            </a:fld>
            <a:endParaRPr lang="cs-CZ" dirty="0"/>
          </a:p>
        </p:txBody>
      </p:sp>
      <p:sp>
        <p:nvSpPr>
          <p:cNvPr id="13" name="Zástupný symbol pro zápatí 12"/>
          <p:cNvSpPr>
            <a:spLocks noGrp="1"/>
          </p:cNvSpPr>
          <p:nvPr>
            <p:ph type="ftr" sz="quarter" idx="3"/>
          </p:nvPr>
        </p:nvSpPr>
        <p:spPr>
          <a:xfrm>
            <a:off x="1115616" y="6525344"/>
            <a:ext cx="756848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1A738E"/>
                </a:solidFill>
              </a:defRPr>
            </a:lvl1pPr>
          </a:lstStyle>
          <a:p>
            <a:r>
              <a:rPr lang="cs-CZ"/>
              <a:t>Tisková konference Měření ve školách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796767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015421281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75128339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61567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sv-SE"/>
              <a:t>Klicka här för att ändra format</a:t>
            </a:r>
            <a:endParaRPr lang="en-US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2401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541784" y="3018728"/>
            <a:ext cx="8134672" cy="892552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algn="l">
              <a:defRPr sz="2600" b="1" baseline="0">
                <a:solidFill>
                  <a:srgbClr val="1A738E"/>
                </a:solidFill>
              </a:defRPr>
            </a:lvl1pPr>
          </a:lstStyle>
          <a:p>
            <a:r>
              <a:rPr lang="cs-CZ" dirty="0"/>
              <a:t>Poděkování</a:t>
            </a:r>
            <a:br>
              <a:rPr lang="cs-CZ" dirty="0"/>
            </a:br>
            <a:r>
              <a:rPr lang="cs-CZ" dirty="0" err="1"/>
              <a:t>Thank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attention</a:t>
            </a:r>
            <a:r>
              <a:rPr lang="cs-CZ" dirty="0"/>
              <a:t> text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lIns="0"/>
          <a:lstStyle/>
          <a:p>
            <a:fld id="{34320BAD-457E-409B-B7A4-5A64647B5150}" type="datetime1">
              <a:rPr lang="cs-CZ" smtClean="0"/>
              <a:t>20-06-2017</a:t>
            </a:fld>
            <a:endParaRPr lang="cs-CZ" dirty="0"/>
          </a:p>
        </p:txBody>
      </p:sp>
      <p:sp>
        <p:nvSpPr>
          <p:cNvPr id="7" name="Zástupný symbol pro zápatí 12"/>
          <p:cNvSpPr>
            <a:spLocks noGrp="1"/>
          </p:cNvSpPr>
          <p:nvPr>
            <p:ph type="ftr" sz="quarter" idx="3"/>
          </p:nvPr>
        </p:nvSpPr>
        <p:spPr>
          <a:xfrm>
            <a:off x="1115616" y="6525344"/>
            <a:ext cx="756848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rgbClr val="1A738E"/>
                </a:solidFill>
              </a:defRPr>
            </a:lvl1pPr>
          </a:lstStyle>
          <a:p>
            <a:r>
              <a:rPr lang="cs-CZ"/>
              <a:t>Tisková konference Měření ve školách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NSCREE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6" t="253" r="8979"/>
          <a:stretch/>
        </p:blipFill>
        <p:spPr>
          <a:xfrm>
            <a:off x="0" y="0"/>
            <a:ext cx="9144000" cy="6857524"/>
          </a:xfrm>
          <a:prstGeom prst="rect">
            <a:avLst/>
          </a:prstGeom>
        </p:spPr>
      </p:pic>
      <p:sp>
        <p:nvSpPr>
          <p:cNvPr id="8" name="Title 11"/>
          <p:cNvSpPr>
            <a:spLocks noGrp="1"/>
          </p:cNvSpPr>
          <p:nvPr>
            <p:ph type="title" hasCustomPrompt="1"/>
          </p:nvPr>
        </p:nvSpPr>
        <p:spPr>
          <a:xfrm>
            <a:off x="467693" y="4362764"/>
            <a:ext cx="5436220" cy="430887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 lang="en-GB" sz="3200" b="1" i="0" kern="0" noProof="0" dirty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0" lvl="0" defTabSz="914400" latinLnBrk="0">
              <a:lnSpc>
                <a:spcPct val="85000"/>
              </a:lnSpc>
            </a:pPr>
            <a:r>
              <a:rPr lang="en-US" noProof="0" dirty="0"/>
              <a:t>COVER HEADING</a:t>
            </a:r>
            <a:endParaRPr lang="en-GB" noProof="0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467693" y="4826831"/>
            <a:ext cx="5436220" cy="984885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GB" sz="3200" cap="all" noProof="0" dirty="0" smtClean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67693" y="5733257"/>
            <a:ext cx="5435562" cy="328295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GB" sz="1800" baseline="0" noProof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533279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NSCREE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8" name="Title 11"/>
          <p:cNvSpPr>
            <a:spLocks noGrp="1"/>
          </p:cNvSpPr>
          <p:nvPr>
            <p:ph type="title" hasCustomPrompt="1"/>
          </p:nvPr>
        </p:nvSpPr>
        <p:spPr>
          <a:xfrm>
            <a:off x="467693" y="4362764"/>
            <a:ext cx="5436220" cy="430887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 lang="en-GB" sz="3200" b="1" i="0" kern="0" noProof="0" dirty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0" lvl="0" defTabSz="914400" latinLnBrk="0">
              <a:lnSpc>
                <a:spcPct val="85000"/>
              </a:lnSpc>
            </a:pPr>
            <a:r>
              <a:rPr lang="en-US" noProof="0" dirty="0"/>
              <a:t>COVER HEADING</a:t>
            </a:r>
            <a:endParaRPr lang="en-GB" noProof="0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467693" y="4826831"/>
            <a:ext cx="5436220" cy="984885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GB" sz="3200" b="1" cap="all" noProof="0" dirty="0" smtClean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67693" y="5733257"/>
            <a:ext cx="5435562" cy="328295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GB" sz="1800" baseline="0" noProof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Date</a:t>
            </a:r>
          </a:p>
        </p:txBody>
      </p:sp>
      <p:pic>
        <p:nvPicPr>
          <p:cNvPr id="9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424" y="748163"/>
            <a:ext cx="910961" cy="22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093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ONSCREE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ctr">
              <a:defRPr b="0"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add picture</a:t>
            </a:r>
          </a:p>
        </p:txBody>
      </p:sp>
      <p:sp>
        <p:nvSpPr>
          <p:cNvPr id="8" name="Title 11"/>
          <p:cNvSpPr>
            <a:spLocks noGrp="1"/>
          </p:cNvSpPr>
          <p:nvPr>
            <p:ph type="title" hasCustomPrompt="1"/>
          </p:nvPr>
        </p:nvSpPr>
        <p:spPr>
          <a:xfrm>
            <a:off x="467693" y="4362764"/>
            <a:ext cx="5436220" cy="430887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defRPr lang="en-GB" sz="3200" b="1" i="0" kern="0" noProof="0" dirty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0" lvl="0" defTabSz="914400" latinLnBrk="0">
              <a:lnSpc>
                <a:spcPct val="85000"/>
              </a:lnSpc>
            </a:pPr>
            <a:r>
              <a:rPr lang="en-US" noProof="0" dirty="0"/>
              <a:t>COVER HEADING</a:t>
            </a:r>
            <a:endParaRPr lang="en-GB" noProof="0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0"/>
          </p:nvPr>
        </p:nvSpPr>
        <p:spPr>
          <a:xfrm>
            <a:off x="467693" y="4826831"/>
            <a:ext cx="5436220" cy="369332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lang="en-GB" sz="2400" b="0" i="1" cap="none" noProof="0" dirty="0" smtClean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cs-CZ" noProof="0"/>
              <a:t>Kliknutím lze upravit styly předlohy textu.</a:t>
            </a:r>
          </a:p>
        </p:txBody>
      </p:sp>
      <p:sp>
        <p:nvSpPr>
          <p:cNvPr id="13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467693" y="5733257"/>
            <a:ext cx="5435562" cy="328295"/>
          </a:xfr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GB" sz="1800" baseline="0" noProof="0" dirty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GB" noProof="0" dirty="0"/>
              <a:t>Date</a:t>
            </a:r>
          </a:p>
        </p:txBody>
      </p:sp>
      <p:pic>
        <p:nvPicPr>
          <p:cNvPr id="9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8424" y="748163"/>
            <a:ext cx="910961" cy="22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obrázek 3"/>
          <p:cNvSpPr>
            <a:spLocks noGrp="1"/>
          </p:cNvSpPr>
          <p:nvPr>
            <p:ph type="pic" sz="quarter" idx="15"/>
          </p:nvPr>
        </p:nvSpPr>
        <p:spPr>
          <a:xfrm>
            <a:off x="984250" y="1125538"/>
            <a:ext cx="1284288" cy="12954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20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Stock_000066583347_Full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8" t="15625" r="1244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1"/>
          <p:cNvSpPr>
            <a:spLocks noGrp="1"/>
          </p:cNvSpPr>
          <p:nvPr>
            <p:ph type="title" hasCustomPrompt="1"/>
          </p:nvPr>
        </p:nvSpPr>
        <p:spPr>
          <a:xfrm>
            <a:off x="541015" y="4390852"/>
            <a:ext cx="5436220" cy="430887"/>
          </a:xfrm>
        </p:spPr>
        <p:txBody>
          <a:bodyPr wrap="square" anchor="b" anchorCtr="0">
            <a:spAutoFit/>
          </a:bodyPr>
          <a:lstStyle>
            <a:lvl1pPr algn="l">
              <a:lnSpc>
                <a:spcPct val="85000"/>
              </a:lnSpc>
              <a:defRPr sz="3200" b="1" i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noProof="0" dirty="0"/>
              <a:t>Divider page heading</a:t>
            </a:r>
            <a:endParaRPr lang="en-GB" noProof="0" dirty="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550540" y="4868290"/>
            <a:ext cx="5436220" cy="276999"/>
          </a:xfrm>
        </p:spPr>
        <p:txBody>
          <a:bodyPr wrap="square">
            <a:spAutoFit/>
          </a:bodyPr>
          <a:lstStyle>
            <a:lvl1pPr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Divider subtitle</a:t>
            </a:r>
          </a:p>
        </p:txBody>
      </p:sp>
    </p:spTree>
    <p:extLst>
      <p:ext uri="{BB962C8B-B14F-4D97-AF65-F5344CB8AC3E}">
        <p14:creationId xmlns:p14="http://schemas.microsoft.com/office/powerpoint/2010/main" val="1809471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9144000" cy="1268760"/>
          </a:xfrm>
          <a:prstGeom prst="rect">
            <a:avLst/>
          </a:prstGeom>
          <a:gradFill>
            <a:gsLst>
              <a:gs pos="0">
                <a:srgbClr val="6BA414"/>
              </a:gs>
              <a:gs pos="64999">
                <a:srgbClr val="7CB820"/>
              </a:gs>
              <a:gs pos="100000">
                <a:srgbClr val="7CB82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ovací čára 5"/>
          <p:cNvCxnSpPr/>
          <p:nvPr/>
        </p:nvCxnSpPr>
        <p:spPr>
          <a:xfrm rot="5400000">
            <a:off x="1187672" y="634380"/>
            <a:ext cx="864000" cy="0"/>
          </a:xfrm>
          <a:prstGeom prst="line">
            <a:avLst/>
          </a:prstGeom>
          <a:ln w="15875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 descr="CZGBC_logo-cz_white_rgb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4380"/>
            <a:ext cx="1260000" cy="1260000"/>
          </a:xfrm>
          <a:prstGeom prst="rect">
            <a:avLst/>
          </a:prstGeom>
        </p:spPr>
      </p:pic>
      <p:cxnSp>
        <p:nvCxnSpPr>
          <p:cNvPr id="9" name="Přímá spojovací čára 8"/>
          <p:cNvCxnSpPr/>
          <p:nvPr/>
        </p:nvCxnSpPr>
        <p:spPr>
          <a:xfrm>
            <a:off x="179512" y="6453336"/>
            <a:ext cx="8640960" cy="0"/>
          </a:xfrm>
          <a:prstGeom prst="line">
            <a:avLst/>
          </a:prstGeom>
          <a:ln w="12700" cmpd="sng">
            <a:solidFill>
              <a:srgbClr val="7CB8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ázek 13" descr="ppt-header-czgbc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07704" y="353745"/>
            <a:ext cx="4209524" cy="561270"/>
          </a:xfrm>
          <a:prstGeom prst="rect">
            <a:avLst/>
          </a:prstGeom>
        </p:spPr>
      </p:pic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179512" y="6525343"/>
            <a:ext cx="899592" cy="216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rgbClr val="545752"/>
                </a:solidFill>
              </a:defRPr>
            </a:lvl1pPr>
          </a:lstStyle>
          <a:p>
            <a:fld id="{7F689B85-89C1-4540-9807-CDE9CCD80B0E}" type="datetime1">
              <a:rPr lang="cs-CZ" smtClean="0"/>
              <a:t>20-06-2017</a:t>
            </a:fld>
            <a:endParaRPr lang="cs-CZ" dirty="0"/>
          </a:p>
        </p:txBody>
      </p:sp>
      <p:sp>
        <p:nvSpPr>
          <p:cNvPr id="13" name="Zástupný symbol pro zápatí 12"/>
          <p:cNvSpPr>
            <a:spLocks noGrp="1"/>
          </p:cNvSpPr>
          <p:nvPr>
            <p:ph type="ftr" sz="quarter" idx="3"/>
          </p:nvPr>
        </p:nvSpPr>
        <p:spPr>
          <a:xfrm>
            <a:off x="1115616" y="6525344"/>
            <a:ext cx="756848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rgbClr val="1A738E"/>
                </a:solidFill>
              </a:defRPr>
            </a:lvl1pPr>
          </a:lstStyle>
          <a:p>
            <a:r>
              <a:rPr lang="cs-CZ"/>
              <a:t>Tisková konference Měření ve školách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53" r:id="rId4"/>
    <p:sldLayoutId id="2147483674" r:id="rId5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9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39552" y="624564"/>
            <a:ext cx="8211542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 dirty="0"/>
              <a:t>Page heading</a:t>
            </a:r>
            <a:endParaRPr lang="en-GB" noProof="0" dirty="0"/>
          </a:p>
        </p:txBody>
      </p:sp>
      <p:sp>
        <p:nvSpPr>
          <p:cNvPr id="34919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553" y="1925895"/>
            <a:ext cx="8207375" cy="20518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GB" noProof="0" dirty="0"/>
              <a:t>SUBHEAD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Rectangle 113"/>
          <p:cNvSpPr>
            <a:spLocks noChangeArrowheads="1"/>
          </p:cNvSpPr>
          <p:nvPr/>
        </p:nvSpPr>
        <p:spPr bwMode="auto">
          <a:xfrm>
            <a:off x="4267192" y="6488195"/>
            <a:ext cx="604638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b" anchorCtr="0"/>
          <a:lstStyle/>
          <a:p>
            <a:pPr algn="ctr"/>
            <a:fld id="{D623B4E5-AE54-450A-A8B5-E76F52C9D01F}" type="slidenum">
              <a:rPr lang="en-GB" sz="800" smtClean="0">
                <a:solidFill>
                  <a:srgbClr val="000000"/>
                </a:solidFill>
              </a:rPr>
              <a:pPr algn="ctr"/>
              <a:t>‹#›</a:t>
            </a:fld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67790" y="6522247"/>
            <a:ext cx="2383304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cap="all" dirty="0">
                <a:solidFill>
                  <a:srgbClr val="000000"/>
                </a:solidFill>
                <a:latin typeface="Futura Bk BT Book"/>
                <a:cs typeface="Futura Bk BT Book"/>
              </a:rPr>
              <a:t>CLIENT NAME  |  PRESENTATION TITLE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552" y="6522247"/>
            <a:ext cx="360040" cy="1231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800" cap="all" dirty="0">
                <a:solidFill>
                  <a:srgbClr val="000000"/>
                </a:solidFill>
                <a:latin typeface="Futura Bk BT Book"/>
                <a:cs typeface="Futura Bk BT Book"/>
              </a:rPr>
              <a:t> CBRE</a:t>
            </a:r>
          </a:p>
        </p:txBody>
      </p:sp>
    </p:spTree>
    <p:extLst>
      <p:ext uri="{BB962C8B-B14F-4D97-AF65-F5344CB8AC3E}">
        <p14:creationId xmlns:p14="http://schemas.microsoft.com/office/powerpoint/2010/main" val="235514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</p:sldLayoutIdLst>
  <p:hf sldNum="0" hdr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2000" b="1" i="0" cap="all" baseline="0">
          <a:solidFill>
            <a:schemeClr val="accent1"/>
          </a:solidFill>
          <a:latin typeface="Arial"/>
          <a:ea typeface="+mj-ea"/>
          <a:cs typeface="Arial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ts val="600"/>
        </a:spcBef>
        <a:spcAft>
          <a:spcPts val="0"/>
        </a:spcAft>
        <a:buClr>
          <a:schemeClr val="bg2"/>
        </a:buClr>
        <a:buFontTx/>
        <a:buNone/>
        <a:defRPr sz="1800" b="0" cap="all">
          <a:solidFill>
            <a:srgbClr val="00A657"/>
          </a:solidFill>
          <a:latin typeface="Arial"/>
          <a:ea typeface="+mn-ea"/>
          <a:cs typeface="Arial"/>
        </a:defRPr>
      </a:lvl1pPr>
      <a:lvl2pPr marL="1587" indent="0" algn="l" rtl="0" eaLnBrk="1" fontAlgn="base" hangingPunct="1">
        <a:spcBef>
          <a:spcPts val="0"/>
        </a:spcBef>
        <a:spcAft>
          <a:spcPts val="0"/>
        </a:spcAft>
        <a:buClr>
          <a:schemeClr val="accent2"/>
        </a:buClr>
        <a:buFont typeface="Wingdings" pitchFamily="2" charset="2"/>
        <a:buNone/>
        <a:tabLst/>
        <a:defRPr sz="1800" b="0" i="1">
          <a:solidFill>
            <a:srgbClr val="006A4D"/>
          </a:solidFill>
          <a:latin typeface="Arial"/>
          <a:cs typeface="Arial"/>
        </a:defRPr>
      </a:lvl2pPr>
      <a:lvl3pPr marL="171450" indent="-17145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1800" b="0" i="1">
          <a:solidFill>
            <a:srgbClr val="006A4D"/>
          </a:solidFill>
          <a:latin typeface="Arial"/>
          <a:cs typeface="Arial"/>
        </a:defRPr>
      </a:lvl3pPr>
      <a:lvl4pPr marL="401638" indent="-230188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itchFamily="34" charset="0"/>
        <a:buChar char="–"/>
        <a:tabLst/>
        <a:defRPr sz="1800" b="0" i="1">
          <a:solidFill>
            <a:srgbClr val="006A4D"/>
          </a:solidFill>
          <a:latin typeface="Arial"/>
          <a:cs typeface="Arial"/>
        </a:defRPr>
      </a:lvl4pPr>
      <a:lvl5pPr marL="573088" indent="-171450" algn="l" rtl="0" eaLnBrk="1" fontAlgn="base" hangingPunct="1">
        <a:spcBef>
          <a:spcPts val="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1800" b="0" i="1">
          <a:solidFill>
            <a:srgbClr val="006A4D"/>
          </a:solidFill>
          <a:latin typeface="Arial"/>
          <a:cs typeface="Arial"/>
        </a:defRPr>
      </a:lvl5pPr>
      <a:lvl6pPr marL="1344613" indent="-265113" algn="l" rtl="0" eaLnBrk="1" fontAlgn="base" hangingPunct="1">
        <a:spcBef>
          <a:spcPts val="600"/>
        </a:spcBef>
        <a:spcAft>
          <a:spcPts val="0"/>
        </a:spcAft>
        <a:buClr>
          <a:schemeClr val="tx1"/>
        </a:buClr>
        <a:buFont typeface="Arial" pitchFamily="34" charset="0"/>
        <a:buChar char="–"/>
        <a:defRPr sz="1800">
          <a:solidFill>
            <a:schemeClr val="tx1"/>
          </a:solidFill>
          <a:latin typeface="+mn-lt"/>
        </a:defRPr>
      </a:lvl6pPr>
      <a:lvl7pPr marL="1619250" indent="-274638" algn="l" rtl="0" eaLnBrk="1" fontAlgn="base" hangingPunct="1">
        <a:spcBef>
          <a:spcPts val="600"/>
        </a:spcBef>
        <a:spcAft>
          <a:spcPts val="0"/>
        </a:spcAft>
        <a:buClr>
          <a:schemeClr val="tx1"/>
        </a:buClr>
        <a:buFont typeface="Arial" pitchFamily="34" charset="0"/>
        <a:buChar char="•"/>
        <a:defRPr sz="1800">
          <a:solidFill>
            <a:schemeClr val="tx1"/>
          </a:solidFill>
          <a:latin typeface="+mn-lt"/>
        </a:defRPr>
      </a:lvl7pPr>
      <a:lvl8pPr marL="1884363" indent="-265113" algn="l" rtl="0" eaLnBrk="1" fontAlgn="base" hangingPunct="1">
        <a:spcBef>
          <a:spcPts val="600"/>
        </a:spcBef>
        <a:spcAft>
          <a:spcPts val="0"/>
        </a:spcAft>
        <a:buClr>
          <a:schemeClr val="tx1"/>
        </a:buClr>
        <a:buFont typeface="Arial" pitchFamily="34" charset="0"/>
        <a:buChar char="–"/>
        <a:defRPr sz="1800">
          <a:solidFill>
            <a:schemeClr val="tx1"/>
          </a:solidFill>
          <a:latin typeface="+mn-lt"/>
        </a:defRPr>
      </a:lvl8pPr>
      <a:lvl9pPr marL="2149475" indent="-265113" algn="l" rtl="0" eaLnBrk="1" fontAlgn="base" hangingPunct="1">
        <a:spcBef>
          <a:spcPts val="600"/>
        </a:spcBef>
        <a:spcAft>
          <a:spcPts val="0"/>
        </a:spcAft>
        <a:buClr>
          <a:schemeClr val="tx1"/>
        </a:buClr>
        <a:buFont typeface="Arial" pitchFamily="34" charset="0"/>
        <a:buChar char="•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cophon brand logo cmy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25" y="6116638"/>
            <a:ext cx="15684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598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ransition>
    <p:fade/>
  </p:transition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defTabSz="7620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defTabSz="7620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defTabSz="7620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defTabSz="76200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defTabSz="762000" rtl="0" fontAlgn="base">
        <a:spcBef>
          <a:spcPct val="20000"/>
        </a:spcBef>
        <a:spcAft>
          <a:spcPct val="0"/>
        </a:spcAft>
        <a:buSzPct val="10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1.jpeg"/><Relationship Id="rId5" Type="http://schemas.openxmlformats.org/officeDocument/2006/relationships/image" Target="../media/image39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1.jpeg"/><Relationship Id="rId5" Type="http://schemas.openxmlformats.org/officeDocument/2006/relationships/image" Target="../media/image39.jpeg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2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9.jpeg"/><Relationship Id="rId5" Type="http://schemas.openxmlformats.org/officeDocument/2006/relationships/image" Target="../media/image40.jpeg"/><Relationship Id="rId4" Type="http://schemas.openxmlformats.org/officeDocument/2006/relationships/image" Target="../media/image44.jpeg"/><Relationship Id="rId9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opzp.cz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kanska.cz/" TargetMode="External"/><Relationship Id="rId13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12" Type="http://schemas.openxmlformats.org/officeDocument/2006/relationships/hyperlink" Target="http://www.daikin.cz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ekyragroup.cz/" TargetMode="External"/><Relationship Id="rId11" Type="http://schemas.openxmlformats.org/officeDocument/2006/relationships/image" Target="../media/image14.jpeg"/><Relationship Id="rId5" Type="http://schemas.openxmlformats.org/officeDocument/2006/relationships/image" Target="../media/image11.gif"/><Relationship Id="rId15" Type="http://schemas.openxmlformats.org/officeDocument/2006/relationships/image" Target="../media/image17.jpeg"/><Relationship Id="rId10" Type="http://schemas.openxmlformats.org/officeDocument/2006/relationships/hyperlink" Target="http://www.vces.cz/" TargetMode="External"/><Relationship Id="rId4" Type="http://schemas.openxmlformats.org/officeDocument/2006/relationships/hyperlink" Target="http://www.horizonholding.cz/o-nas.html" TargetMode="External"/><Relationship Id="rId9" Type="http://schemas.openxmlformats.org/officeDocument/2006/relationships/image" Target="../media/image13.jpeg"/><Relationship Id="rId1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1.jpeg"/><Relationship Id="rId7" Type="http://schemas.openxmlformats.org/officeDocument/2006/relationships/image" Target="../media/image23.jpeg"/><Relationship Id="rId2" Type="http://schemas.openxmlformats.org/officeDocument/2006/relationships/hyperlink" Target="https://www.google.cz/url?sa=i&amp;rct=j&amp;q=&amp;esrc=s&amp;source=images&amp;cd=&amp;ved=0ahUKEwjkxrPPgsLUAhXRIVAKHaKoBXgQjRwIBw&amp;url=http://www.praha-suchdol.cz/index.php?md%3Dimages%26fn%3Dshow%26dt%3D2905%26ln%3Dcz&amp;psig=AFQjCNEs8Ard4r0s7Wv_5XEAnEeXk-qtyg&amp;ust=1497690648807456&amp;cad=rjt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zivefirmy.cz/zs-slavkov-u-brna_f269760" TargetMode="External"/><Relationship Id="rId5" Type="http://schemas.openxmlformats.org/officeDocument/2006/relationships/image" Target="../media/image22.jpeg"/><Relationship Id="rId4" Type="http://schemas.openxmlformats.org/officeDocument/2006/relationships/hyperlink" Target="https://www.google.cz/url?sa=i&amp;rct=j&amp;q=&amp;esrc=s&amp;source=images&amp;cd=&amp;cad=rja&amp;uact=8&amp;ved=0ahUKEwi-4fuwg8LUAhXOJVAKHfopB8EQjRwIBw&amp;url=http://www.arch.cz/lenickova/?1100390006560032170007774&amp;psig=AFQjCNEs8Ard4r0s7Wv_5XEAnEeXk-qtyg&amp;ust=1497690648807456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  <a14:imgEffect>
                      <a14:colorTemperature colorTemp="7326"/>
                    </a14:imgEffect>
                    <a14:imgEffect>
                      <a14:saturation sat="146000"/>
                    </a14:imgEffect>
                    <a14:imgEffect>
                      <a14:brightnessContrast bright="31000"/>
                    </a14:imgEffect>
                  </a14:imgLayer>
                </a14:imgProps>
              </a:ext>
            </a:extLst>
          </a:blip>
          <a:srcRect/>
          <a:stretch>
            <a:fillRect t="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 txBox="1">
            <a:spLocks/>
          </p:cNvSpPr>
          <p:nvPr/>
        </p:nvSpPr>
        <p:spPr>
          <a:xfrm>
            <a:off x="541472" y="4329100"/>
            <a:ext cx="6400800" cy="6120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i="0" kern="1200" baseline="0">
                <a:solidFill>
                  <a:srgbClr val="6BA414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800" dirty="0"/>
          </a:p>
        </p:txBody>
      </p:sp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1115616" y="2276872"/>
            <a:ext cx="6912768" cy="1944216"/>
          </a:xfrm>
          <a:solidFill>
            <a:schemeClr val="bg1">
              <a:alpha val="46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cs-CZ" sz="5400" dirty="0">
                <a:solidFill>
                  <a:schemeClr val="accent5">
                    <a:lumMod val="50000"/>
                  </a:schemeClr>
                </a:solidFill>
              </a:rPr>
              <a:t>ČESKÁ RADA</a:t>
            </a:r>
            <a:br>
              <a:rPr lang="cs-CZ" sz="5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cs-CZ" sz="5400" dirty="0">
                <a:solidFill>
                  <a:schemeClr val="accent5">
                    <a:lumMod val="50000"/>
                  </a:schemeClr>
                </a:solidFill>
              </a:rPr>
              <a:t>PRO ŠETRNÉ BUDOVY</a:t>
            </a:r>
            <a:br>
              <a:rPr lang="cs-CZ" sz="5400" dirty="0">
                <a:solidFill>
                  <a:schemeClr val="accent5">
                    <a:lumMod val="50000"/>
                  </a:schemeClr>
                </a:solidFill>
              </a:rPr>
            </a:br>
            <a:br>
              <a:rPr lang="cs-CZ" sz="5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cs-CZ" sz="5400" dirty="0">
                <a:solidFill>
                  <a:schemeClr val="accent5">
                    <a:lumMod val="50000"/>
                  </a:schemeClr>
                </a:solidFill>
              </a:rPr>
              <a:t>SETKÁNÍ S MÉDII</a:t>
            </a:r>
            <a:br>
              <a:rPr lang="cs-CZ" sz="5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cs-CZ" sz="5400" dirty="0">
                <a:solidFill>
                  <a:schemeClr val="accent5">
                    <a:lumMod val="50000"/>
                  </a:schemeClr>
                </a:solidFill>
              </a:rPr>
              <a:t>20.6.2017</a:t>
            </a:r>
            <a:br>
              <a:rPr lang="cs-CZ" sz="5400" dirty="0">
                <a:solidFill>
                  <a:schemeClr val="accent5">
                    <a:lumMod val="50000"/>
                  </a:schemeClr>
                </a:solidFill>
              </a:rPr>
            </a:br>
            <a:endParaRPr lang="cs-CZ" sz="5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015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obrázku 6"/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24028" b="24028"/>
          <a:stretch>
            <a:fillRect/>
          </a:stretch>
        </p:blipFill>
        <p:spPr>
          <a:xfrm>
            <a:off x="395536" y="2348880"/>
            <a:ext cx="8135938" cy="3168650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540197" y="1340768"/>
            <a:ext cx="8132440" cy="892552"/>
          </a:xfrm>
        </p:spPr>
        <p:txBody>
          <a:bodyPr/>
          <a:lstStyle/>
          <a:p>
            <a:r>
              <a:rPr lang="cs-CZ" dirty="0"/>
              <a:t>VÝSLEDKY MĚŘENÍ KVALITY VZDUCHU</a:t>
            </a:r>
            <a:br>
              <a:rPr lang="cs-CZ" dirty="0"/>
            </a:br>
            <a:r>
              <a:rPr lang="cs-CZ" dirty="0"/>
              <a:t>PETR KAŠÍK, </a:t>
            </a:r>
            <a:r>
              <a:rPr lang="cs-CZ" dirty="0" err="1"/>
              <a:t>AMiT</a:t>
            </a:r>
            <a:r>
              <a:rPr lang="cs-CZ" dirty="0"/>
              <a:t> s.r.o 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CA532E9F-A84F-4D30-9FFD-3C4DC42F8F21}" type="datetime1">
              <a:rPr lang="cs-CZ" smtClean="0"/>
              <a:t>20-06-2017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Tisková konference Měření ve školách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858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9022CEA4-42C9-47DE-816A-749E2688F45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0"/>
          <a:ext cx="9144001" cy="6732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Zástupný symbol pro datum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D73C39-7607-4256-858C-A543E1B058B4}" type="datetime1">
              <a:rPr lang="cs-CZ" smtClean="0"/>
              <a:t>20-06-2017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Tisková konference Měření ve školách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54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46CA5E6F-BB14-48E5-B4CB-7651ECE58BD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0"/>
          <a:ext cx="9144000" cy="6237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Zástupný symbol pro datum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F96EEF3-D44E-4184-9DB3-CF7CE3EE61C5}" type="datetime1">
              <a:rPr lang="cs-CZ" smtClean="0"/>
              <a:t>20-06-2017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Tisková konference Měření ve školách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405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9022CEA4-42C9-47DE-816A-749E2688F458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0"/>
          <a:ext cx="9144001" cy="6732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Zástupný symbol pro datum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D73C39-7607-4256-858C-A543E1B058B4}" type="datetime1">
              <a:rPr lang="cs-CZ" smtClean="0"/>
              <a:t>20-06-2017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Tisková konference Měření ve školách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263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C980303C-A9FE-4028-AC81-3D328836E12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0" y="5728"/>
          <a:ext cx="9144000" cy="5658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Zástupný symbol pro datum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37C6526-B980-4F09-B118-572C6C295BDD}" type="datetime1">
              <a:rPr lang="cs-CZ" smtClean="0"/>
              <a:t>20-06-2017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Tisková konference Měření ve školách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300192" y="4437112"/>
            <a:ext cx="3738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Čas</a:t>
            </a:r>
          </a:p>
        </p:txBody>
      </p:sp>
      <p:sp>
        <p:nvSpPr>
          <p:cNvPr id="7" name="TextovéPole 1"/>
          <p:cNvSpPr txBox="1"/>
          <p:nvPr/>
        </p:nvSpPr>
        <p:spPr>
          <a:xfrm>
            <a:off x="1331640" y="5289103"/>
            <a:ext cx="1497893" cy="750182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Stará budova</a:t>
            </a:r>
          </a:p>
        </p:txBody>
      </p:sp>
      <p:sp>
        <p:nvSpPr>
          <p:cNvPr id="8" name="TextovéPole 1"/>
          <p:cNvSpPr txBox="1"/>
          <p:nvPr/>
        </p:nvSpPr>
        <p:spPr>
          <a:xfrm>
            <a:off x="5925065" y="5289103"/>
            <a:ext cx="1497893" cy="750182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/>
              <a:t>Nová budova</a:t>
            </a:r>
          </a:p>
        </p:txBody>
      </p:sp>
    </p:spTree>
    <p:extLst>
      <p:ext uri="{BB962C8B-B14F-4D97-AF65-F5344CB8AC3E}">
        <p14:creationId xmlns:p14="http://schemas.microsoft.com/office/powerpoint/2010/main" val="2147294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CAFBE8A-F95C-4A68-A8BC-F52AEFEAA3AB}" type="datetime1">
              <a:rPr lang="cs-CZ" smtClean="0"/>
              <a:t>20-06-2017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Tisková konference Měření ve školách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/>
          <a:srcRect l="-21764" t="-3471" r="-21658" b="-14"/>
          <a:stretch/>
        </p:blipFill>
        <p:spPr>
          <a:xfrm>
            <a:off x="1" y="0"/>
            <a:ext cx="9135122" cy="641664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6195642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540197" y="1412776"/>
            <a:ext cx="8132440" cy="892552"/>
          </a:xfrm>
        </p:spPr>
        <p:txBody>
          <a:bodyPr/>
          <a:lstStyle/>
          <a:p>
            <a:r>
              <a:rPr lang="cs-CZ" dirty="0"/>
              <a:t>VÝSLEDKY MĚŘENÍ OSVĚTLENÍ</a:t>
            </a:r>
            <a:br>
              <a:rPr lang="cs-CZ" dirty="0"/>
            </a:br>
            <a:r>
              <a:rPr lang="cs-CZ" dirty="0"/>
              <a:t>VLADAN JESENSKÝ, ZUMTOBEL GROUP, ZG LIGHTING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CAFBE8A-F95C-4A68-A8BC-F52AEFEAA3AB}" type="datetime1">
              <a:rPr lang="cs-CZ" smtClean="0"/>
              <a:t>20-06-2017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Tisková konference Měření ve školách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953" y="2479756"/>
            <a:ext cx="3788463" cy="3685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50" y="2479756"/>
            <a:ext cx="3788464" cy="368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39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OSVĚTLENÍ – BODY MĚŘENÍ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CAFBE8A-F95C-4A68-A8BC-F52AEFEAA3AB}" type="datetime1">
              <a:rPr lang="cs-CZ" smtClean="0"/>
              <a:t>20-06-2017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Tisková konference Měření ve školách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540" y="2037671"/>
            <a:ext cx="4234069" cy="410445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155149" y="2034057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TABULE</a:t>
            </a:r>
          </a:p>
        </p:txBody>
      </p:sp>
      <p:cxnSp>
        <p:nvCxnSpPr>
          <p:cNvPr id="11" name="Přímá spojnice se šipkou 10"/>
          <p:cNvCxnSpPr>
            <a:stCxn id="9" idx="1"/>
          </p:cNvCxnSpPr>
          <p:nvPr/>
        </p:nvCxnSpPr>
        <p:spPr>
          <a:xfrm flipH="1">
            <a:off x="6114853" y="2218723"/>
            <a:ext cx="1040296" cy="987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539552" y="3980092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OKNA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7217429" y="4601773"/>
            <a:ext cx="945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LAVICE</a:t>
            </a:r>
          </a:p>
        </p:txBody>
      </p:sp>
      <p:cxnSp>
        <p:nvCxnSpPr>
          <p:cNvPr id="15" name="Přímá spojnice se šipkou 14"/>
          <p:cNvCxnSpPr>
            <a:stCxn id="13" idx="1"/>
          </p:cNvCxnSpPr>
          <p:nvPr/>
        </p:nvCxnSpPr>
        <p:spPr>
          <a:xfrm flipH="1" flipV="1">
            <a:off x="6137309" y="4529765"/>
            <a:ext cx="1080120" cy="256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>
            <a:stCxn id="12" idx="3"/>
          </p:cNvCxnSpPr>
          <p:nvPr/>
        </p:nvCxnSpPr>
        <p:spPr>
          <a:xfrm flipV="1">
            <a:off x="1403648" y="3692060"/>
            <a:ext cx="576064" cy="472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>
            <a:stCxn id="12" idx="3"/>
          </p:cNvCxnSpPr>
          <p:nvPr/>
        </p:nvCxnSpPr>
        <p:spPr>
          <a:xfrm>
            <a:off x="1403648" y="4164758"/>
            <a:ext cx="648072" cy="313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/>
          <p:cNvCxnSpPr>
            <a:stCxn id="12" idx="3"/>
          </p:cNvCxnSpPr>
          <p:nvPr/>
        </p:nvCxnSpPr>
        <p:spPr>
          <a:xfrm>
            <a:off x="1403648" y="4164758"/>
            <a:ext cx="576064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182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255984" y="1231738"/>
            <a:ext cx="8132440" cy="492443"/>
          </a:xfrm>
        </p:spPr>
        <p:txBody>
          <a:bodyPr/>
          <a:lstStyle/>
          <a:p>
            <a:r>
              <a:rPr lang="cs-CZ" dirty="0"/>
              <a:t>ZŠ Slavkov</a:t>
            </a:r>
          </a:p>
        </p:txBody>
      </p:sp>
      <p:sp>
        <p:nvSpPr>
          <p:cNvPr id="7" name="Obdélník 6"/>
          <p:cNvSpPr/>
          <p:nvPr/>
        </p:nvSpPr>
        <p:spPr>
          <a:xfrm>
            <a:off x="1079104" y="2348880"/>
            <a:ext cx="730932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 </a:t>
            </a:r>
            <a:endParaRPr lang="cs-CZ" dirty="0"/>
          </a:p>
          <a:p>
            <a:pPr>
              <a:buFontTx/>
              <a:buAutoNum type="arabicPeriod"/>
            </a:pPr>
            <a:endParaRPr lang="en-US" altLang="cs-CZ" sz="3200" b="1" dirty="0">
              <a:solidFill>
                <a:srgbClr val="343434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/>
          <a:srcRect t="4399"/>
          <a:stretch/>
        </p:blipFill>
        <p:spPr>
          <a:xfrm>
            <a:off x="0" y="1628800"/>
            <a:ext cx="9144000" cy="3594007"/>
          </a:xfrm>
          <a:prstGeom prst="rect">
            <a:avLst/>
          </a:prstGeom>
        </p:spPr>
      </p:pic>
      <p:sp>
        <p:nvSpPr>
          <p:cNvPr id="5" name="Zástupný symbol pro datum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3F19EA3-C575-4C7B-BA96-7C793743DE45}" type="datetime1">
              <a:rPr lang="cs-CZ" smtClean="0"/>
              <a:t>20-06-2017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Tisková konference Měření ve školách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505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505780" y="1499646"/>
            <a:ext cx="8132440" cy="492443"/>
          </a:xfrm>
        </p:spPr>
        <p:txBody>
          <a:bodyPr/>
          <a:lstStyle/>
          <a:p>
            <a:r>
              <a:rPr lang="cs-CZ" dirty="0"/>
              <a:t>ZŠ Suchdol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3685CFA-3535-4FA1-AC02-120E0D2B6403}" type="datetime1">
              <a:rPr lang="cs-CZ" smtClean="0"/>
              <a:t>20-06-2017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Tisková konference Měření ve školách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/>
          <a:srcRect t="17581"/>
          <a:stretch/>
        </p:blipFill>
        <p:spPr>
          <a:xfrm>
            <a:off x="0" y="2348880"/>
            <a:ext cx="9144000" cy="173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698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>
            <a:spLocks noGrp="1"/>
          </p:cNvSpPr>
          <p:nvPr>
            <p:ph type="subTitle" idx="1"/>
          </p:nvPr>
        </p:nvSpPr>
        <p:spPr>
          <a:xfrm>
            <a:off x="389177" y="1808249"/>
            <a:ext cx="8424936" cy="4462760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cs-CZ" sz="2000" dirty="0"/>
              <a:t>Úvodní slovo, představení – </a:t>
            </a:r>
            <a:r>
              <a:rPr lang="cs-CZ" sz="2000" b="1" dirty="0"/>
              <a:t>Kamila Čadková</a:t>
            </a:r>
            <a:r>
              <a:rPr lang="cs-CZ" sz="2000" dirty="0"/>
              <a:t>, </a:t>
            </a:r>
            <a:r>
              <a:rPr lang="cs-CZ" sz="2000" dirty="0" err="1"/>
              <a:t>Crest</a:t>
            </a:r>
            <a:r>
              <a:rPr lang="cs-CZ" sz="2000" dirty="0"/>
              <a:t> Communications </a:t>
            </a:r>
          </a:p>
          <a:p>
            <a:pPr marL="457200" indent="-457200">
              <a:buAutoNum type="arabicPeriod"/>
            </a:pPr>
            <a:r>
              <a:rPr lang="cs-CZ" sz="2000" dirty="0"/>
              <a:t>Představení České rady pro šetrné budovy a činnosti v tématu zdravého vnitřního prostředí – </a:t>
            </a:r>
            <a:r>
              <a:rPr lang="cs-CZ" sz="2000" b="1" dirty="0"/>
              <a:t>Tomáš Andrejsek</a:t>
            </a:r>
            <a:r>
              <a:rPr lang="cs-CZ" sz="2000" dirty="0"/>
              <a:t>, předseda představenstva CZGBC</a:t>
            </a:r>
          </a:p>
          <a:p>
            <a:pPr marL="457200" indent="-457200">
              <a:buAutoNum type="arabicPeriod"/>
            </a:pPr>
            <a:r>
              <a:rPr lang="cs-CZ" sz="2000" dirty="0"/>
              <a:t>Představení projektu měření kvality prostředí ve školách – </a:t>
            </a:r>
            <a:r>
              <a:rPr lang="cs-CZ" sz="2000" b="1" dirty="0"/>
              <a:t>Simona Kalvoda</a:t>
            </a:r>
            <a:r>
              <a:rPr lang="cs-CZ" sz="2000" dirty="0"/>
              <a:t>, výkonná ředitelka CZGBC</a:t>
            </a:r>
          </a:p>
          <a:p>
            <a:pPr marL="457200" indent="-457200">
              <a:buAutoNum type="arabicPeriod"/>
            </a:pPr>
            <a:r>
              <a:rPr lang="cs-CZ" sz="2000" dirty="0"/>
              <a:t>Výsledky měření  a komentáře k jednotlivým faktorům - </a:t>
            </a:r>
            <a:r>
              <a:rPr lang="cs-CZ" sz="2000" b="1" dirty="0"/>
              <a:t>Petr Kašík</a:t>
            </a:r>
            <a:r>
              <a:rPr lang="cs-CZ" sz="2000" dirty="0"/>
              <a:t>, </a:t>
            </a:r>
            <a:r>
              <a:rPr lang="cs-CZ" sz="2000" dirty="0" err="1"/>
              <a:t>AMiT</a:t>
            </a:r>
            <a:r>
              <a:rPr lang="cs-CZ" sz="2000" dirty="0"/>
              <a:t>; </a:t>
            </a:r>
            <a:r>
              <a:rPr lang="cs-CZ" sz="2000" b="1" dirty="0"/>
              <a:t>Vladan Jesenský</a:t>
            </a:r>
            <a:r>
              <a:rPr lang="cs-CZ" sz="2000" dirty="0"/>
              <a:t>, </a:t>
            </a:r>
            <a:r>
              <a:rPr lang="cs-CZ" sz="2000" dirty="0" err="1"/>
              <a:t>Zumtobel</a:t>
            </a:r>
            <a:r>
              <a:rPr lang="cs-CZ" sz="2000" dirty="0"/>
              <a:t> Group; </a:t>
            </a:r>
            <a:r>
              <a:rPr lang="cs-CZ" sz="2000" b="1" dirty="0"/>
              <a:t>Jiří Gina</a:t>
            </a:r>
            <a:r>
              <a:rPr lang="cs-CZ" sz="2000" dirty="0"/>
              <a:t>, Armstrong; </a:t>
            </a:r>
            <a:r>
              <a:rPr lang="cs-CZ" sz="2000" b="1" dirty="0"/>
              <a:t>Jiří Strnad</a:t>
            </a:r>
            <a:r>
              <a:rPr lang="cs-CZ" sz="2000" dirty="0"/>
              <a:t>, Ecophon SGCP</a:t>
            </a:r>
          </a:p>
          <a:p>
            <a:pPr marL="457200" indent="-457200">
              <a:buAutoNum type="arabicPeriod"/>
            </a:pPr>
            <a:r>
              <a:rPr lang="cs-CZ" sz="2000" dirty="0"/>
              <a:t>Komentář k projektu zástupců měřených škol - </a:t>
            </a:r>
            <a:r>
              <a:rPr lang="cs-CZ" sz="2000" b="1" dirty="0"/>
              <a:t>Václav Vik</a:t>
            </a:r>
            <a:r>
              <a:rPr lang="cs-CZ" sz="2000" dirty="0"/>
              <a:t>, místostarosta MČ Praha Suchdol, </a:t>
            </a:r>
            <a:r>
              <a:rPr lang="cs-CZ" sz="2000" b="1" dirty="0"/>
              <a:t>Vladimír Soukop</a:t>
            </a:r>
            <a:r>
              <a:rPr lang="cs-CZ" sz="2000" dirty="0"/>
              <a:t>, ředitel ZŠ Komenského ve Slavkově, </a:t>
            </a:r>
            <a:r>
              <a:rPr lang="cs-CZ" sz="2000" b="1" dirty="0"/>
              <a:t>Petr Kostík</a:t>
            </a:r>
            <a:r>
              <a:rPr lang="cs-CZ" sz="2000" dirty="0"/>
              <a:t>, místostarosta Slavkova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cs-CZ" sz="2000" dirty="0"/>
              <a:t>Výsledky měření v jiných vzdělávacích zařízeních, </a:t>
            </a:r>
            <a:r>
              <a:rPr lang="cs-CZ" sz="2000" b="1" dirty="0"/>
              <a:t>Zdeněk Zikán</a:t>
            </a:r>
            <a:r>
              <a:rPr lang="cs-CZ" sz="2000" dirty="0"/>
              <a:t>, </a:t>
            </a:r>
            <a:r>
              <a:rPr lang="cs-CZ" sz="2000" dirty="0" err="1"/>
              <a:t>Atrea</a:t>
            </a:r>
            <a:endParaRPr lang="cs-CZ" sz="2000" dirty="0"/>
          </a:p>
          <a:p>
            <a:pPr marL="457200" indent="-457200">
              <a:buAutoNum type="arabicPeriod"/>
            </a:pPr>
            <a:r>
              <a:rPr lang="cs-CZ" sz="2000" dirty="0"/>
              <a:t>Závěrečné slovo, diskuse</a:t>
            </a:r>
          </a:p>
        </p:txBody>
      </p:sp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535425" y="1315806"/>
            <a:ext cx="8132440" cy="492443"/>
          </a:xfrm>
        </p:spPr>
        <p:txBody>
          <a:bodyPr/>
          <a:lstStyle/>
          <a:p>
            <a:r>
              <a:rPr lang="cs-CZ" dirty="0"/>
              <a:t>PROGRAM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02CC67F-D803-4860-BB01-9F7CA26A1A15}" type="datetime1">
              <a:rPr lang="cs-CZ" smtClean="0"/>
              <a:t>20-06-2017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Tisková konference Měření ve školách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295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obrázku 6"/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4036" b="24036"/>
          <a:stretch>
            <a:fillRect/>
          </a:stretch>
        </p:blipFill>
        <p:spPr>
          <a:xfrm>
            <a:off x="520460" y="2996952"/>
            <a:ext cx="8136259" cy="3168650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520460" y="1524419"/>
            <a:ext cx="8132440" cy="1292662"/>
          </a:xfrm>
        </p:spPr>
        <p:txBody>
          <a:bodyPr/>
          <a:lstStyle/>
          <a:p>
            <a:r>
              <a:rPr lang="cs-CZ" dirty="0"/>
              <a:t>VÝSLEDKY </a:t>
            </a:r>
            <a:r>
              <a:rPr lang="cs-CZ"/>
              <a:t>MĚŘENÍ AKUSTIKY</a:t>
            </a:r>
            <a:br>
              <a:rPr lang="cs-CZ" dirty="0"/>
            </a:br>
            <a:r>
              <a:rPr lang="cs-CZ" dirty="0"/>
              <a:t>JIŘÍ STRNAD, ECOPHON, SGCP (</a:t>
            </a:r>
            <a:r>
              <a:rPr lang="cs-CZ"/>
              <a:t>SUCHDOL</a:t>
            </a:r>
            <a:r>
              <a:rPr lang="cs-CZ"/>
              <a:t>)</a:t>
            </a:r>
            <a:br>
              <a:rPr lang="cs-CZ"/>
            </a:br>
            <a:r>
              <a:rPr lang="cs-CZ"/>
              <a:t>JIŘÍ GINA, ARMSTRONG (SLAVKOV)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CAFBE8A-F95C-4A68-A8BC-F52AEFEAA3AB}" type="datetime1">
              <a:rPr lang="cs-CZ" smtClean="0"/>
              <a:t>20-06-2017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Tisková konference Měření ve školách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892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7153275" y="5991225"/>
            <a:ext cx="1784350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9219" name="Picture 3" descr="Klassrum_bild12_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"/>
          <a:stretch/>
        </p:blipFill>
        <p:spPr bwMode="auto">
          <a:xfrm>
            <a:off x="-7938" y="790575"/>
            <a:ext cx="9178926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9028" name="Group 4"/>
          <p:cNvGrpSpPr>
            <a:grpSpLocks/>
          </p:cNvGrpSpPr>
          <p:nvPr/>
        </p:nvGrpSpPr>
        <p:grpSpPr bwMode="auto">
          <a:xfrm>
            <a:off x="6689725" y="3443288"/>
            <a:ext cx="293688" cy="604837"/>
            <a:chOff x="4477" y="2169"/>
            <a:chExt cx="197" cy="381"/>
          </a:xfrm>
        </p:grpSpPr>
        <p:sp>
          <p:nvSpPr>
            <p:cNvPr id="9316" name="Line 5"/>
            <p:cNvSpPr>
              <a:spLocks noChangeShapeType="1"/>
            </p:cNvSpPr>
            <p:nvPr/>
          </p:nvSpPr>
          <p:spPr bwMode="auto">
            <a:xfrm>
              <a:off x="4618" y="2379"/>
              <a:ext cx="15" cy="17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317" name="Line 6"/>
            <p:cNvSpPr>
              <a:spLocks noChangeShapeType="1"/>
            </p:cNvSpPr>
            <p:nvPr/>
          </p:nvSpPr>
          <p:spPr bwMode="auto">
            <a:xfrm flipV="1">
              <a:off x="4563" y="2419"/>
              <a:ext cx="80" cy="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318" name="Line 7"/>
            <p:cNvSpPr>
              <a:spLocks noChangeShapeType="1"/>
            </p:cNvSpPr>
            <p:nvPr/>
          </p:nvSpPr>
          <p:spPr bwMode="auto">
            <a:xfrm flipV="1">
              <a:off x="4496" y="2513"/>
              <a:ext cx="66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319" name="Line 8"/>
            <p:cNvSpPr>
              <a:spLocks noChangeShapeType="1"/>
            </p:cNvSpPr>
            <p:nvPr/>
          </p:nvSpPr>
          <p:spPr bwMode="auto">
            <a:xfrm>
              <a:off x="4596" y="2418"/>
              <a:ext cx="42" cy="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320" name="Line 9"/>
            <p:cNvSpPr>
              <a:spLocks noChangeShapeType="1"/>
            </p:cNvSpPr>
            <p:nvPr/>
          </p:nvSpPr>
          <p:spPr bwMode="auto">
            <a:xfrm flipV="1">
              <a:off x="4507" y="2418"/>
              <a:ext cx="92" cy="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321" name="Line 10"/>
            <p:cNvSpPr>
              <a:spLocks noChangeShapeType="1"/>
            </p:cNvSpPr>
            <p:nvPr/>
          </p:nvSpPr>
          <p:spPr bwMode="auto">
            <a:xfrm flipV="1">
              <a:off x="4477" y="2496"/>
              <a:ext cx="32" cy="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322" name="Line 11"/>
            <p:cNvSpPr>
              <a:spLocks noChangeShapeType="1"/>
            </p:cNvSpPr>
            <p:nvPr/>
          </p:nvSpPr>
          <p:spPr bwMode="auto">
            <a:xfrm>
              <a:off x="4605" y="2350"/>
              <a:ext cx="13" cy="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323" name="AutoShape 12"/>
            <p:cNvSpPr>
              <a:spLocks noChangeArrowheads="1"/>
            </p:cNvSpPr>
            <p:nvPr/>
          </p:nvSpPr>
          <p:spPr bwMode="auto">
            <a:xfrm>
              <a:off x="4480" y="2169"/>
              <a:ext cx="194" cy="193"/>
            </a:xfrm>
            <a:prstGeom prst="smileyFace">
              <a:avLst>
                <a:gd name="adj" fmla="val 465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29037" name="Group 13"/>
          <p:cNvGrpSpPr>
            <a:grpSpLocks/>
          </p:cNvGrpSpPr>
          <p:nvPr/>
        </p:nvGrpSpPr>
        <p:grpSpPr bwMode="auto">
          <a:xfrm>
            <a:off x="5087938" y="3470275"/>
            <a:ext cx="288925" cy="620713"/>
            <a:chOff x="3405" y="2186"/>
            <a:chExt cx="194" cy="391"/>
          </a:xfrm>
        </p:grpSpPr>
        <p:sp>
          <p:nvSpPr>
            <p:cNvPr id="9308" name="Line 14"/>
            <p:cNvSpPr>
              <a:spLocks noChangeShapeType="1"/>
            </p:cNvSpPr>
            <p:nvPr/>
          </p:nvSpPr>
          <p:spPr bwMode="auto">
            <a:xfrm>
              <a:off x="3543" y="2384"/>
              <a:ext cx="25" cy="19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309" name="Line 15"/>
            <p:cNvSpPr>
              <a:spLocks noChangeShapeType="1"/>
            </p:cNvSpPr>
            <p:nvPr/>
          </p:nvSpPr>
          <p:spPr bwMode="auto">
            <a:xfrm flipV="1">
              <a:off x="3488" y="2424"/>
              <a:ext cx="80" cy="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310" name="Line 16"/>
            <p:cNvSpPr>
              <a:spLocks noChangeShapeType="1"/>
            </p:cNvSpPr>
            <p:nvPr/>
          </p:nvSpPr>
          <p:spPr bwMode="auto">
            <a:xfrm flipV="1">
              <a:off x="3421" y="2518"/>
              <a:ext cx="66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311" name="Line 17"/>
            <p:cNvSpPr>
              <a:spLocks noChangeShapeType="1"/>
            </p:cNvSpPr>
            <p:nvPr/>
          </p:nvSpPr>
          <p:spPr bwMode="auto">
            <a:xfrm>
              <a:off x="3523" y="2413"/>
              <a:ext cx="38" cy="1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312" name="Line 18"/>
            <p:cNvSpPr>
              <a:spLocks noChangeShapeType="1"/>
            </p:cNvSpPr>
            <p:nvPr/>
          </p:nvSpPr>
          <p:spPr bwMode="auto">
            <a:xfrm flipV="1">
              <a:off x="3438" y="2417"/>
              <a:ext cx="92" cy="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313" name="Line 19"/>
            <p:cNvSpPr>
              <a:spLocks noChangeShapeType="1"/>
            </p:cNvSpPr>
            <p:nvPr/>
          </p:nvSpPr>
          <p:spPr bwMode="auto">
            <a:xfrm flipV="1">
              <a:off x="3406" y="2497"/>
              <a:ext cx="32" cy="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314" name="Line 20"/>
            <p:cNvSpPr>
              <a:spLocks noChangeShapeType="1"/>
            </p:cNvSpPr>
            <p:nvPr/>
          </p:nvSpPr>
          <p:spPr bwMode="auto">
            <a:xfrm>
              <a:off x="3530" y="2355"/>
              <a:ext cx="13" cy="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315" name="AutoShape 21"/>
            <p:cNvSpPr>
              <a:spLocks noChangeArrowheads="1"/>
            </p:cNvSpPr>
            <p:nvPr/>
          </p:nvSpPr>
          <p:spPr bwMode="auto">
            <a:xfrm>
              <a:off x="3405" y="2186"/>
              <a:ext cx="194" cy="193"/>
            </a:xfrm>
            <a:prstGeom prst="smileyFace">
              <a:avLst>
                <a:gd name="adj" fmla="val 465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29046" name="Group 22"/>
          <p:cNvGrpSpPr>
            <a:grpSpLocks/>
          </p:cNvGrpSpPr>
          <p:nvPr/>
        </p:nvGrpSpPr>
        <p:grpSpPr bwMode="auto">
          <a:xfrm>
            <a:off x="3570288" y="3487738"/>
            <a:ext cx="290512" cy="655637"/>
            <a:chOff x="2390" y="2197"/>
            <a:chExt cx="194" cy="413"/>
          </a:xfrm>
        </p:grpSpPr>
        <p:sp>
          <p:nvSpPr>
            <p:cNvPr id="9300" name="Line 23"/>
            <p:cNvSpPr>
              <a:spLocks noChangeShapeType="1"/>
            </p:cNvSpPr>
            <p:nvPr/>
          </p:nvSpPr>
          <p:spPr bwMode="auto">
            <a:xfrm>
              <a:off x="2528" y="2407"/>
              <a:ext cx="13" cy="20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301" name="Line 24"/>
            <p:cNvSpPr>
              <a:spLocks noChangeShapeType="1"/>
            </p:cNvSpPr>
            <p:nvPr/>
          </p:nvSpPr>
          <p:spPr bwMode="auto">
            <a:xfrm flipV="1">
              <a:off x="2445" y="2451"/>
              <a:ext cx="74" cy="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302" name="Line 25"/>
            <p:cNvSpPr>
              <a:spLocks noChangeShapeType="1"/>
            </p:cNvSpPr>
            <p:nvPr/>
          </p:nvSpPr>
          <p:spPr bwMode="auto">
            <a:xfrm>
              <a:off x="2422" y="2474"/>
              <a:ext cx="22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303" name="Line 26"/>
            <p:cNvSpPr>
              <a:spLocks noChangeShapeType="1"/>
            </p:cNvSpPr>
            <p:nvPr/>
          </p:nvSpPr>
          <p:spPr bwMode="auto">
            <a:xfrm flipH="1">
              <a:off x="2516" y="2424"/>
              <a:ext cx="36" cy="2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304" name="Line 27"/>
            <p:cNvSpPr>
              <a:spLocks noChangeShapeType="1"/>
            </p:cNvSpPr>
            <p:nvPr/>
          </p:nvSpPr>
          <p:spPr bwMode="auto">
            <a:xfrm flipV="1">
              <a:off x="2451" y="2422"/>
              <a:ext cx="96" cy="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305" name="Line 28"/>
            <p:cNvSpPr>
              <a:spLocks noChangeShapeType="1"/>
            </p:cNvSpPr>
            <p:nvPr/>
          </p:nvSpPr>
          <p:spPr bwMode="auto">
            <a:xfrm flipV="1">
              <a:off x="2421" y="2456"/>
              <a:ext cx="32" cy="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306" name="Line 29"/>
            <p:cNvSpPr>
              <a:spLocks noChangeShapeType="1"/>
            </p:cNvSpPr>
            <p:nvPr/>
          </p:nvSpPr>
          <p:spPr bwMode="auto">
            <a:xfrm>
              <a:off x="2515" y="2378"/>
              <a:ext cx="13" cy="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307" name="AutoShape 30"/>
            <p:cNvSpPr>
              <a:spLocks noChangeArrowheads="1"/>
            </p:cNvSpPr>
            <p:nvPr/>
          </p:nvSpPr>
          <p:spPr bwMode="auto">
            <a:xfrm>
              <a:off x="2390" y="2197"/>
              <a:ext cx="194" cy="193"/>
            </a:xfrm>
            <a:prstGeom prst="smileyFace">
              <a:avLst>
                <a:gd name="adj" fmla="val 465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29055" name="Group 31"/>
          <p:cNvGrpSpPr>
            <a:grpSpLocks/>
          </p:cNvGrpSpPr>
          <p:nvPr/>
        </p:nvGrpSpPr>
        <p:grpSpPr bwMode="auto">
          <a:xfrm>
            <a:off x="2117725" y="3492500"/>
            <a:ext cx="288925" cy="647700"/>
            <a:chOff x="1417" y="2200"/>
            <a:chExt cx="194" cy="408"/>
          </a:xfrm>
        </p:grpSpPr>
        <p:sp>
          <p:nvSpPr>
            <p:cNvPr id="9289" name="Line 32"/>
            <p:cNvSpPr>
              <a:spLocks noChangeShapeType="1"/>
            </p:cNvSpPr>
            <p:nvPr/>
          </p:nvSpPr>
          <p:spPr bwMode="auto">
            <a:xfrm>
              <a:off x="1555" y="2410"/>
              <a:ext cx="15" cy="19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290" name="Line 33"/>
            <p:cNvSpPr>
              <a:spLocks noChangeShapeType="1"/>
            </p:cNvSpPr>
            <p:nvPr/>
          </p:nvSpPr>
          <p:spPr bwMode="auto">
            <a:xfrm flipV="1">
              <a:off x="1472" y="2454"/>
              <a:ext cx="74" cy="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291" name="Line 34"/>
            <p:cNvSpPr>
              <a:spLocks noChangeShapeType="1"/>
            </p:cNvSpPr>
            <p:nvPr/>
          </p:nvSpPr>
          <p:spPr bwMode="auto">
            <a:xfrm>
              <a:off x="1449" y="2477"/>
              <a:ext cx="22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292" name="Line 35"/>
            <p:cNvSpPr>
              <a:spLocks noChangeShapeType="1"/>
            </p:cNvSpPr>
            <p:nvPr/>
          </p:nvSpPr>
          <p:spPr bwMode="auto">
            <a:xfrm flipH="1">
              <a:off x="1535" y="2427"/>
              <a:ext cx="44" cy="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293" name="Line 36"/>
            <p:cNvSpPr>
              <a:spLocks noChangeShapeType="1"/>
            </p:cNvSpPr>
            <p:nvPr/>
          </p:nvSpPr>
          <p:spPr bwMode="auto">
            <a:xfrm flipV="1">
              <a:off x="1478" y="2425"/>
              <a:ext cx="96" cy="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294" name="Line 37"/>
            <p:cNvSpPr>
              <a:spLocks noChangeShapeType="1"/>
            </p:cNvSpPr>
            <p:nvPr/>
          </p:nvSpPr>
          <p:spPr bwMode="auto">
            <a:xfrm flipV="1">
              <a:off x="1448" y="2459"/>
              <a:ext cx="32" cy="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295" name="Line 38"/>
            <p:cNvSpPr>
              <a:spLocks noChangeShapeType="1"/>
            </p:cNvSpPr>
            <p:nvPr/>
          </p:nvSpPr>
          <p:spPr bwMode="auto">
            <a:xfrm>
              <a:off x="1542" y="2381"/>
              <a:ext cx="13" cy="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296" name="AutoShape 39"/>
            <p:cNvSpPr>
              <a:spLocks noChangeArrowheads="1"/>
            </p:cNvSpPr>
            <p:nvPr/>
          </p:nvSpPr>
          <p:spPr bwMode="auto">
            <a:xfrm>
              <a:off x="1417" y="2200"/>
              <a:ext cx="194" cy="193"/>
            </a:xfrm>
            <a:prstGeom prst="smileyFace">
              <a:avLst>
                <a:gd name="adj" fmla="val 465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297" name="Line 40"/>
            <p:cNvSpPr>
              <a:spLocks noChangeShapeType="1"/>
            </p:cNvSpPr>
            <p:nvPr/>
          </p:nvSpPr>
          <p:spPr bwMode="auto">
            <a:xfrm flipH="1" flipV="1">
              <a:off x="1470" y="2586"/>
              <a:ext cx="108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298" name="Line 41"/>
            <p:cNvSpPr>
              <a:spLocks noChangeShapeType="1"/>
            </p:cNvSpPr>
            <p:nvPr/>
          </p:nvSpPr>
          <p:spPr bwMode="auto">
            <a:xfrm flipH="1" flipV="1">
              <a:off x="1441" y="2601"/>
              <a:ext cx="118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299" name="Line 42"/>
            <p:cNvSpPr>
              <a:spLocks noChangeShapeType="1"/>
            </p:cNvSpPr>
            <p:nvPr/>
          </p:nvSpPr>
          <p:spPr bwMode="auto">
            <a:xfrm flipV="1">
              <a:off x="1554" y="2590"/>
              <a:ext cx="32" cy="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29067" name="Group 43"/>
          <p:cNvGrpSpPr>
            <a:grpSpLocks/>
          </p:cNvGrpSpPr>
          <p:nvPr/>
        </p:nvGrpSpPr>
        <p:grpSpPr bwMode="auto">
          <a:xfrm>
            <a:off x="774700" y="3067050"/>
            <a:ext cx="469900" cy="1055688"/>
            <a:chOff x="519" y="1932"/>
            <a:chExt cx="314" cy="665"/>
          </a:xfrm>
        </p:grpSpPr>
        <p:grpSp>
          <p:nvGrpSpPr>
            <p:cNvPr id="9275" name="Group 44"/>
            <p:cNvGrpSpPr>
              <a:grpSpLocks/>
            </p:cNvGrpSpPr>
            <p:nvPr/>
          </p:nvGrpSpPr>
          <p:grpSpPr bwMode="auto">
            <a:xfrm>
              <a:off x="519" y="2175"/>
              <a:ext cx="314" cy="422"/>
              <a:chOff x="519" y="2175"/>
              <a:chExt cx="314" cy="422"/>
            </a:xfrm>
          </p:grpSpPr>
          <p:sp>
            <p:nvSpPr>
              <p:cNvPr id="9277" name="Line 45"/>
              <p:cNvSpPr>
                <a:spLocks noChangeShapeType="1"/>
              </p:cNvSpPr>
              <p:nvPr/>
            </p:nvSpPr>
            <p:spPr bwMode="auto">
              <a:xfrm flipH="1">
                <a:off x="602" y="2175"/>
                <a:ext cx="54" cy="36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9278" name="Line 46"/>
              <p:cNvSpPr>
                <a:spLocks noChangeShapeType="1"/>
              </p:cNvSpPr>
              <p:nvPr/>
            </p:nvSpPr>
            <p:spPr bwMode="auto">
              <a:xfrm flipH="1">
                <a:off x="523" y="2244"/>
                <a:ext cx="130" cy="3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9279" name="Line 47"/>
              <p:cNvSpPr>
                <a:spLocks noChangeShapeType="1"/>
              </p:cNvSpPr>
              <p:nvPr/>
            </p:nvSpPr>
            <p:spPr bwMode="auto">
              <a:xfrm>
                <a:off x="519" y="2281"/>
                <a:ext cx="83" cy="1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9280" name="Line 48"/>
              <p:cNvSpPr>
                <a:spLocks noChangeShapeType="1"/>
              </p:cNvSpPr>
              <p:nvPr/>
            </p:nvSpPr>
            <p:spPr bwMode="auto">
              <a:xfrm>
                <a:off x="548" y="2448"/>
                <a:ext cx="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9281" name="Line 49"/>
              <p:cNvSpPr>
                <a:spLocks noChangeShapeType="1"/>
              </p:cNvSpPr>
              <p:nvPr/>
            </p:nvSpPr>
            <p:spPr bwMode="auto">
              <a:xfrm>
                <a:off x="548" y="2448"/>
                <a:ext cx="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9282" name="Line 50"/>
              <p:cNvSpPr>
                <a:spLocks noChangeShapeType="1"/>
              </p:cNvSpPr>
              <p:nvPr/>
            </p:nvSpPr>
            <p:spPr bwMode="auto">
              <a:xfrm>
                <a:off x="641" y="2239"/>
                <a:ext cx="107" cy="1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9283" name="Line 51"/>
              <p:cNvSpPr>
                <a:spLocks noChangeShapeType="1"/>
              </p:cNvSpPr>
              <p:nvPr/>
            </p:nvSpPr>
            <p:spPr bwMode="auto">
              <a:xfrm flipV="1">
                <a:off x="748" y="2239"/>
                <a:ext cx="56" cy="1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9284" name="Line 52"/>
              <p:cNvSpPr>
                <a:spLocks noChangeShapeType="1"/>
              </p:cNvSpPr>
              <p:nvPr/>
            </p:nvSpPr>
            <p:spPr bwMode="auto">
              <a:xfrm flipV="1">
                <a:off x="804" y="2192"/>
                <a:ext cx="29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9285" name="Line 53"/>
              <p:cNvSpPr>
                <a:spLocks noChangeShapeType="1"/>
              </p:cNvSpPr>
              <p:nvPr/>
            </p:nvSpPr>
            <p:spPr bwMode="auto">
              <a:xfrm>
                <a:off x="804" y="2239"/>
                <a:ext cx="29" cy="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9286" name="Line 54"/>
              <p:cNvSpPr>
                <a:spLocks noChangeShapeType="1"/>
              </p:cNvSpPr>
              <p:nvPr/>
            </p:nvSpPr>
            <p:spPr bwMode="auto">
              <a:xfrm flipH="1">
                <a:off x="559" y="2433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9287" name="Line 55"/>
              <p:cNvSpPr>
                <a:spLocks noChangeShapeType="1"/>
              </p:cNvSpPr>
              <p:nvPr/>
            </p:nvSpPr>
            <p:spPr bwMode="auto">
              <a:xfrm>
                <a:off x="606" y="2517"/>
                <a:ext cx="8" cy="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9288" name="Line 56"/>
              <p:cNvSpPr>
                <a:spLocks noChangeShapeType="1"/>
              </p:cNvSpPr>
              <p:nvPr/>
            </p:nvSpPr>
            <p:spPr bwMode="auto">
              <a:xfrm flipH="1">
                <a:off x="594" y="2537"/>
                <a:ext cx="8" cy="6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</a:endParaRPr>
              </a:p>
            </p:txBody>
          </p:sp>
        </p:grpSp>
        <p:sp>
          <p:nvSpPr>
            <p:cNvPr id="9276" name="AutoShape 57"/>
            <p:cNvSpPr>
              <a:spLocks noChangeArrowheads="1"/>
            </p:cNvSpPr>
            <p:nvPr/>
          </p:nvSpPr>
          <p:spPr bwMode="auto">
            <a:xfrm flipH="1">
              <a:off x="573" y="1932"/>
              <a:ext cx="194" cy="241"/>
            </a:xfrm>
            <a:prstGeom prst="smileyFace">
              <a:avLst>
                <a:gd name="adj" fmla="val 465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sp>
        <p:nvSpPr>
          <p:cNvPr id="129082" name="Oval 58"/>
          <p:cNvSpPr>
            <a:spLocks noChangeArrowheads="1"/>
          </p:cNvSpPr>
          <p:nvPr/>
        </p:nvSpPr>
        <p:spPr bwMode="auto">
          <a:xfrm>
            <a:off x="915988" y="3300413"/>
            <a:ext cx="176212" cy="93662"/>
          </a:xfrm>
          <a:prstGeom prst="ellipse">
            <a:avLst/>
          </a:prstGeom>
          <a:solidFill>
            <a:schemeClr val="accent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9083" name="Line 59"/>
          <p:cNvSpPr>
            <a:spLocks noChangeShapeType="1"/>
          </p:cNvSpPr>
          <p:nvPr/>
        </p:nvSpPr>
        <p:spPr bwMode="auto">
          <a:xfrm>
            <a:off x="1147763" y="3314700"/>
            <a:ext cx="7278687" cy="63500"/>
          </a:xfrm>
          <a:prstGeom prst="line">
            <a:avLst/>
          </a:prstGeom>
          <a:noFill/>
          <a:ln w="76200" cap="rnd">
            <a:solidFill>
              <a:srgbClr val="3333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9084" name="Line 60"/>
          <p:cNvSpPr>
            <a:spLocks noChangeShapeType="1"/>
          </p:cNvSpPr>
          <p:nvPr/>
        </p:nvSpPr>
        <p:spPr bwMode="auto">
          <a:xfrm flipH="1">
            <a:off x="631825" y="3378200"/>
            <a:ext cx="7615238" cy="6350"/>
          </a:xfrm>
          <a:prstGeom prst="line">
            <a:avLst/>
          </a:prstGeom>
          <a:noFill/>
          <a:ln w="76200" cap="rnd">
            <a:solidFill>
              <a:schemeClr val="hlink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9085" name="Line 61"/>
          <p:cNvSpPr>
            <a:spLocks noChangeShapeType="1"/>
          </p:cNvSpPr>
          <p:nvPr/>
        </p:nvSpPr>
        <p:spPr bwMode="auto">
          <a:xfrm flipV="1">
            <a:off x="1141413" y="1584325"/>
            <a:ext cx="2160587" cy="1619250"/>
          </a:xfrm>
          <a:prstGeom prst="line">
            <a:avLst/>
          </a:prstGeom>
          <a:noFill/>
          <a:ln w="76200" cap="rnd">
            <a:solidFill>
              <a:srgbClr val="0000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9086" name="Line 62"/>
          <p:cNvSpPr>
            <a:spLocks noChangeShapeType="1"/>
          </p:cNvSpPr>
          <p:nvPr/>
        </p:nvSpPr>
        <p:spPr bwMode="auto">
          <a:xfrm>
            <a:off x="3302000" y="1584325"/>
            <a:ext cx="1651000" cy="2384425"/>
          </a:xfrm>
          <a:prstGeom prst="line">
            <a:avLst/>
          </a:prstGeom>
          <a:noFill/>
          <a:ln w="76200" cap="rnd">
            <a:solidFill>
              <a:schemeClr val="hlink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9087" name="Line 63"/>
          <p:cNvSpPr>
            <a:spLocks noChangeShapeType="1"/>
          </p:cNvSpPr>
          <p:nvPr/>
        </p:nvSpPr>
        <p:spPr bwMode="auto">
          <a:xfrm flipV="1">
            <a:off x="4953000" y="1719263"/>
            <a:ext cx="2500313" cy="2249487"/>
          </a:xfrm>
          <a:prstGeom prst="line">
            <a:avLst/>
          </a:prstGeom>
          <a:noFill/>
          <a:ln w="57150" cap="rnd">
            <a:solidFill>
              <a:schemeClr val="hlink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9088" name="Line 64"/>
          <p:cNvSpPr>
            <a:spLocks noChangeShapeType="1"/>
          </p:cNvSpPr>
          <p:nvPr/>
        </p:nvSpPr>
        <p:spPr bwMode="auto">
          <a:xfrm>
            <a:off x="7408863" y="1763713"/>
            <a:ext cx="1060450" cy="1169987"/>
          </a:xfrm>
          <a:prstGeom prst="line">
            <a:avLst/>
          </a:prstGeom>
          <a:noFill/>
          <a:ln w="57150" cap="rnd">
            <a:solidFill>
              <a:schemeClr val="hlink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9089" name="Line 65"/>
          <p:cNvSpPr>
            <a:spLocks noChangeShapeType="1"/>
          </p:cNvSpPr>
          <p:nvPr/>
        </p:nvSpPr>
        <p:spPr bwMode="auto">
          <a:xfrm flipH="1">
            <a:off x="7199313" y="2933700"/>
            <a:ext cx="1270000" cy="1216025"/>
          </a:xfrm>
          <a:prstGeom prst="line">
            <a:avLst/>
          </a:prstGeom>
          <a:noFill/>
          <a:ln w="57150" cap="rnd">
            <a:solidFill>
              <a:schemeClr val="hlink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9090" name="Line 66"/>
          <p:cNvSpPr>
            <a:spLocks noChangeShapeType="1"/>
          </p:cNvSpPr>
          <p:nvPr/>
        </p:nvSpPr>
        <p:spPr bwMode="auto">
          <a:xfrm flipH="1" flipV="1">
            <a:off x="4911725" y="1673225"/>
            <a:ext cx="2287588" cy="2476500"/>
          </a:xfrm>
          <a:prstGeom prst="line">
            <a:avLst/>
          </a:prstGeom>
          <a:noFill/>
          <a:ln w="57150" cap="rnd">
            <a:solidFill>
              <a:schemeClr val="hlink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9091" name="Line 67"/>
          <p:cNvSpPr>
            <a:spLocks noChangeShapeType="1"/>
          </p:cNvSpPr>
          <p:nvPr/>
        </p:nvSpPr>
        <p:spPr bwMode="auto">
          <a:xfrm flipH="1">
            <a:off x="1649413" y="1673225"/>
            <a:ext cx="3262312" cy="2430463"/>
          </a:xfrm>
          <a:prstGeom prst="line">
            <a:avLst/>
          </a:prstGeom>
          <a:noFill/>
          <a:ln w="57150" cap="rnd">
            <a:solidFill>
              <a:schemeClr val="hlink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9092" name="Line 68"/>
          <p:cNvSpPr>
            <a:spLocks noChangeShapeType="1"/>
          </p:cNvSpPr>
          <p:nvPr/>
        </p:nvSpPr>
        <p:spPr bwMode="auto">
          <a:xfrm flipH="1" flipV="1">
            <a:off x="547688" y="3068638"/>
            <a:ext cx="1101725" cy="1035050"/>
          </a:xfrm>
          <a:prstGeom prst="line">
            <a:avLst/>
          </a:prstGeom>
          <a:noFill/>
          <a:ln w="57150" cap="rnd">
            <a:solidFill>
              <a:schemeClr val="hlink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9093" name="Line 69"/>
          <p:cNvSpPr>
            <a:spLocks noChangeShapeType="1"/>
          </p:cNvSpPr>
          <p:nvPr/>
        </p:nvSpPr>
        <p:spPr bwMode="auto">
          <a:xfrm flipV="1">
            <a:off x="547688" y="1628775"/>
            <a:ext cx="1863725" cy="1439863"/>
          </a:xfrm>
          <a:prstGeom prst="line">
            <a:avLst/>
          </a:prstGeom>
          <a:noFill/>
          <a:ln w="57150" cap="rnd">
            <a:solidFill>
              <a:schemeClr val="hlink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9094" name="Line 70"/>
          <p:cNvSpPr>
            <a:spLocks noChangeShapeType="1"/>
          </p:cNvSpPr>
          <p:nvPr/>
        </p:nvSpPr>
        <p:spPr bwMode="auto">
          <a:xfrm>
            <a:off x="2411413" y="1628775"/>
            <a:ext cx="1947862" cy="3014663"/>
          </a:xfrm>
          <a:prstGeom prst="line">
            <a:avLst/>
          </a:prstGeom>
          <a:noFill/>
          <a:ln w="76200" cap="rnd">
            <a:solidFill>
              <a:schemeClr val="hlink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9095" name="Line 71"/>
          <p:cNvSpPr>
            <a:spLocks noChangeShapeType="1"/>
          </p:cNvSpPr>
          <p:nvPr/>
        </p:nvSpPr>
        <p:spPr bwMode="auto">
          <a:xfrm flipV="1">
            <a:off x="4359275" y="1719263"/>
            <a:ext cx="3305175" cy="2879725"/>
          </a:xfrm>
          <a:prstGeom prst="line">
            <a:avLst/>
          </a:prstGeom>
          <a:noFill/>
          <a:ln w="57150" cap="rnd">
            <a:solidFill>
              <a:schemeClr val="hlink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9096" name="Line 72"/>
          <p:cNvSpPr>
            <a:spLocks noChangeShapeType="1"/>
          </p:cNvSpPr>
          <p:nvPr/>
        </p:nvSpPr>
        <p:spPr bwMode="auto">
          <a:xfrm>
            <a:off x="7664450" y="1719263"/>
            <a:ext cx="762000" cy="854075"/>
          </a:xfrm>
          <a:prstGeom prst="line">
            <a:avLst/>
          </a:prstGeom>
          <a:noFill/>
          <a:ln w="57150" cap="rnd">
            <a:solidFill>
              <a:schemeClr val="hlink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9097" name="Line 73"/>
          <p:cNvSpPr>
            <a:spLocks noChangeShapeType="1"/>
          </p:cNvSpPr>
          <p:nvPr/>
        </p:nvSpPr>
        <p:spPr bwMode="auto">
          <a:xfrm flipH="1">
            <a:off x="6097588" y="2573338"/>
            <a:ext cx="2328862" cy="2116137"/>
          </a:xfrm>
          <a:prstGeom prst="line">
            <a:avLst/>
          </a:prstGeom>
          <a:noFill/>
          <a:ln w="57150" cap="rnd">
            <a:solidFill>
              <a:schemeClr val="hlink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9098" name="Line 74"/>
          <p:cNvSpPr>
            <a:spLocks noChangeShapeType="1"/>
          </p:cNvSpPr>
          <p:nvPr/>
        </p:nvSpPr>
        <p:spPr bwMode="auto">
          <a:xfrm flipH="1" flipV="1">
            <a:off x="3937000" y="1854200"/>
            <a:ext cx="2160588" cy="2835275"/>
          </a:xfrm>
          <a:prstGeom prst="line">
            <a:avLst/>
          </a:prstGeom>
          <a:noFill/>
          <a:ln w="57150" cap="rnd">
            <a:solidFill>
              <a:schemeClr val="hlink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9099" name="Line 75"/>
          <p:cNvSpPr>
            <a:spLocks noChangeShapeType="1"/>
          </p:cNvSpPr>
          <p:nvPr/>
        </p:nvSpPr>
        <p:spPr bwMode="auto">
          <a:xfrm flipH="1">
            <a:off x="1522413" y="1854200"/>
            <a:ext cx="2414587" cy="1800225"/>
          </a:xfrm>
          <a:prstGeom prst="line">
            <a:avLst/>
          </a:prstGeom>
          <a:noFill/>
          <a:ln w="57150" cap="rnd">
            <a:solidFill>
              <a:schemeClr val="hlink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9100" name="Line 76"/>
          <p:cNvSpPr>
            <a:spLocks noChangeShapeType="1"/>
          </p:cNvSpPr>
          <p:nvPr/>
        </p:nvSpPr>
        <p:spPr bwMode="auto">
          <a:xfrm>
            <a:off x="1106488" y="3413125"/>
            <a:ext cx="1441450" cy="900113"/>
          </a:xfrm>
          <a:prstGeom prst="line">
            <a:avLst/>
          </a:prstGeom>
          <a:noFill/>
          <a:ln w="76200" cap="rnd">
            <a:solidFill>
              <a:srgbClr val="0000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9101" name="Line 77"/>
          <p:cNvSpPr>
            <a:spLocks noChangeShapeType="1"/>
          </p:cNvSpPr>
          <p:nvPr/>
        </p:nvSpPr>
        <p:spPr bwMode="auto">
          <a:xfrm flipV="1">
            <a:off x="2538413" y="2079625"/>
            <a:ext cx="5803900" cy="2203450"/>
          </a:xfrm>
          <a:prstGeom prst="line">
            <a:avLst/>
          </a:prstGeom>
          <a:noFill/>
          <a:ln w="76200" cap="rnd">
            <a:solidFill>
              <a:srgbClr val="0000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9102" name="Line 78"/>
          <p:cNvSpPr>
            <a:spLocks noChangeShapeType="1"/>
          </p:cNvSpPr>
          <p:nvPr/>
        </p:nvSpPr>
        <p:spPr bwMode="auto">
          <a:xfrm flipH="1" flipV="1">
            <a:off x="7240588" y="1538288"/>
            <a:ext cx="1101725" cy="541337"/>
          </a:xfrm>
          <a:prstGeom prst="line">
            <a:avLst/>
          </a:prstGeom>
          <a:noFill/>
          <a:ln w="57150" cap="rnd">
            <a:solidFill>
              <a:schemeClr val="hlink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9103" name="Line 79"/>
          <p:cNvSpPr>
            <a:spLocks noChangeShapeType="1"/>
          </p:cNvSpPr>
          <p:nvPr/>
        </p:nvSpPr>
        <p:spPr bwMode="auto">
          <a:xfrm flipH="1">
            <a:off x="1182688" y="1538288"/>
            <a:ext cx="6057900" cy="1711325"/>
          </a:xfrm>
          <a:prstGeom prst="line">
            <a:avLst/>
          </a:prstGeom>
          <a:noFill/>
          <a:ln w="57150" cap="rnd">
            <a:solidFill>
              <a:schemeClr val="hlink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9104" name="Line 80"/>
          <p:cNvSpPr>
            <a:spLocks noChangeShapeType="1"/>
          </p:cNvSpPr>
          <p:nvPr/>
        </p:nvSpPr>
        <p:spPr bwMode="auto">
          <a:xfrm flipV="1">
            <a:off x="631825" y="3249613"/>
            <a:ext cx="7751763" cy="134937"/>
          </a:xfrm>
          <a:prstGeom prst="line">
            <a:avLst/>
          </a:prstGeom>
          <a:noFill/>
          <a:ln w="57150" cap="rnd">
            <a:solidFill>
              <a:schemeClr val="hlink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129105" name="Line 81"/>
          <p:cNvSpPr>
            <a:spLocks noChangeShapeType="1"/>
          </p:cNvSpPr>
          <p:nvPr/>
        </p:nvSpPr>
        <p:spPr bwMode="auto">
          <a:xfrm flipH="1">
            <a:off x="717550" y="3249613"/>
            <a:ext cx="7624763" cy="0"/>
          </a:xfrm>
          <a:prstGeom prst="line">
            <a:avLst/>
          </a:prstGeom>
          <a:noFill/>
          <a:ln w="57150" cap="rnd">
            <a:solidFill>
              <a:schemeClr val="hlink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grpSp>
        <p:nvGrpSpPr>
          <p:cNvPr id="129106" name="Group 82"/>
          <p:cNvGrpSpPr>
            <a:grpSpLocks/>
          </p:cNvGrpSpPr>
          <p:nvPr/>
        </p:nvGrpSpPr>
        <p:grpSpPr bwMode="auto">
          <a:xfrm>
            <a:off x="852488" y="3068638"/>
            <a:ext cx="292100" cy="376237"/>
            <a:chOff x="3711" y="2518"/>
            <a:chExt cx="235" cy="229"/>
          </a:xfrm>
        </p:grpSpPr>
        <p:sp>
          <p:nvSpPr>
            <p:cNvPr id="9272" name="AutoShape 83"/>
            <p:cNvSpPr>
              <a:spLocks noChangeArrowheads="1"/>
            </p:cNvSpPr>
            <p:nvPr/>
          </p:nvSpPr>
          <p:spPr bwMode="auto">
            <a:xfrm>
              <a:off x="3711" y="2518"/>
              <a:ext cx="235" cy="229"/>
            </a:xfrm>
            <a:prstGeom prst="smileyFace">
              <a:avLst>
                <a:gd name="adj" fmla="val 465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273" name="Rectangle 84"/>
            <p:cNvSpPr>
              <a:spLocks noChangeArrowheads="1"/>
            </p:cNvSpPr>
            <p:nvPr/>
          </p:nvSpPr>
          <p:spPr bwMode="auto">
            <a:xfrm>
              <a:off x="3750" y="2636"/>
              <a:ext cx="157" cy="7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274" name="Freeform 85"/>
            <p:cNvSpPr>
              <a:spLocks/>
            </p:cNvSpPr>
            <p:nvPr/>
          </p:nvSpPr>
          <p:spPr bwMode="auto">
            <a:xfrm>
              <a:off x="3768" y="2648"/>
              <a:ext cx="127" cy="48"/>
            </a:xfrm>
            <a:custGeom>
              <a:avLst/>
              <a:gdLst>
                <a:gd name="T0" fmla="*/ 0 w 78"/>
                <a:gd name="T1" fmla="*/ 21640 h 30"/>
                <a:gd name="T2" fmla="*/ 8343 w 78"/>
                <a:gd name="T3" fmla="*/ 9877 h 30"/>
                <a:gd name="T4" fmla="*/ 19218 w 78"/>
                <a:gd name="T5" fmla="*/ 3712 h 30"/>
                <a:gd name="T6" fmla="*/ 31291 w 78"/>
                <a:gd name="T7" fmla="*/ 0 h 30"/>
                <a:gd name="T8" fmla="*/ 58397 w 78"/>
                <a:gd name="T9" fmla="*/ 5939 h 30"/>
                <a:gd name="T10" fmla="*/ 69142 w 78"/>
                <a:gd name="T11" fmla="*/ 17259 h 30"/>
                <a:gd name="T12" fmla="*/ 71918 w 78"/>
                <a:gd name="T13" fmla="*/ 21640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8" h="30">
                  <a:moveTo>
                    <a:pt x="0" y="30"/>
                  </a:moveTo>
                  <a:cubicBezTo>
                    <a:pt x="1" y="20"/>
                    <a:pt x="1" y="19"/>
                    <a:pt x="9" y="14"/>
                  </a:cubicBezTo>
                  <a:cubicBezTo>
                    <a:pt x="13" y="8"/>
                    <a:pt x="14" y="6"/>
                    <a:pt x="21" y="5"/>
                  </a:cubicBezTo>
                  <a:cubicBezTo>
                    <a:pt x="25" y="3"/>
                    <a:pt x="30" y="2"/>
                    <a:pt x="34" y="0"/>
                  </a:cubicBezTo>
                  <a:cubicBezTo>
                    <a:pt x="54" y="2"/>
                    <a:pt x="51" y="1"/>
                    <a:pt x="63" y="8"/>
                  </a:cubicBezTo>
                  <a:cubicBezTo>
                    <a:pt x="67" y="14"/>
                    <a:pt x="71" y="18"/>
                    <a:pt x="75" y="24"/>
                  </a:cubicBezTo>
                  <a:cubicBezTo>
                    <a:pt x="76" y="30"/>
                    <a:pt x="74" y="28"/>
                    <a:pt x="78" y="30"/>
                  </a:cubicBezTo>
                </a:path>
              </a:pathLst>
            </a:custGeom>
            <a:solidFill>
              <a:schemeClr val="hlink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29110" name="Group 86"/>
          <p:cNvGrpSpPr>
            <a:grpSpLocks/>
          </p:cNvGrpSpPr>
          <p:nvPr/>
        </p:nvGrpSpPr>
        <p:grpSpPr bwMode="auto">
          <a:xfrm>
            <a:off x="2112963" y="3482975"/>
            <a:ext cx="296862" cy="331788"/>
            <a:chOff x="3711" y="2518"/>
            <a:chExt cx="235" cy="229"/>
          </a:xfrm>
        </p:grpSpPr>
        <p:sp>
          <p:nvSpPr>
            <p:cNvPr id="9269" name="AutoShape 87"/>
            <p:cNvSpPr>
              <a:spLocks noChangeArrowheads="1"/>
            </p:cNvSpPr>
            <p:nvPr/>
          </p:nvSpPr>
          <p:spPr bwMode="auto">
            <a:xfrm>
              <a:off x="3711" y="2518"/>
              <a:ext cx="235" cy="229"/>
            </a:xfrm>
            <a:prstGeom prst="smileyFace">
              <a:avLst>
                <a:gd name="adj" fmla="val 465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270" name="Rectangle 88"/>
            <p:cNvSpPr>
              <a:spLocks noChangeArrowheads="1"/>
            </p:cNvSpPr>
            <p:nvPr/>
          </p:nvSpPr>
          <p:spPr bwMode="auto">
            <a:xfrm>
              <a:off x="3750" y="2636"/>
              <a:ext cx="157" cy="7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271" name="Freeform 89"/>
            <p:cNvSpPr>
              <a:spLocks/>
            </p:cNvSpPr>
            <p:nvPr/>
          </p:nvSpPr>
          <p:spPr bwMode="auto">
            <a:xfrm>
              <a:off x="3768" y="2648"/>
              <a:ext cx="127" cy="48"/>
            </a:xfrm>
            <a:custGeom>
              <a:avLst/>
              <a:gdLst>
                <a:gd name="T0" fmla="*/ 0 w 78"/>
                <a:gd name="T1" fmla="*/ 21640 h 30"/>
                <a:gd name="T2" fmla="*/ 8343 w 78"/>
                <a:gd name="T3" fmla="*/ 9877 h 30"/>
                <a:gd name="T4" fmla="*/ 19218 w 78"/>
                <a:gd name="T5" fmla="*/ 3712 h 30"/>
                <a:gd name="T6" fmla="*/ 31291 w 78"/>
                <a:gd name="T7" fmla="*/ 0 h 30"/>
                <a:gd name="T8" fmla="*/ 58397 w 78"/>
                <a:gd name="T9" fmla="*/ 5939 h 30"/>
                <a:gd name="T10" fmla="*/ 69142 w 78"/>
                <a:gd name="T11" fmla="*/ 17259 h 30"/>
                <a:gd name="T12" fmla="*/ 71918 w 78"/>
                <a:gd name="T13" fmla="*/ 21640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8" h="30">
                  <a:moveTo>
                    <a:pt x="0" y="30"/>
                  </a:moveTo>
                  <a:cubicBezTo>
                    <a:pt x="1" y="20"/>
                    <a:pt x="1" y="19"/>
                    <a:pt x="9" y="14"/>
                  </a:cubicBezTo>
                  <a:cubicBezTo>
                    <a:pt x="13" y="8"/>
                    <a:pt x="14" y="6"/>
                    <a:pt x="21" y="5"/>
                  </a:cubicBezTo>
                  <a:cubicBezTo>
                    <a:pt x="25" y="3"/>
                    <a:pt x="30" y="2"/>
                    <a:pt x="34" y="0"/>
                  </a:cubicBezTo>
                  <a:cubicBezTo>
                    <a:pt x="54" y="2"/>
                    <a:pt x="51" y="1"/>
                    <a:pt x="63" y="8"/>
                  </a:cubicBezTo>
                  <a:cubicBezTo>
                    <a:pt x="67" y="14"/>
                    <a:pt x="71" y="18"/>
                    <a:pt x="75" y="24"/>
                  </a:cubicBezTo>
                  <a:cubicBezTo>
                    <a:pt x="76" y="30"/>
                    <a:pt x="74" y="28"/>
                    <a:pt x="78" y="30"/>
                  </a:cubicBezTo>
                </a:path>
              </a:pathLst>
            </a:custGeom>
            <a:solidFill>
              <a:schemeClr val="hlink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29114" name="Group 90"/>
          <p:cNvGrpSpPr>
            <a:grpSpLocks/>
          </p:cNvGrpSpPr>
          <p:nvPr/>
        </p:nvGrpSpPr>
        <p:grpSpPr bwMode="auto">
          <a:xfrm>
            <a:off x="3571875" y="3471863"/>
            <a:ext cx="298450" cy="331787"/>
            <a:chOff x="3711" y="2518"/>
            <a:chExt cx="235" cy="229"/>
          </a:xfrm>
        </p:grpSpPr>
        <p:sp>
          <p:nvSpPr>
            <p:cNvPr id="9266" name="AutoShape 91"/>
            <p:cNvSpPr>
              <a:spLocks noChangeArrowheads="1"/>
            </p:cNvSpPr>
            <p:nvPr/>
          </p:nvSpPr>
          <p:spPr bwMode="auto">
            <a:xfrm>
              <a:off x="3711" y="2518"/>
              <a:ext cx="235" cy="229"/>
            </a:xfrm>
            <a:prstGeom prst="smileyFace">
              <a:avLst>
                <a:gd name="adj" fmla="val 465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267" name="Rectangle 92"/>
            <p:cNvSpPr>
              <a:spLocks noChangeArrowheads="1"/>
            </p:cNvSpPr>
            <p:nvPr/>
          </p:nvSpPr>
          <p:spPr bwMode="auto">
            <a:xfrm>
              <a:off x="3750" y="2636"/>
              <a:ext cx="157" cy="7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268" name="Freeform 93"/>
            <p:cNvSpPr>
              <a:spLocks/>
            </p:cNvSpPr>
            <p:nvPr/>
          </p:nvSpPr>
          <p:spPr bwMode="auto">
            <a:xfrm>
              <a:off x="3768" y="2648"/>
              <a:ext cx="127" cy="48"/>
            </a:xfrm>
            <a:custGeom>
              <a:avLst/>
              <a:gdLst>
                <a:gd name="T0" fmla="*/ 0 w 78"/>
                <a:gd name="T1" fmla="*/ 21640 h 30"/>
                <a:gd name="T2" fmla="*/ 8343 w 78"/>
                <a:gd name="T3" fmla="*/ 9877 h 30"/>
                <a:gd name="T4" fmla="*/ 19218 w 78"/>
                <a:gd name="T5" fmla="*/ 3712 h 30"/>
                <a:gd name="T6" fmla="*/ 31291 w 78"/>
                <a:gd name="T7" fmla="*/ 0 h 30"/>
                <a:gd name="T8" fmla="*/ 58397 w 78"/>
                <a:gd name="T9" fmla="*/ 5939 h 30"/>
                <a:gd name="T10" fmla="*/ 69142 w 78"/>
                <a:gd name="T11" fmla="*/ 17259 h 30"/>
                <a:gd name="T12" fmla="*/ 71918 w 78"/>
                <a:gd name="T13" fmla="*/ 21640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8" h="30">
                  <a:moveTo>
                    <a:pt x="0" y="30"/>
                  </a:moveTo>
                  <a:cubicBezTo>
                    <a:pt x="1" y="20"/>
                    <a:pt x="1" y="19"/>
                    <a:pt x="9" y="14"/>
                  </a:cubicBezTo>
                  <a:cubicBezTo>
                    <a:pt x="13" y="8"/>
                    <a:pt x="14" y="6"/>
                    <a:pt x="21" y="5"/>
                  </a:cubicBezTo>
                  <a:cubicBezTo>
                    <a:pt x="25" y="3"/>
                    <a:pt x="30" y="2"/>
                    <a:pt x="34" y="0"/>
                  </a:cubicBezTo>
                  <a:cubicBezTo>
                    <a:pt x="54" y="2"/>
                    <a:pt x="51" y="1"/>
                    <a:pt x="63" y="8"/>
                  </a:cubicBezTo>
                  <a:cubicBezTo>
                    <a:pt x="67" y="14"/>
                    <a:pt x="71" y="18"/>
                    <a:pt x="75" y="24"/>
                  </a:cubicBezTo>
                  <a:cubicBezTo>
                    <a:pt x="76" y="30"/>
                    <a:pt x="74" y="28"/>
                    <a:pt x="78" y="30"/>
                  </a:cubicBezTo>
                </a:path>
              </a:pathLst>
            </a:custGeom>
            <a:solidFill>
              <a:schemeClr val="hlink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29118" name="Group 94"/>
          <p:cNvGrpSpPr>
            <a:grpSpLocks/>
          </p:cNvGrpSpPr>
          <p:nvPr/>
        </p:nvGrpSpPr>
        <p:grpSpPr bwMode="auto">
          <a:xfrm>
            <a:off x="5086350" y="3460750"/>
            <a:ext cx="296863" cy="331788"/>
            <a:chOff x="3711" y="2518"/>
            <a:chExt cx="235" cy="229"/>
          </a:xfrm>
        </p:grpSpPr>
        <p:sp>
          <p:nvSpPr>
            <p:cNvPr id="9263" name="AutoShape 95"/>
            <p:cNvSpPr>
              <a:spLocks noChangeArrowheads="1"/>
            </p:cNvSpPr>
            <p:nvPr/>
          </p:nvSpPr>
          <p:spPr bwMode="auto">
            <a:xfrm>
              <a:off x="3711" y="2518"/>
              <a:ext cx="235" cy="229"/>
            </a:xfrm>
            <a:prstGeom prst="smileyFace">
              <a:avLst>
                <a:gd name="adj" fmla="val 465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264" name="Rectangle 96"/>
            <p:cNvSpPr>
              <a:spLocks noChangeArrowheads="1"/>
            </p:cNvSpPr>
            <p:nvPr/>
          </p:nvSpPr>
          <p:spPr bwMode="auto">
            <a:xfrm>
              <a:off x="3750" y="2636"/>
              <a:ext cx="157" cy="7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265" name="Freeform 97"/>
            <p:cNvSpPr>
              <a:spLocks/>
            </p:cNvSpPr>
            <p:nvPr/>
          </p:nvSpPr>
          <p:spPr bwMode="auto">
            <a:xfrm>
              <a:off x="3768" y="2648"/>
              <a:ext cx="127" cy="48"/>
            </a:xfrm>
            <a:custGeom>
              <a:avLst/>
              <a:gdLst>
                <a:gd name="T0" fmla="*/ 0 w 78"/>
                <a:gd name="T1" fmla="*/ 21640 h 30"/>
                <a:gd name="T2" fmla="*/ 8343 w 78"/>
                <a:gd name="T3" fmla="*/ 9877 h 30"/>
                <a:gd name="T4" fmla="*/ 19218 w 78"/>
                <a:gd name="T5" fmla="*/ 3712 h 30"/>
                <a:gd name="T6" fmla="*/ 31291 w 78"/>
                <a:gd name="T7" fmla="*/ 0 h 30"/>
                <a:gd name="T8" fmla="*/ 58397 w 78"/>
                <a:gd name="T9" fmla="*/ 5939 h 30"/>
                <a:gd name="T10" fmla="*/ 69142 w 78"/>
                <a:gd name="T11" fmla="*/ 17259 h 30"/>
                <a:gd name="T12" fmla="*/ 71918 w 78"/>
                <a:gd name="T13" fmla="*/ 21640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8" h="30">
                  <a:moveTo>
                    <a:pt x="0" y="30"/>
                  </a:moveTo>
                  <a:cubicBezTo>
                    <a:pt x="1" y="20"/>
                    <a:pt x="1" y="19"/>
                    <a:pt x="9" y="14"/>
                  </a:cubicBezTo>
                  <a:cubicBezTo>
                    <a:pt x="13" y="8"/>
                    <a:pt x="14" y="6"/>
                    <a:pt x="21" y="5"/>
                  </a:cubicBezTo>
                  <a:cubicBezTo>
                    <a:pt x="25" y="3"/>
                    <a:pt x="30" y="2"/>
                    <a:pt x="34" y="0"/>
                  </a:cubicBezTo>
                  <a:cubicBezTo>
                    <a:pt x="54" y="2"/>
                    <a:pt x="51" y="1"/>
                    <a:pt x="63" y="8"/>
                  </a:cubicBezTo>
                  <a:cubicBezTo>
                    <a:pt x="67" y="14"/>
                    <a:pt x="71" y="18"/>
                    <a:pt x="75" y="24"/>
                  </a:cubicBezTo>
                  <a:cubicBezTo>
                    <a:pt x="76" y="30"/>
                    <a:pt x="74" y="28"/>
                    <a:pt x="78" y="30"/>
                  </a:cubicBezTo>
                </a:path>
              </a:pathLst>
            </a:custGeom>
            <a:solidFill>
              <a:schemeClr val="hlink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29122" name="Group 98"/>
          <p:cNvGrpSpPr>
            <a:grpSpLocks/>
          </p:cNvGrpSpPr>
          <p:nvPr/>
        </p:nvGrpSpPr>
        <p:grpSpPr bwMode="auto">
          <a:xfrm>
            <a:off x="6694488" y="3436938"/>
            <a:ext cx="298450" cy="331787"/>
            <a:chOff x="3711" y="2518"/>
            <a:chExt cx="235" cy="229"/>
          </a:xfrm>
        </p:grpSpPr>
        <p:sp>
          <p:nvSpPr>
            <p:cNvPr id="9260" name="AutoShape 99"/>
            <p:cNvSpPr>
              <a:spLocks noChangeArrowheads="1"/>
            </p:cNvSpPr>
            <p:nvPr/>
          </p:nvSpPr>
          <p:spPr bwMode="auto">
            <a:xfrm>
              <a:off x="3711" y="2518"/>
              <a:ext cx="235" cy="229"/>
            </a:xfrm>
            <a:prstGeom prst="smileyFace">
              <a:avLst>
                <a:gd name="adj" fmla="val 465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261" name="Rectangle 100"/>
            <p:cNvSpPr>
              <a:spLocks noChangeArrowheads="1"/>
            </p:cNvSpPr>
            <p:nvPr/>
          </p:nvSpPr>
          <p:spPr bwMode="auto">
            <a:xfrm>
              <a:off x="3750" y="2636"/>
              <a:ext cx="157" cy="7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262" name="Freeform 101"/>
            <p:cNvSpPr>
              <a:spLocks/>
            </p:cNvSpPr>
            <p:nvPr/>
          </p:nvSpPr>
          <p:spPr bwMode="auto">
            <a:xfrm>
              <a:off x="3768" y="2648"/>
              <a:ext cx="127" cy="48"/>
            </a:xfrm>
            <a:custGeom>
              <a:avLst/>
              <a:gdLst>
                <a:gd name="T0" fmla="*/ 0 w 78"/>
                <a:gd name="T1" fmla="*/ 21640 h 30"/>
                <a:gd name="T2" fmla="*/ 8343 w 78"/>
                <a:gd name="T3" fmla="*/ 9877 h 30"/>
                <a:gd name="T4" fmla="*/ 19218 w 78"/>
                <a:gd name="T5" fmla="*/ 3712 h 30"/>
                <a:gd name="T6" fmla="*/ 31291 w 78"/>
                <a:gd name="T7" fmla="*/ 0 h 30"/>
                <a:gd name="T8" fmla="*/ 58397 w 78"/>
                <a:gd name="T9" fmla="*/ 5939 h 30"/>
                <a:gd name="T10" fmla="*/ 69142 w 78"/>
                <a:gd name="T11" fmla="*/ 17259 h 30"/>
                <a:gd name="T12" fmla="*/ 71918 w 78"/>
                <a:gd name="T13" fmla="*/ 21640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8" h="30">
                  <a:moveTo>
                    <a:pt x="0" y="30"/>
                  </a:moveTo>
                  <a:cubicBezTo>
                    <a:pt x="1" y="20"/>
                    <a:pt x="1" y="19"/>
                    <a:pt x="9" y="14"/>
                  </a:cubicBezTo>
                  <a:cubicBezTo>
                    <a:pt x="13" y="8"/>
                    <a:pt x="14" y="6"/>
                    <a:pt x="21" y="5"/>
                  </a:cubicBezTo>
                  <a:cubicBezTo>
                    <a:pt x="25" y="3"/>
                    <a:pt x="30" y="2"/>
                    <a:pt x="34" y="0"/>
                  </a:cubicBezTo>
                  <a:cubicBezTo>
                    <a:pt x="54" y="2"/>
                    <a:pt x="51" y="1"/>
                    <a:pt x="63" y="8"/>
                  </a:cubicBezTo>
                  <a:cubicBezTo>
                    <a:pt x="67" y="14"/>
                    <a:pt x="71" y="18"/>
                    <a:pt x="75" y="24"/>
                  </a:cubicBezTo>
                  <a:cubicBezTo>
                    <a:pt x="76" y="30"/>
                    <a:pt x="74" y="28"/>
                    <a:pt x="78" y="30"/>
                  </a:cubicBezTo>
                </a:path>
              </a:pathLst>
            </a:custGeom>
            <a:solidFill>
              <a:schemeClr val="hlink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9254" name="Group 105"/>
          <p:cNvGrpSpPr>
            <a:grpSpLocks/>
          </p:cNvGrpSpPr>
          <p:nvPr/>
        </p:nvGrpSpPr>
        <p:grpSpPr bwMode="auto">
          <a:xfrm>
            <a:off x="1947863" y="5880100"/>
            <a:ext cx="5830887" cy="584200"/>
            <a:chOff x="1697" y="3704"/>
            <a:chExt cx="3673" cy="368"/>
          </a:xfrm>
        </p:grpSpPr>
        <p:sp>
          <p:nvSpPr>
            <p:cNvPr id="9258" name="AutoShape 107"/>
            <p:cNvSpPr>
              <a:spLocks noChangeArrowheads="1"/>
            </p:cNvSpPr>
            <p:nvPr/>
          </p:nvSpPr>
          <p:spPr bwMode="auto">
            <a:xfrm>
              <a:off x="1697" y="3704"/>
              <a:ext cx="3479" cy="36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9259" name="Text Box 108"/>
            <p:cNvSpPr txBox="1">
              <a:spLocks noChangeArrowheads="1"/>
            </p:cNvSpPr>
            <p:nvPr/>
          </p:nvSpPr>
          <p:spPr bwMode="auto">
            <a:xfrm>
              <a:off x="1708" y="3744"/>
              <a:ext cx="366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1" charset="-128"/>
                </a:defRPr>
              </a:lvl9pPr>
            </a:lstStyle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v-SE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tura Book" pitchFamily="34" charset="0"/>
                  <a:ea typeface="ＭＳ Ｐゴシック" pitchFamily="1" charset="-128"/>
                </a:rPr>
                <a:t>teacher-centred teaching  </a:t>
              </a:r>
            </a:p>
          </p:txBody>
        </p:sp>
      </p:grpSp>
      <p:grpSp>
        <p:nvGrpSpPr>
          <p:cNvPr id="9255" name="Group 107"/>
          <p:cNvGrpSpPr>
            <a:grpSpLocks/>
          </p:cNvGrpSpPr>
          <p:nvPr/>
        </p:nvGrpSpPr>
        <p:grpSpPr bwMode="auto">
          <a:xfrm>
            <a:off x="0" y="5729288"/>
            <a:ext cx="9144000" cy="1128712"/>
            <a:chOff x="0" y="3609"/>
            <a:chExt cx="5760" cy="711"/>
          </a:xfrm>
        </p:grpSpPr>
        <p:sp>
          <p:nvSpPr>
            <p:cNvPr id="9256" name="Rectangle 108"/>
            <p:cNvSpPr>
              <a:spLocks noChangeArrowheads="1"/>
            </p:cNvSpPr>
            <p:nvPr/>
          </p:nvSpPr>
          <p:spPr bwMode="auto">
            <a:xfrm>
              <a:off x="0" y="3609"/>
              <a:ext cx="5760" cy="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pic>
          <p:nvPicPr>
            <p:cNvPr id="9257" name="Picture 5" descr="Ecophon brand logo cmyk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9" y="3757"/>
              <a:ext cx="105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CC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0" name="Picture 3" descr="Klassrum_bild12_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 t="90386" r="1041"/>
          <a:stretch/>
        </p:blipFill>
        <p:spPr bwMode="auto">
          <a:xfrm>
            <a:off x="0" y="5700496"/>
            <a:ext cx="9170988" cy="115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3" descr="C:\Users\J0118172\Pictures\ëcophon 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5" y="145311"/>
            <a:ext cx="142574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8" t="15381" r="51175" b="72461"/>
          <a:stretch/>
        </p:blipFill>
        <p:spPr bwMode="auto">
          <a:xfrm>
            <a:off x="-37307" y="6804"/>
            <a:ext cx="9218613" cy="121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48227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9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9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9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9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9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29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9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9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9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"/>
                                        <p:tgtEl>
                                          <p:spTgt spid="129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"/>
                                        <p:tgtEl>
                                          <p:spTgt spid="129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"/>
                                        <p:tgtEl>
                                          <p:spTgt spid="129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200"/>
                                        <p:tgtEl>
                                          <p:spTgt spid="129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200"/>
                                        <p:tgtEl>
                                          <p:spTgt spid="129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400"/>
                                        <p:tgtEl>
                                          <p:spTgt spid="129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29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200"/>
                                        <p:tgtEl>
                                          <p:spTgt spid="129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200"/>
                                        <p:tgtEl>
                                          <p:spTgt spid="129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7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200"/>
                                        <p:tgtEl>
                                          <p:spTgt spid="12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8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200"/>
                                        <p:tgtEl>
                                          <p:spTgt spid="12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8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200"/>
                                        <p:tgtEl>
                                          <p:spTgt spid="12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200"/>
                                        <p:tgtEl>
                                          <p:spTgt spid="12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200"/>
                                        <p:tgtEl>
                                          <p:spTgt spid="12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00"/>
                                        <p:tgtEl>
                                          <p:spTgt spid="129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"/>
                                        <p:tgtEl>
                                          <p:spTgt spid="129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0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6" dur="200"/>
                                        <p:tgtEl>
                                          <p:spTgt spid="129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10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0" dur="200"/>
                                        <p:tgtEl>
                                          <p:spTgt spid="129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200"/>
                                        <p:tgtEl>
                                          <p:spTgt spid="129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129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129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129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129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129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82" grpId="0" animBg="1"/>
      <p:bldP spid="129083" grpId="0" animBg="1"/>
      <p:bldP spid="129084" grpId="0" animBg="1"/>
      <p:bldP spid="129085" grpId="0" animBg="1"/>
      <p:bldP spid="129086" grpId="0" animBg="1"/>
      <p:bldP spid="129087" grpId="0" animBg="1"/>
      <p:bldP spid="129088" grpId="0" animBg="1"/>
      <p:bldP spid="129089" grpId="0" animBg="1"/>
      <p:bldP spid="129090" grpId="0" animBg="1"/>
      <p:bldP spid="129091" grpId="0" animBg="1"/>
      <p:bldP spid="129092" grpId="0" animBg="1"/>
      <p:bldP spid="129093" grpId="0" animBg="1"/>
      <p:bldP spid="129094" grpId="0" animBg="1"/>
      <p:bldP spid="129095" grpId="0" animBg="1"/>
      <p:bldP spid="129096" grpId="0" animBg="1"/>
      <p:bldP spid="129097" grpId="0" animBg="1"/>
      <p:bldP spid="129098" grpId="0" animBg="1"/>
      <p:bldP spid="129099" grpId="0" animBg="1"/>
      <p:bldP spid="129100" grpId="0" animBg="1"/>
      <p:bldP spid="129101" grpId="0" animBg="1"/>
      <p:bldP spid="129102" grpId="0" animBg="1"/>
      <p:bldP spid="129103" grpId="0" animBg="1"/>
      <p:bldP spid="129104" grpId="0" animBg="1"/>
      <p:bldP spid="12910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7153275" y="5991225"/>
            <a:ext cx="1784350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10243" name="Picture 3" descr="Klassrum_bild14_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"/>
          <a:stretch/>
        </p:blipFill>
        <p:spPr bwMode="auto">
          <a:xfrm>
            <a:off x="0" y="790574"/>
            <a:ext cx="9178925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1076" name="Group 4"/>
          <p:cNvGrpSpPr>
            <a:grpSpLocks/>
          </p:cNvGrpSpPr>
          <p:nvPr/>
        </p:nvGrpSpPr>
        <p:grpSpPr bwMode="auto">
          <a:xfrm>
            <a:off x="6689725" y="3443288"/>
            <a:ext cx="293688" cy="604837"/>
            <a:chOff x="4477" y="2169"/>
            <a:chExt cx="197" cy="381"/>
          </a:xfrm>
        </p:grpSpPr>
        <p:sp>
          <p:nvSpPr>
            <p:cNvPr id="10324" name="Line 5"/>
            <p:cNvSpPr>
              <a:spLocks noChangeShapeType="1"/>
            </p:cNvSpPr>
            <p:nvPr/>
          </p:nvSpPr>
          <p:spPr bwMode="auto">
            <a:xfrm>
              <a:off x="4618" y="2379"/>
              <a:ext cx="15" cy="17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325" name="Line 6"/>
            <p:cNvSpPr>
              <a:spLocks noChangeShapeType="1"/>
            </p:cNvSpPr>
            <p:nvPr/>
          </p:nvSpPr>
          <p:spPr bwMode="auto">
            <a:xfrm flipV="1">
              <a:off x="4563" y="2419"/>
              <a:ext cx="80" cy="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326" name="Line 7"/>
            <p:cNvSpPr>
              <a:spLocks noChangeShapeType="1"/>
            </p:cNvSpPr>
            <p:nvPr/>
          </p:nvSpPr>
          <p:spPr bwMode="auto">
            <a:xfrm flipV="1">
              <a:off x="4496" y="2513"/>
              <a:ext cx="66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327" name="Line 8"/>
            <p:cNvSpPr>
              <a:spLocks noChangeShapeType="1"/>
            </p:cNvSpPr>
            <p:nvPr/>
          </p:nvSpPr>
          <p:spPr bwMode="auto">
            <a:xfrm>
              <a:off x="4596" y="2418"/>
              <a:ext cx="42" cy="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328" name="Line 9"/>
            <p:cNvSpPr>
              <a:spLocks noChangeShapeType="1"/>
            </p:cNvSpPr>
            <p:nvPr/>
          </p:nvSpPr>
          <p:spPr bwMode="auto">
            <a:xfrm flipV="1">
              <a:off x="4507" y="2418"/>
              <a:ext cx="92" cy="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329" name="Line 10"/>
            <p:cNvSpPr>
              <a:spLocks noChangeShapeType="1"/>
            </p:cNvSpPr>
            <p:nvPr/>
          </p:nvSpPr>
          <p:spPr bwMode="auto">
            <a:xfrm flipV="1">
              <a:off x="4477" y="2496"/>
              <a:ext cx="32" cy="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" name="Line 11"/>
            <p:cNvSpPr>
              <a:spLocks noChangeShapeType="1"/>
            </p:cNvSpPr>
            <p:nvPr/>
          </p:nvSpPr>
          <p:spPr bwMode="auto">
            <a:xfrm>
              <a:off x="4605" y="2350"/>
              <a:ext cx="13" cy="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331" name="AutoShape 12"/>
            <p:cNvSpPr>
              <a:spLocks noChangeArrowheads="1"/>
            </p:cNvSpPr>
            <p:nvPr/>
          </p:nvSpPr>
          <p:spPr bwMode="auto">
            <a:xfrm>
              <a:off x="4480" y="2169"/>
              <a:ext cx="194" cy="193"/>
            </a:xfrm>
            <a:prstGeom prst="smileyFace">
              <a:avLst>
                <a:gd name="adj" fmla="val 465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31085" name="Group 13"/>
          <p:cNvGrpSpPr>
            <a:grpSpLocks/>
          </p:cNvGrpSpPr>
          <p:nvPr/>
        </p:nvGrpSpPr>
        <p:grpSpPr bwMode="auto">
          <a:xfrm>
            <a:off x="5087938" y="3470275"/>
            <a:ext cx="288925" cy="620713"/>
            <a:chOff x="3405" y="2186"/>
            <a:chExt cx="194" cy="391"/>
          </a:xfrm>
        </p:grpSpPr>
        <p:sp>
          <p:nvSpPr>
            <p:cNvPr id="10316" name="Line 14"/>
            <p:cNvSpPr>
              <a:spLocks noChangeShapeType="1"/>
            </p:cNvSpPr>
            <p:nvPr/>
          </p:nvSpPr>
          <p:spPr bwMode="auto">
            <a:xfrm>
              <a:off x="3543" y="2384"/>
              <a:ext cx="25" cy="19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317" name="Line 15"/>
            <p:cNvSpPr>
              <a:spLocks noChangeShapeType="1"/>
            </p:cNvSpPr>
            <p:nvPr/>
          </p:nvSpPr>
          <p:spPr bwMode="auto">
            <a:xfrm flipV="1">
              <a:off x="3488" y="2424"/>
              <a:ext cx="80" cy="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318" name="Line 16"/>
            <p:cNvSpPr>
              <a:spLocks noChangeShapeType="1"/>
            </p:cNvSpPr>
            <p:nvPr/>
          </p:nvSpPr>
          <p:spPr bwMode="auto">
            <a:xfrm flipV="1">
              <a:off x="3421" y="2518"/>
              <a:ext cx="66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319" name="Line 17"/>
            <p:cNvSpPr>
              <a:spLocks noChangeShapeType="1"/>
            </p:cNvSpPr>
            <p:nvPr/>
          </p:nvSpPr>
          <p:spPr bwMode="auto">
            <a:xfrm>
              <a:off x="3523" y="2413"/>
              <a:ext cx="38" cy="1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320" name="Line 18"/>
            <p:cNvSpPr>
              <a:spLocks noChangeShapeType="1"/>
            </p:cNvSpPr>
            <p:nvPr/>
          </p:nvSpPr>
          <p:spPr bwMode="auto">
            <a:xfrm flipV="1">
              <a:off x="3438" y="2417"/>
              <a:ext cx="92" cy="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321" name="Line 19"/>
            <p:cNvSpPr>
              <a:spLocks noChangeShapeType="1"/>
            </p:cNvSpPr>
            <p:nvPr/>
          </p:nvSpPr>
          <p:spPr bwMode="auto">
            <a:xfrm flipV="1">
              <a:off x="3406" y="2497"/>
              <a:ext cx="32" cy="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322" name="Line 20"/>
            <p:cNvSpPr>
              <a:spLocks noChangeShapeType="1"/>
            </p:cNvSpPr>
            <p:nvPr/>
          </p:nvSpPr>
          <p:spPr bwMode="auto">
            <a:xfrm>
              <a:off x="3530" y="2355"/>
              <a:ext cx="13" cy="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323" name="AutoShape 21"/>
            <p:cNvSpPr>
              <a:spLocks noChangeArrowheads="1"/>
            </p:cNvSpPr>
            <p:nvPr/>
          </p:nvSpPr>
          <p:spPr bwMode="auto">
            <a:xfrm>
              <a:off x="3405" y="2186"/>
              <a:ext cx="194" cy="193"/>
            </a:xfrm>
            <a:prstGeom prst="smileyFace">
              <a:avLst>
                <a:gd name="adj" fmla="val 465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31094" name="Group 22"/>
          <p:cNvGrpSpPr>
            <a:grpSpLocks/>
          </p:cNvGrpSpPr>
          <p:nvPr/>
        </p:nvGrpSpPr>
        <p:grpSpPr bwMode="auto">
          <a:xfrm>
            <a:off x="3570288" y="3487738"/>
            <a:ext cx="290512" cy="655637"/>
            <a:chOff x="2390" y="2197"/>
            <a:chExt cx="194" cy="413"/>
          </a:xfrm>
        </p:grpSpPr>
        <p:sp>
          <p:nvSpPr>
            <p:cNvPr id="10308" name="Line 23"/>
            <p:cNvSpPr>
              <a:spLocks noChangeShapeType="1"/>
            </p:cNvSpPr>
            <p:nvPr/>
          </p:nvSpPr>
          <p:spPr bwMode="auto">
            <a:xfrm>
              <a:off x="2528" y="2407"/>
              <a:ext cx="13" cy="20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309" name="Line 24"/>
            <p:cNvSpPr>
              <a:spLocks noChangeShapeType="1"/>
            </p:cNvSpPr>
            <p:nvPr/>
          </p:nvSpPr>
          <p:spPr bwMode="auto">
            <a:xfrm flipV="1">
              <a:off x="2445" y="2451"/>
              <a:ext cx="74" cy="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310" name="Line 25"/>
            <p:cNvSpPr>
              <a:spLocks noChangeShapeType="1"/>
            </p:cNvSpPr>
            <p:nvPr/>
          </p:nvSpPr>
          <p:spPr bwMode="auto">
            <a:xfrm>
              <a:off x="2422" y="2474"/>
              <a:ext cx="22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311" name="Line 26"/>
            <p:cNvSpPr>
              <a:spLocks noChangeShapeType="1"/>
            </p:cNvSpPr>
            <p:nvPr/>
          </p:nvSpPr>
          <p:spPr bwMode="auto">
            <a:xfrm flipH="1">
              <a:off x="2516" y="2424"/>
              <a:ext cx="36" cy="2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312" name="Line 27"/>
            <p:cNvSpPr>
              <a:spLocks noChangeShapeType="1"/>
            </p:cNvSpPr>
            <p:nvPr/>
          </p:nvSpPr>
          <p:spPr bwMode="auto">
            <a:xfrm flipV="1">
              <a:off x="2451" y="2422"/>
              <a:ext cx="96" cy="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313" name="Line 28"/>
            <p:cNvSpPr>
              <a:spLocks noChangeShapeType="1"/>
            </p:cNvSpPr>
            <p:nvPr/>
          </p:nvSpPr>
          <p:spPr bwMode="auto">
            <a:xfrm flipV="1">
              <a:off x="2421" y="2456"/>
              <a:ext cx="32" cy="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314" name="Line 29"/>
            <p:cNvSpPr>
              <a:spLocks noChangeShapeType="1"/>
            </p:cNvSpPr>
            <p:nvPr/>
          </p:nvSpPr>
          <p:spPr bwMode="auto">
            <a:xfrm>
              <a:off x="2515" y="2378"/>
              <a:ext cx="13" cy="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315" name="AutoShape 30"/>
            <p:cNvSpPr>
              <a:spLocks noChangeArrowheads="1"/>
            </p:cNvSpPr>
            <p:nvPr/>
          </p:nvSpPr>
          <p:spPr bwMode="auto">
            <a:xfrm>
              <a:off x="2390" y="2197"/>
              <a:ext cx="194" cy="193"/>
            </a:xfrm>
            <a:prstGeom prst="smileyFace">
              <a:avLst>
                <a:gd name="adj" fmla="val 465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31103" name="Group 31"/>
          <p:cNvGrpSpPr>
            <a:grpSpLocks/>
          </p:cNvGrpSpPr>
          <p:nvPr/>
        </p:nvGrpSpPr>
        <p:grpSpPr bwMode="auto">
          <a:xfrm>
            <a:off x="2117725" y="3492500"/>
            <a:ext cx="288925" cy="647700"/>
            <a:chOff x="1417" y="2200"/>
            <a:chExt cx="194" cy="408"/>
          </a:xfrm>
        </p:grpSpPr>
        <p:sp>
          <p:nvSpPr>
            <p:cNvPr id="10297" name="Line 32"/>
            <p:cNvSpPr>
              <a:spLocks noChangeShapeType="1"/>
            </p:cNvSpPr>
            <p:nvPr/>
          </p:nvSpPr>
          <p:spPr bwMode="auto">
            <a:xfrm>
              <a:off x="1555" y="2410"/>
              <a:ext cx="15" cy="19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298" name="Line 33"/>
            <p:cNvSpPr>
              <a:spLocks noChangeShapeType="1"/>
            </p:cNvSpPr>
            <p:nvPr/>
          </p:nvSpPr>
          <p:spPr bwMode="auto">
            <a:xfrm flipV="1">
              <a:off x="1472" y="2454"/>
              <a:ext cx="74" cy="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299" name="Line 34"/>
            <p:cNvSpPr>
              <a:spLocks noChangeShapeType="1"/>
            </p:cNvSpPr>
            <p:nvPr/>
          </p:nvSpPr>
          <p:spPr bwMode="auto">
            <a:xfrm>
              <a:off x="1449" y="2477"/>
              <a:ext cx="22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300" name="Line 35"/>
            <p:cNvSpPr>
              <a:spLocks noChangeShapeType="1"/>
            </p:cNvSpPr>
            <p:nvPr/>
          </p:nvSpPr>
          <p:spPr bwMode="auto">
            <a:xfrm flipH="1">
              <a:off x="1535" y="2427"/>
              <a:ext cx="44" cy="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301" name="Line 36"/>
            <p:cNvSpPr>
              <a:spLocks noChangeShapeType="1"/>
            </p:cNvSpPr>
            <p:nvPr/>
          </p:nvSpPr>
          <p:spPr bwMode="auto">
            <a:xfrm flipV="1">
              <a:off x="1478" y="2425"/>
              <a:ext cx="96" cy="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302" name="Line 37"/>
            <p:cNvSpPr>
              <a:spLocks noChangeShapeType="1"/>
            </p:cNvSpPr>
            <p:nvPr/>
          </p:nvSpPr>
          <p:spPr bwMode="auto">
            <a:xfrm flipV="1">
              <a:off x="1448" y="2459"/>
              <a:ext cx="32" cy="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303" name="Line 38"/>
            <p:cNvSpPr>
              <a:spLocks noChangeShapeType="1"/>
            </p:cNvSpPr>
            <p:nvPr/>
          </p:nvSpPr>
          <p:spPr bwMode="auto">
            <a:xfrm>
              <a:off x="1542" y="2381"/>
              <a:ext cx="13" cy="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304" name="AutoShape 39"/>
            <p:cNvSpPr>
              <a:spLocks noChangeArrowheads="1"/>
            </p:cNvSpPr>
            <p:nvPr/>
          </p:nvSpPr>
          <p:spPr bwMode="auto">
            <a:xfrm>
              <a:off x="1417" y="2200"/>
              <a:ext cx="194" cy="193"/>
            </a:xfrm>
            <a:prstGeom prst="smileyFace">
              <a:avLst>
                <a:gd name="adj" fmla="val 465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305" name="Line 40"/>
            <p:cNvSpPr>
              <a:spLocks noChangeShapeType="1"/>
            </p:cNvSpPr>
            <p:nvPr/>
          </p:nvSpPr>
          <p:spPr bwMode="auto">
            <a:xfrm flipH="1" flipV="1">
              <a:off x="1470" y="2586"/>
              <a:ext cx="108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306" name="Line 41"/>
            <p:cNvSpPr>
              <a:spLocks noChangeShapeType="1"/>
            </p:cNvSpPr>
            <p:nvPr/>
          </p:nvSpPr>
          <p:spPr bwMode="auto">
            <a:xfrm flipH="1" flipV="1">
              <a:off x="1441" y="2601"/>
              <a:ext cx="118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307" name="Line 42"/>
            <p:cNvSpPr>
              <a:spLocks noChangeShapeType="1"/>
            </p:cNvSpPr>
            <p:nvPr/>
          </p:nvSpPr>
          <p:spPr bwMode="auto">
            <a:xfrm flipV="1">
              <a:off x="1554" y="2590"/>
              <a:ext cx="32" cy="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31115" name="Group 43"/>
          <p:cNvGrpSpPr>
            <a:grpSpLocks/>
          </p:cNvGrpSpPr>
          <p:nvPr/>
        </p:nvGrpSpPr>
        <p:grpSpPr bwMode="auto">
          <a:xfrm>
            <a:off x="774700" y="3067050"/>
            <a:ext cx="469900" cy="1055688"/>
            <a:chOff x="519" y="1932"/>
            <a:chExt cx="314" cy="665"/>
          </a:xfrm>
        </p:grpSpPr>
        <p:grpSp>
          <p:nvGrpSpPr>
            <p:cNvPr id="10283" name="Group 44"/>
            <p:cNvGrpSpPr>
              <a:grpSpLocks/>
            </p:cNvGrpSpPr>
            <p:nvPr/>
          </p:nvGrpSpPr>
          <p:grpSpPr bwMode="auto">
            <a:xfrm>
              <a:off x="519" y="2175"/>
              <a:ext cx="314" cy="422"/>
              <a:chOff x="519" y="2175"/>
              <a:chExt cx="314" cy="422"/>
            </a:xfrm>
          </p:grpSpPr>
          <p:sp>
            <p:nvSpPr>
              <p:cNvPr id="10285" name="Line 45"/>
              <p:cNvSpPr>
                <a:spLocks noChangeShapeType="1"/>
              </p:cNvSpPr>
              <p:nvPr/>
            </p:nvSpPr>
            <p:spPr bwMode="auto">
              <a:xfrm flipH="1">
                <a:off x="602" y="2175"/>
                <a:ext cx="54" cy="36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10286" name="Line 46"/>
              <p:cNvSpPr>
                <a:spLocks noChangeShapeType="1"/>
              </p:cNvSpPr>
              <p:nvPr/>
            </p:nvSpPr>
            <p:spPr bwMode="auto">
              <a:xfrm flipH="1">
                <a:off x="523" y="2244"/>
                <a:ext cx="130" cy="3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10287" name="Line 47"/>
              <p:cNvSpPr>
                <a:spLocks noChangeShapeType="1"/>
              </p:cNvSpPr>
              <p:nvPr/>
            </p:nvSpPr>
            <p:spPr bwMode="auto">
              <a:xfrm>
                <a:off x="519" y="2281"/>
                <a:ext cx="83" cy="14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10288" name="Line 48"/>
              <p:cNvSpPr>
                <a:spLocks noChangeShapeType="1"/>
              </p:cNvSpPr>
              <p:nvPr/>
            </p:nvSpPr>
            <p:spPr bwMode="auto">
              <a:xfrm>
                <a:off x="548" y="2448"/>
                <a:ext cx="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10289" name="Line 49"/>
              <p:cNvSpPr>
                <a:spLocks noChangeShapeType="1"/>
              </p:cNvSpPr>
              <p:nvPr/>
            </p:nvSpPr>
            <p:spPr bwMode="auto">
              <a:xfrm>
                <a:off x="548" y="2448"/>
                <a:ext cx="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10290" name="Line 50"/>
              <p:cNvSpPr>
                <a:spLocks noChangeShapeType="1"/>
              </p:cNvSpPr>
              <p:nvPr/>
            </p:nvSpPr>
            <p:spPr bwMode="auto">
              <a:xfrm>
                <a:off x="641" y="2239"/>
                <a:ext cx="107" cy="1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10291" name="Line 51"/>
              <p:cNvSpPr>
                <a:spLocks noChangeShapeType="1"/>
              </p:cNvSpPr>
              <p:nvPr/>
            </p:nvSpPr>
            <p:spPr bwMode="auto">
              <a:xfrm flipV="1">
                <a:off x="748" y="2239"/>
                <a:ext cx="56" cy="1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10292" name="Line 52"/>
              <p:cNvSpPr>
                <a:spLocks noChangeShapeType="1"/>
              </p:cNvSpPr>
              <p:nvPr/>
            </p:nvSpPr>
            <p:spPr bwMode="auto">
              <a:xfrm flipV="1">
                <a:off x="804" y="2192"/>
                <a:ext cx="29" cy="4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10293" name="Line 53"/>
              <p:cNvSpPr>
                <a:spLocks noChangeShapeType="1"/>
              </p:cNvSpPr>
              <p:nvPr/>
            </p:nvSpPr>
            <p:spPr bwMode="auto">
              <a:xfrm>
                <a:off x="804" y="2239"/>
                <a:ext cx="29" cy="1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10294" name="Line 54"/>
              <p:cNvSpPr>
                <a:spLocks noChangeShapeType="1"/>
              </p:cNvSpPr>
              <p:nvPr/>
            </p:nvSpPr>
            <p:spPr bwMode="auto">
              <a:xfrm flipH="1">
                <a:off x="559" y="2433"/>
                <a:ext cx="4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10295" name="Line 55"/>
              <p:cNvSpPr>
                <a:spLocks noChangeShapeType="1"/>
              </p:cNvSpPr>
              <p:nvPr/>
            </p:nvSpPr>
            <p:spPr bwMode="auto">
              <a:xfrm>
                <a:off x="606" y="2517"/>
                <a:ext cx="8" cy="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10296" name="Line 56"/>
              <p:cNvSpPr>
                <a:spLocks noChangeShapeType="1"/>
              </p:cNvSpPr>
              <p:nvPr/>
            </p:nvSpPr>
            <p:spPr bwMode="auto">
              <a:xfrm flipH="1">
                <a:off x="594" y="2537"/>
                <a:ext cx="8" cy="6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1" charset="-128"/>
                </a:endParaRPr>
              </a:p>
            </p:txBody>
          </p:sp>
        </p:grpSp>
        <p:sp>
          <p:nvSpPr>
            <p:cNvPr id="10284" name="AutoShape 57"/>
            <p:cNvSpPr>
              <a:spLocks noChangeArrowheads="1"/>
            </p:cNvSpPr>
            <p:nvPr/>
          </p:nvSpPr>
          <p:spPr bwMode="auto">
            <a:xfrm flipH="1">
              <a:off x="573" y="1932"/>
              <a:ext cx="194" cy="241"/>
            </a:xfrm>
            <a:prstGeom prst="smileyFace">
              <a:avLst>
                <a:gd name="adj" fmla="val 465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sp>
        <p:nvSpPr>
          <p:cNvPr id="131130" name="Oval 58"/>
          <p:cNvSpPr>
            <a:spLocks noChangeArrowheads="1"/>
          </p:cNvSpPr>
          <p:nvPr/>
        </p:nvSpPr>
        <p:spPr bwMode="auto">
          <a:xfrm>
            <a:off x="915988" y="3300413"/>
            <a:ext cx="176212" cy="93662"/>
          </a:xfrm>
          <a:prstGeom prst="ellipse">
            <a:avLst/>
          </a:prstGeom>
          <a:solidFill>
            <a:schemeClr val="accent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131131" name="Line 59"/>
          <p:cNvSpPr>
            <a:spLocks noChangeShapeType="1"/>
          </p:cNvSpPr>
          <p:nvPr/>
        </p:nvSpPr>
        <p:spPr bwMode="auto">
          <a:xfrm>
            <a:off x="1147763" y="3314700"/>
            <a:ext cx="7278687" cy="63500"/>
          </a:xfrm>
          <a:prstGeom prst="line">
            <a:avLst/>
          </a:prstGeom>
          <a:noFill/>
          <a:ln w="76200" cap="rnd">
            <a:solidFill>
              <a:srgbClr val="3333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131132" name="Line 60"/>
          <p:cNvSpPr>
            <a:spLocks noChangeShapeType="1"/>
          </p:cNvSpPr>
          <p:nvPr/>
        </p:nvSpPr>
        <p:spPr bwMode="auto">
          <a:xfrm flipH="1" flipV="1">
            <a:off x="1158875" y="3365500"/>
            <a:ext cx="7088188" cy="12700"/>
          </a:xfrm>
          <a:prstGeom prst="line">
            <a:avLst/>
          </a:prstGeom>
          <a:noFill/>
          <a:ln w="76200" cap="rnd">
            <a:solidFill>
              <a:schemeClr val="hlink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grpSp>
        <p:nvGrpSpPr>
          <p:cNvPr id="131133" name="Group 61"/>
          <p:cNvGrpSpPr>
            <a:grpSpLocks/>
          </p:cNvGrpSpPr>
          <p:nvPr/>
        </p:nvGrpSpPr>
        <p:grpSpPr bwMode="auto">
          <a:xfrm>
            <a:off x="855663" y="3068638"/>
            <a:ext cx="292100" cy="376237"/>
            <a:chOff x="3711" y="2518"/>
            <a:chExt cx="235" cy="229"/>
          </a:xfrm>
        </p:grpSpPr>
        <p:sp>
          <p:nvSpPr>
            <p:cNvPr id="10280" name="AutoShape 62"/>
            <p:cNvSpPr>
              <a:spLocks noChangeArrowheads="1"/>
            </p:cNvSpPr>
            <p:nvPr/>
          </p:nvSpPr>
          <p:spPr bwMode="auto">
            <a:xfrm>
              <a:off x="3711" y="2518"/>
              <a:ext cx="235" cy="229"/>
            </a:xfrm>
            <a:prstGeom prst="smileyFace">
              <a:avLst>
                <a:gd name="adj" fmla="val 465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281" name="Rectangle 63"/>
            <p:cNvSpPr>
              <a:spLocks noChangeArrowheads="1"/>
            </p:cNvSpPr>
            <p:nvPr/>
          </p:nvSpPr>
          <p:spPr bwMode="auto">
            <a:xfrm>
              <a:off x="3750" y="2636"/>
              <a:ext cx="157" cy="7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282" name="Freeform 64"/>
            <p:cNvSpPr>
              <a:spLocks/>
            </p:cNvSpPr>
            <p:nvPr/>
          </p:nvSpPr>
          <p:spPr bwMode="auto">
            <a:xfrm>
              <a:off x="3768" y="2648"/>
              <a:ext cx="127" cy="48"/>
            </a:xfrm>
            <a:custGeom>
              <a:avLst/>
              <a:gdLst>
                <a:gd name="T0" fmla="*/ 0 w 78"/>
                <a:gd name="T1" fmla="*/ 21640 h 30"/>
                <a:gd name="T2" fmla="*/ 8343 w 78"/>
                <a:gd name="T3" fmla="*/ 9877 h 30"/>
                <a:gd name="T4" fmla="*/ 19218 w 78"/>
                <a:gd name="T5" fmla="*/ 3712 h 30"/>
                <a:gd name="T6" fmla="*/ 31291 w 78"/>
                <a:gd name="T7" fmla="*/ 0 h 30"/>
                <a:gd name="T8" fmla="*/ 58397 w 78"/>
                <a:gd name="T9" fmla="*/ 5939 h 30"/>
                <a:gd name="T10" fmla="*/ 69142 w 78"/>
                <a:gd name="T11" fmla="*/ 17259 h 30"/>
                <a:gd name="T12" fmla="*/ 71918 w 78"/>
                <a:gd name="T13" fmla="*/ 21640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8" h="30">
                  <a:moveTo>
                    <a:pt x="0" y="30"/>
                  </a:moveTo>
                  <a:cubicBezTo>
                    <a:pt x="1" y="20"/>
                    <a:pt x="1" y="19"/>
                    <a:pt x="9" y="14"/>
                  </a:cubicBezTo>
                  <a:cubicBezTo>
                    <a:pt x="13" y="8"/>
                    <a:pt x="14" y="6"/>
                    <a:pt x="21" y="5"/>
                  </a:cubicBezTo>
                  <a:cubicBezTo>
                    <a:pt x="25" y="3"/>
                    <a:pt x="30" y="2"/>
                    <a:pt x="34" y="0"/>
                  </a:cubicBezTo>
                  <a:cubicBezTo>
                    <a:pt x="54" y="2"/>
                    <a:pt x="51" y="1"/>
                    <a:pt x="63" y="8"/>
                  </a:cubicBezTo>
                  <a:cubicBezTo>
                    <a:pt x="67" y="14"/>
                    <a:pt x="71" y="18"/>
                    <a:pt x="75" y="24"/>
                  </a:cubicBezTo>
                  <a:cubicBezTo>
                    <a:pt x="76" y="30"/>
                    <a:pt x="74" y="28"/>
                    <a:pt x="78" y="30"/>
                  </a:cubicBezTo>
                </a:path>
              </a:pathLst>
            </a:custGeom>
            <a:solidFill>
              <a:schemeClr val="hlink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31137" name="Group 65"/>
          <p:cNvGrpSpPr>
            <a:grpSpLocks/>
          </p:cNvGrpSpPr>
          <p:nvPr/>
        </p:nvGrpSpPr>
        <p:grpSpPr bwMode="auto">
          <a:xfrm>
            <a:off x="2112963" y="3482975"/>
            <a:ext cx="296862" cy="331788"/>
            <a:chOff x="3711" y="2518"/>
            <a:chExt cx="235" cy="229"/>
          </a:xfrm>
        </p:grpSpPr>
        <p:sp>
          <p:nvSpPr>
            <p:cNvPr id="10277" name="AutoShape 66"/>
            <p:cNvSpPr>
              <a:spLocks noChangeArrowheads="1"/>
            </p:cNvSpPr>
            <p:nvPr/>
          </p:nvSpPr>
          <p:spPr bwMode="auto">
            <a:xfrm>
              <a:off x="3711" y="2518"/>
              <a:ext cx="235" cy="229"/>
            </a:xfrm>
            <a:prstGeom prst="smileyFace">
              <a:avLst>
                <a:gd name="adj" fmla="val 465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278" name="Rectangle 67"/>
            <p:cNvSpPr>
              <a:spLocks noChangeArrowheads="1"/>
            </p:cNvSpPr>
            <p:nvPr/>
          </p:nvSpPr>
          <p:spPr bwMode="auto">
            <a:xfrm>
              <a:off x="3750" y="2636"/>
              <a:ext cx="157" cy="7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279" name="Freeform 68"/>
            <p:cNvSpPr>
              <a:spLocks/>
            </p:cNvSpPr>
            <p:nvPr/>
          </p:nvSpPr>
          <p:spPr bwMode="auto">
            <a:xfrm>
              <a:off x="3768" y="2648"/>
              <a:ext cx="127" cy="48"/>
            </a:xfrm>
            <a:custGeom>
              <a:avLst/>
              <a:gdLst>
                <a:gd name="T0" fmla="*/ 0 w 78"/>
                <a:gd name="T1" fmla="*/ 21640 h 30"/>
                <a:gd name="T2" fmla="*/ 8343 w 78"/>
                <a:gd name="T3" fmla="*/ 9877 h 30"/>
                <a:gd name="T4" fmla="*/ 19218 w 78"/>
                <a:gd name="T5" fmla="*/ 3712 h 30"/>
                <a:gd name="T6" fmla="*/ 31291 w 78"/>
                <a:gd name="T7" fmla="*/ 0 h 30"/>
                <a:gd name="T8" fmla="*/ 58397 w 78"/>
                <a:gd name="T9" fmla="*/ 5939 h 30"/>
                <a:gd name="T10" fmla="*/ 69142 w 78"/>
                <a:gd name="T11" fmla="*/ 17259 h 30"/>
                <a:gd name="T12" fmla="*/ 71918 w 78"/>
                <a:gd name="T13" fmla="*/ 21640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8" h="30">
                  <a:moveTo>
                    <a:pt x="0" y="30"/>
                  </a:moveTo>
                  <a:cubicBezTo>
                    <a:pt x="1" y="20"/>
                    <a:pt x="1" y="19"/>
                    <a:pt x="9" y="14"/>
                  </a:cubicBezTo>
                  <a:cubicBezTo>
                    <a:pt x="13" y="8"/>
                    <a:pt x="14" y="6"/>
                    <a:pt x="21" y="5"/>
                  </a:cubicBezTo>
                  <a:cubicBezTo>
                    <a:pt x="25" y="3"/>
                    <a:pt x="30" y="2"/>
                    <a:pt x="34" y="0"/>
                  </a:cubicBezTo>
                  <a:cubicBezTo>
                    <a:pt x="54" y="2"/>
                    <a:pt x="51" y="1"/>
                    <a:pt x="63" y="8"/>
                  </a:cubicBezTo>
                  <a:cubicBezTo>
                    <a:pt x="67" y="14"/>
                    <a:pt x="71" y="18"/>
                    <a:pt x="75" y="24"/>
                  </a:cubicBezTo>
                  <a:cubicBezTo>
                    <a:pt x="76" y="30"/>
                    <a:pt x="74" y="28"/>
                    <a:pt x="78" y="30"/>
                  </a:cubicBezTo>
                </a:path>
              </a:pathLst>
            </a:custGeom>
            <a:solidFill>
              <a:schemeClr val="hlink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31141" name="Group 69"/>
          <p:cNvGrpSpPr>
            <a:grpSpLocks/>
          </p:cNvGrpSpPr>
          <p:nvPr/>
        </p:nvGrpSpPr>
        <p:grpSpPr bwMode="auto">
          <a:xfrm>
            <a:off x="3571875" y="3471863"/>
            <a:ext cx="298450" cy="331787"/>
            <a:chOff x="3711" y="2518"/>
            <a:chExt cx="235" cy="229"/>
          </a:xfrm>
        </p:grpSpPr>
        <p:sp>
          <p:nvSpPr>
            <p:cNvPr id="10274" name="AutoShape 70"/>
            <p:cNvSpPr>
              <a:spLocks noChangeArrowheads="1"/>
            </p:cNvSpPr>
            <p:nvPr/>
          </p:nvSpPr>
          <p:spPr bwMode="auto">
            <a:xfrm>
              <a:off x="3711" y="2518"/>
              <a:ext cx="235" cy="229"/>
            </a:xfrm>
            <a:prstGeom prst="smileyFace">
              <a:avLst>
                <a:gd name="adj" fmla="val 465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275" name="Rectangle 71"/>
            <p:cNvSpPr>
              <a:spLocks noChangeArrowheads="1"/>
            </p:cNvSpPr>
            <p:nvPr/>
          </p:nvSpPr>
          <p:spPr bwMode="auto">
            <a:xfrm>
              <a:off x="3750" y="2636"/>
              <a:ext cx="157" cy="7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276" name="Freeform 72"/>
            <p:cNvSpPr>
              <a:spLocks/>
            </p:cNvSpPr>
            <p:nvPr/>
          </p:nvSpPr>
          <p:spPr bwMode="auto">
            <a:xfrm>
              <a:off x="3768" y="2648"/>
              <a:ext cx="127" cy="48"/>
            </a:xfrm>
            <a:custGeom>
              <a:avLst/>
              <a:gdLst>
                <a:gd name="T0" fmla="*/ 0 w 78"/>
                <a:gd name="T1" fmla="*/ 21640 h 30"/>
                <a:gd name="T2" fmla="*/ 8343 w 78"/>
                <a:gd name="T3" fmla="*/ 9877 h 30"/>
                <a:gd name="T4" fmla="*/ 19218 w 78"/>
                <a:gd name="T5" fmla="*/ 3712 h 30"/>
                <a:gd name="T6" fmla="*/ 31291 w 78"/>
                <a:gd name="T7" fmla="*/ 0 h 30"/>
                <a:gd name="T8" fmla="*/ 58397 w 78"/>
                <a:gd name="T9" fmla="*/ 5939 h 30"/>
                <a:gd name="T10" fmla="*/ 69142 w 78"/>
                <a:gd name="T11" fmla="*/ 17259 h 30"/>
                <a:gd name="T12" fmla="*/ 71918 w 78"/>
                <a:gd name="T13" fmla="*/ 21640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8" h="30">
                  <a:moveTo>
                    <a:pt x="0" y="30"/>
                  </a:moveTo>
                  <a:cubicBezTo>
                    <a:pt x="1" y="20"/>
                    <a:pt x="1" y="19"/>
                    <a:pt x="9" y="14"/>
                  </a:cubicBezTo>
                  <a:cubicBezTo>
                    <a:pt x="13" y="8"/>
                    <a:pt x="14" y="6"/>
                    <a:pt x="21" y="5"/>
                  </a:cubicBezTo>
                  <a:cubicBezTo>
                    <a:pt x="25" y="3"/>
                    <a:pt x="30" y="2"/>
                    <a:pt x="34" y="0"/>
                  </a:cubicBezTo>
                  <a:cubicBezTo>
                    <a:pt x="54" y="2"/>
                    <a:pt x="51" y="1"/>
                    <a:pt x="63" y="8"/>
                  </a:cubicBezTo>
                  <a:cubicBezTo>
                    <a:pt x="67" y="14"/>
                    <a:pt x="71" y="18"/>
                    <a:pt x="75" y="24"/>
                  </a:cubicBezTo>
                  <a:cubicBezTo>
                    <a:pt x="76" y="30"/>
                    <a:pt x="74" y="28"/>
                    <a:pt x="78" y="30"/>
                  </a:cubicBezTo>
                </a:path>
              </a:pathLst>
            </a:custGeom>
            <a:solidFill>
              <a:schemeClr val="hlink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31145" name="Group 73"/>
          <p:cNvGrpSpPr>
            <a:grpSpLocks/>
          </p:cNvGrpSpPr>
          <p:nvPr/>
        </p:nvGrpSpPr>
        <p:grpSpPr bwMode="auto">
          <a:xfrm>
            <a:off x="5086350" y="3460750"/>
            <a:ext cx="296863" cy="331788"/>
            <a:chOff x="3711" y="2518"/>
            <a:chExt cx="235" cy="229"/>
          </a:xfrm>
        </p:grpSpPr>
        <p:sp>
          <p:nvSpPr>
            <p:cNvPr id="10271" name="AutoShape 74"/>
            <p:cNvSpPr>
              <a:spLocks noChangeArrowheads="1"/>
            </p:cNvSpPr>
            <p:nvPr/>
          </p:nvSpPr>
          <p:spPr bwMode="auto">
            <a:xfrm>
              <a:off x="3711" y="2518"/>
              <a:ext cx="235" cy="229"/>
            </a:xfrm>
            <a:prstGeom prst="smileyFace">
              <a:avLst>
                <a:gd name="adj" fmla="val 465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272" name="Rectangle 75"/>
            <p:cNvSpPr>
              <a:spLocks noChangeArrowheads="1"/>
            </p:cNvSpPr>
            <p:nvPr/>
          </p:nvSpPr>
          <p:spPr bwMode="auto">
            <a:xfrm>
              <a:off x="3750" y="2636"/>
              <a:ext cx="157" cy="7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273" name="Freeform 76"/>
            <p:cNvSpPr>
              <a:spLocks/>
            </p:cNvSpPr>
            <p:nvPr/>
          </p:nvSpPr>
          <p:spPr bwMode="auto">
            <a:xfrm>
              <a:off x="3768" y="2648"/>
              <a:ext cx="127" cy="48"/>
            </a:xfrm>
            <a:custGeom>
              <a:avLst/>
              <a:gdLst>
                <a:gd name="T0" fmla="*/ 0 w 78"/>
                <a:gd name="T1" fmla="*/ 21640 h 30"/>
                <a:gd name="T2" fmla="*/ 8343 w 78"/>
                <a:gd name="T3" fmla="*/ 9877 h 30"/>
                <a:gd name="T4" fmla="*/ 19218 w 78"/>
                <a:gd name="T5" fmla="*/ 3712 h 30"/>
                <a:gd name="T6" fmla="*/ 31291 w 78"/>
                <a:gd name="T7" fmla="*/ 0 h 30"/>
                <a:gd name="T8" fmla="*/ 58397 w 78"/>
                <a:gd name="T9" fmla="*/ 5939 h 30"/>
                <a:gd name="T10" fmla="*/ 69142 w 78"/>
                <a:gd name="T11" fmla="*/ 17259 h 30"/>
                <a:gd name="T12" fmla="*/ 71918 w 78"/>
                <a:gd name="T13" fmla="*/ 21640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8" h="30">
                  <a:moveTo>
                    <a:pt x="0" y="30"/>
                  </a:moveTo>
                  <a:cubicBezTo>
                    <a:pt x="1" y="20"/>
                    <a:pt x="1" y="19"/>
                    <a:pt x="9" y="14"/>
                  </a:cubicBezTo>
                  <a:cubicBezTo>
                    <a:pt x="13" y="8"/>
                    <a:pt x="14" y="6"/>
                    <a:pt x="21" y="5"/>
                  </a:cubicBezTo>
                  <a:cubicBezTo>
                    <a:pt x="25" y="3"/>
                    <a:pt x="30" y="2"/>
                    <a:pt x="34" y="0"/>
                  </a:cubicBezTo>
                  <a:cubicBezTo>
                    <a:pt x="54" y="2"/>
                    <a:pt x="51" y="1"/>
                    <a:pt x="63" y="8"/>
                  </a:cubicBezTo>
                  <a:cubicBezTo>
                    <a:pt x="67" y="14"/>
                    <a:pt x="71" y="18"/>
                    <a:pt x="75" y="24"/>
                  </a:cubicBezTo>
                  <a:cubicBezTo>
                    <a:pt x="76" y="30"/>
                    <a:pt x="74" y="28"/>
                    <a:pt x="78" y="30"/>
                  </a:cubicBezTo>
                </a:path>
              </a:pathLst>
            </a:custGeom>
            <a:solidFill>
              <a:schemeClr val="hlink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31149" name="Group 77"/>
          <p:cNvGrpSpPr>
            <a:grpSpLocks/>
          </p:cNvGrpSpPr>
          <p:nvPr/>
        </p:nvGrpSpPr>
        <p:grpSpPr bwMode="auto">
          <a:xfrm>
            <a:off x="6694488" y="3436938"/>
            <a:ext cx="298450" cy="331787"/>
            <a:chOff x="3711" y="2518"/>
            <a:chExt cx="235" cy="229"/>
          </a:xfrm>
        </p:grpSpPr>
        <p:sp>
          <p:nvSpPr>
            <p:cNvPr id="10268" name="AutoShape 78"/>
            <p:cNvSpPr>
              <a:spLocks noChangeArrowheads="1"/>
            </p:cNvSpPr>
            <p:nvPr/>
          </p:nvSpPr>
          <p:spPr bwMode="auto">
            <a:xfrm>
              <a:off x="3711" y="2518"/>
              <a:ext cx="235" cy="229"/>
            </a:xfrm>
            <a:prstGeom prst="smileyFace">
              <a:avLst>
                <a:gd name="adj" fmla="val 465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269" name="Rectangle 79"/>
            <p:cNvSpPr>
              <a:spLocks noChangeArrowheads="1"/>
            </p:cNvSpPr>
            <p:nvPr/>
          </p:nvSpPr>
          <p:spPr bwMode="auto">
            <a:xfrm>
              <a:off x="3750" y="2636"/>
              <a:ext cx="157" cy="7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0270" name="Freeform 80"/>
            <p:cNvSpPr>
              <a:spLocks/>
            </p:cNvSpPr>
            <p:nvPr/>
          </p:nvSpPr>
          <p:spPr bwMode="auto">
            <a:xfrm>
              <a:off x="3768" y="2648"/>
              <a:ext cx="127" cy="48"/>
            </a:xfrm>
            <a:custGeom>
              <a:avLst/>
              <a:gdLst>
                <a:gd name="T0" fmla="*/ 0 w 78"/>
                <a:gd name="T1" fmla="*/ 21640 h 30"/>
                <a:gd name="T2" fmla="*/ 8343 w 78"/>
                <a:gd name="T3" fmla="*/ 9877 h 30"/>
                <a:gd name="T4" fmla="*/ 19218 w 78"/>
                <a:gd name="T5" fmla="*/ 3712 h 30"/>
                <a:gd name="T6" fmla="*/ 31291 w 78"/>
                <a:gd name="T7" fmla="*/ 0 h 30"/>
                <a:gd name="T8" fmla="*/ 58397 w 78"/>
                <a:gd name="T9" fmla="*/ 5939 h 30"/>
                <a:gd name="T10" fmla="*/ 69142 w 78"/>
                <a:gd name="T11" fmla="*/ 17259 h 30"/>
                <a:gd name="T12" fmla="*/ 71918 w 78"/>
                <a:gd name="T13" fmla="*/ 21640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8" h="30">
                  <a:moveTo>
                    <a:pt x="0" y="30"/>
                  </a:moveTo>
                  <a:cubicBezTo>
                    <a:pt x="1" y="20"/>
                    <a:pt x="1" y="19"/>
                    <a:pt x="9" y="14"/>
                  </a:cubicBezTo>
                  <a:cubicBezTo>
                    <a:pt x="13" y="8"/>
                    <a:pt x="14" y="6"/>
                    <a:pt x="21" y="5"/>
                  </a:cubicBezTo>
                  <a:cubicBezTo>
                    <a:pt x="25" y="3"/>
                    <a:pt x="30" y="2"/>
                    <a:pt x="34" y="0"/>
                  </a:cubicBezTo>
                  <a:cubicBezTo>
                    <a:pt x="54" y="2"/>
                    <a:pt x="51" y="1"/>
                    <a:pt x="63" y="8"/>
                  </a:cubicBezTo>
                  <a:cubicBezTo>
                    <a:pt x="67" y="14"/>
                    <a:pt x="71" y="18"/>
                    <a:pt x="75" y="24"/>
                  </a:cubicBezTo>
                  <a:cubicBezTo>
                    <a:pt x="76" y="30"/>
                    <a:pt x="74" y="28"/>
                    <a:pt x="78" y="30"/>
                  </a:cubicBezTo>
                </a:path>
              </a:pathLst>
            </a:custGeom>
            <a:solidFill>
              <a:schemeClr val="hlink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sp>
        <p:nvSpPr>
          <p:cNvPr id="131153" name="Line 81"/>
          <p:cNvSpPr>
            <a:spLocks noChangeShapeType="1"/>
          </p:cNvSpPr>
          <p:nvPr/>
        </p:nvSpPr>
        <p:spPr bwMode="auto">
          <a:xfrm flipV="1">
            <a:off x="1141413" y="1584325"/>
            <a:ext cx="2160587" cy="1619250"/>
          </a:xfrm>
          <a:prstGeom prst="line">
            <a:avLst/>
          </a:prstGeom>
          <a:noFill/>
          <a:ln w="76200" cap="rnd">
            <a:solidFill>
              <a:srgbClr val="0000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131154" name="Line 82"/>
          <p:cNvSpPr>
            <a:spLocks noChangeShapeType="1"/>
          </p:cNvSpPr>
          <p:nvPr/>
        </p:nvSpPr>
        <p:spPr bwMode="auto">
          <a:xfrm>
            <a:off x="1106488" y="3413125"/>
            <a:ext cx="1441450" cy="900113"/>
          </a:xfrm>
          <a:prstGeom prst="line">
            <a:avLst/>
          </a:prstGeom>
          <a:noFill/>
          <a:ln w="76200" cap="rnd">
            <a:solidFill>
              <a:srgbClr val="0000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131155" name="Line 83"/>
          <p:cNvSpPr>
            <a:spLocks noChangeShapeType="1"/>
          </p:cNvSpPr>
          <p:nvPr/>
        </p:nvSpPr>
        <p:spPr bwMode="auto">
          <a:xfrm flipV="1">
            <a:off x="2538413" y="2079625"/>
            <a:ext cx="5803900" cy="2203450"/>
          </a:xfrm>
          <a:prstGeom prst="line">
            <a:avLst/>
          </a:prstGeom>
          <a:noFill/>
          <a:ln w="76200" cap="rnd">
            <a:solidFill>
              <a:srgbClr val="0000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grpSp>
        <p:nvGrpSpPr>
          <p:cNvPr id="10261" name="Group 94"/>
          <p:cNvGrpSpPr>
            <a:grpSpLocks/>
          </p:cNvGrpSpPr>
          <p:nvPr/>
        </p:nvGrpSpPr>
        <p:grpSpPr bwMode="auto">
          <a:xfrm>
            <a:off x="0" y="5729288"/>
            <a:ext cx="9144000" cy="1128712"/>
            <a:chOff x="0" y="3609"/>
            <a:chExt cx="5760" cy="711"/>
          </a:xfrm>
        </p:grpSpPr>
        <p:sp>
          <p:nvSpPr>
            <p:cNvPr id="10262" name="Rectangle 95"/>
            <p:cNvSpPr>
              <a:spLocks noChangeArrowheads="1"/>
            </p:cNvSpPr>
            <p:nvPr/>
          </p:nvSpPr>
          <p:spPr bwMode="auto">
            <a:xfrm>
              <a:off x="0" y="3609"/>
              <a:ext cx="5760" cy="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pic>
          <p:nvPicPr>
            <p:cNvPr id="10263" name="Picture 5" descr="Ecophon brand logo cmyk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9" y="3757"/>
              <a:ext cx="105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CC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" name="Picture 3" descr="Klassrum_bild12_0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 t="90386" r="1041"/>
          <a:stretch/>
        </p:blipFill>
        <p:spPr bwMode="auto">
          <a:xfrm>
            <a:off x="0" y="5700496"/>
            <a:ext cx="9170988" cy="115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3" descr="C:\Users\J0118172\Pictures\ëcophon 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5" y="145311"/>
            <a:ext cx="142574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8" t="15381" r="51175" b="72461"/>
          <a:stretch/>
        </p:blipFill>
        <p:spPr bwMode="auto">
          <a:xfrm>
            <a:off x="-37307" y="6804"/>
            <a:ext cx="9218613" cy="121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752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31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31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31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31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3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3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3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3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3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3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3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3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130" grpId="0" animBg="1"/>
      <p:bldP spid="131131" grpId="0" animBg="1"/>
      <p:bldP spid="131132" grpId="0" animBg="1"/>
      <p:bldP spid="131153" grpId="0" animBg="1"/>
      <p:bldP spid="131153" grpId="1" animBg="1"/>
      <p:bldP spid="131154" grpId="0" animBg="1"/>
      <p:bldP spid="131154" grpId="1" animBg="1"/>
      <p:bldP spid="131155" grpId="0" animBg="1"/>
      <p:bldP spid="13115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7153275" y="5991225"/>
            <a:ext cx="1784350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11267" name="Picture 3" descr="Klassrum_bild15_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"/>
          <a:stretch/>
        </p:blipFill>
        <p:spPr bwMode="auto">
          <a:xfrm>
            <a:off x="1588" y="800100"/>
            <a:ext cx="9178925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8" name="Group 4"/>
          <p:cNvGrpSpPr>
            <a:grpSpLocks/>
          </p:cNvGrpSpPr>
          <p:nvPr/>
        </p:nvGrpSpPr>
        <p:grpSpPr bwMode="auto">
          <a:xfrm flipH="1">
            <a:off x="774700" y="3067050"/>
            <a:ext cx="469900" cy="1055688"/>
            <a:chOff x="6105" y="1923"/>
            <a:chExt cx="314" cy="665"/>
          </a:xfrm>
        </p:grpSpPr>
        <p:sp>
          <p:nvSpPr>
            <p:cNvPr id="11334" name="Line 5"/>
            <p:cNvSpPr>
              <a:spLocks noChangeShapeType="1"/>
            </p:cNvSpPr>
            <p:nvPr/>
          </p:nvSpPr>
          <p:spPr bwMode="auto">
            <a:xfrm>
              <a:off x="6282" y="2166"/>
              <a:ext cx="54" cy="36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35" name="Line 6"/>
            <p:cNvSpPr>
              <a:spLocks noChangeShapeType="1"/>
            </p:cNvSpPr>
            <p:nvPr/>
          </p:nvSpPr>
          <p:spPr bwMode="auto">
            <a:xfrm>
              <a:off x="6285" y="2235"/>
              <a:ext cx="130" cy="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36" name="Line 7"/>
            <p:cNvSpPr>
              <a:spLocks noChangeShapeType="1"/>
            </p:cNvSpPr>
            <p:nvPr/>
          </p:nvSpPr>
          <p:spPr bwMode="auto">
            <a:xfrm flipH="1">
              <a:off x="6336" y="2272"/>
              <a:ext cx="83" cy="1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37" name="Line 8"/>
            <p:cNvSpPr>
              <a:spLocks noChangeShapeType="1"/>
            </p:cNvSpPr>
            <p:nvPr/>
          </p:nvSpPr>
          <p:spPr bwMode="auto">
            <a:xfrm flipH="1">
              <a:off x="6390" y="2439"/>
              <a:ext cx="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38" name="Line 9"/>
            <p:cNvSpPr>
              <a:spLocks noChangeShapeType="1"/>
            </p:cNvSpPr>
            <p:nvPr/>
          </p:nvSpPr>
          <p:spPr bwMode="auto">
            <a:xfrm flipH="1">
              <a:off x="6390" y="2439"/>
              <a:ext cx="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39" name="Line 10"/>
            <p:cNvSpPr>
              <a:spLocks noChangeShapeType="1"/>
            </p:cNvSpPr>
            <p:nvPr/>
          </p:nvSpPr>
          <p:spPr bwMode="auto">
            <a:xfrm flipH="1">
              <a:off x="6190" y="2230"/>
              <a:ext cx="107" cy="1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40" name="Line 11"/>
            <p:cNvSpPr>
              <a:spLocks noChangeShapeType="1"/>
            </p:cNvSpPr>
            <p:nvPr/>
          </p:nvSpPr>
          <p:spPr bwMode="auto">
            <a:xfrm flipH="1" flipV="1">
              <a:off x="6134" y="2230"/>
              <a:ext cx="56" cy="1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41" name="Line 12"/>
            <p:cNvSpPr>
              <a:spLocks noChangeShapeType="1"/>
            </p:cNvSpPr>
            <p:nvPr/>
          </p:nvSpPr>
          <p:spPr bwMode="auto">
            <a:xfrm flipH="1" flipV="1">
              <a:off x="6105" y="2183"/>
              <a:ext cx="29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42" name="Line 13"/>
            <p:cNvSpPr>
              <a:spLocks noChangeShapeType="1"/>
            </p:cNvSpPr>
            <p:nvPr/>
          </p:nvSpPr>
          <p:spPr bwMode="auto">
            <a:xfrm flipH="1">
              <a:off x="6105" y="2230"/>
              <a:ext cx="29" cy="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43" name="Line 14"/>
            <p:cNvSpPr>
              <a:spLocks noChangeShapeType="1"/>
            </p:cNvSpPr>
            <p:nvPr/>
          </p:nvSpPr>
          <p:spPr bwMode="auto">
            <a:xfrm>
              <a:off x="6334" y="2424"/>
              <a:ext cx="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44" name="Line 15"/>
            <p:cNvSpPr>
              <a:spLocks noChangeShapeType="1"/>
            </p:cNvSpPr>
            <p:nvPr/>
          </p:nvSpPr>
          <p:spPr bwMode="auto">
            <a:xfrm flipH="1">
              <a:off x="6324" y="2508"/>
              <a:ext cx="8" cy="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45" name="Line 16"/>
            <p:cNvSpPr>
              <a:spLocks noChangeShapeType="1"/>
            </p:cNvSpPr>
            <p:nvPr/>
          </p:nvSpPr>
          <p:spPr bwMode="auto">
            <a:xfrm>
              <a:off x="6336" y="2528"/>
              <a:ext cx="8" cy="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46" name="AutoShape 17"/>
            <p:cNvSpPr>
              <a:spLocks noChangeArrowheads="1"/>
            </p:cNvSpPr>
            <p:nvPr/>
          </p:nvSpPr>
          <p:spPr bwMode="auto">
            <a:xfrm>
              <a:off x="6171" y="1923"/>
              <a:ext cx="194" cy="241"/>
            </a:xfrm>
            <a:prstGeom prst="smileyFace">
              <a:avLst>
                <a:gd name="adj" fmla="val 465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1269" name="Group 18"/>
          <p:cNvGrpSpPr>
            <a:grpSpLocks/>
          </p:cNvGrpSpPr>
          <p:nvPr/>
        </p:nvGrpSpPr>
        <p:grpSpPr bwMode="auto">
          <a:xfrm>
            <a:off x="6689725" y="3443288"/>
            <a:ext cx="293688" cy="604837"/>
            <a:chOff x="4477" y="2169"/>
            <a:chExt cx="197" cy="381"/>
          </a:xfrm>
        </p:grpSpPr>
        <p:sp>
          <p:nvSpPr>
            <p:cNvPr id="11326" name="Line 19"/>
            <p:cNvSpPr>
              <a:spLocks noChangeShapeType="1"/>
            </p:cNvSpPr>
            <p:nvPr/>
          </p:nvSpPr>
          <p:spPr bwMode="auto">
            <a:xfrm>
              <a:off x="4618" y="2379"/>
              <a:ext cx="15" cy="17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27" name="Line 20"/>
            <p:cNvSpPr>
              <a:spLocks noChangeShapeType="1"/>
            </p:cNvSpPr>
            <p:nvPr/>
          </p:nvSpPr>
          <p:spPr bwMode="auto">
            <a:xfrm flipV="1">
              <a:off x="4563" y="2419"/>
              <a:ext cx="80" cy="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28" name="Line 21"/>
            <p:cNvSpPr>
              <a:spLocks noChangeShapeType="1"/>
            </p:cNvSpPr>
            <p:nvPr/>
          </p:nvSpPr>
          <p:spPr bwMode="auto">
            <a:xfrm flipV="1">
              <a:off x="4496" y="2513"/>
              <a:ext cx="66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29" name="Line 22"/>
            <p:cNvSpPr>
              <a:spLocks noChangeShapeType="1"/>
            </p:cNvSpPr>
            <p:nvPr/>
          </p:nvSpPr>
          <p:spPr bwMode="auto">
            <a:xfrm>
              <a:off x="4596" y="2418"/>
              <a:ext cx="42" cy="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30" name="Line 23"/>
            <p:cNvSpPr>
              <a:spLocks noChangeShapeType="1"/>
            </p:cNvSpPr>
            <p:nvPr/>
          </p:nvSpPr>
          <p:spPr bwMode="auto">
            <a:xfrm flipV="1">
              <a:off x="4507" y="2418"/>
              <a:ext cx="92" cy="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31" name="Line 24"/>
            <p:cNvSpPr>
              <a:spLocks noChangeShapeType="1"/>
            </p:cNvSpPr>
            <p:nvPr/>
          </p:nvSpPr>
          <p:spPr bwMode="auto">
            <a:xfrm flipV="1">
              <a:off x="4477" y="2496"/>
              <a:ext cx="32" cy="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32" name="Line 25"/>
            <p:cNvSpPr>
              <a:spLocks noChangeShapeType="1"/>
            </p:cNvSpPr>
            <p:nvPr/>
          </p:nvSpPr>
          <p:spPr bwMode="auto">
            <a:xfrm>
              <a:off x="4605" y="2350"/>
              <a:ext cx="13" cy="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33" name="AutoShape 26"/>
            <p:cNvSpPr>
              <a:spLocks noChangeArrowheads="1"/>
            </p:cNvSpPr>
            <p:nvPr/>
          </p:nvSpPr>
          <p:spPr bwMode="auto">
            <a:xfrm>
              <a:off x="4480" y="2169"/>
              <a:ext cx="194" cy="193"/>
            </a:xfrm>
            <a:prstGeom prst="smileyFace">
              <a:avLst>
                <a:gd name="adj" fmla="val 465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1270" name="Group 27"/>
          <p:cNvGrpSpPr>
            <a:grpSpLocks/>
          </p:cNvGrpSpPr>
          <p:nvPr/>
        </p:nvGrpSpPr>
        <p:grpSpPr bwMode="auto">
          <a:xfrm>
            <a:off x="5087938" y="3470275"/>
            <a:ext cx="288925" cy="620713"/>
            <a:chOff x="3405" y="2186"/>
            <a:chExt cx="194" cy="391"/>
          </a:xfrm>
        </p:grpSpPr>
        <p:sp>
          <p:nvSpPr>
            <p:cNvPr id="11318" name="Line 28"/>
            <p:cNvSpPr>
              <a:spLocks noChangeShapeType="1"/>
            </p:cNvSpPr>
            <p:nvPr/>
          </p:nvSpPr>
          <p:spPr bwMode="auto">
            <a:xfrm>
              <a:off x="3543" y="2384"/>
              <a:ext cx="25" cy="19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19" name="Line 29"/>
            <p:cNvSpPr>
              <a:spLocks noChangeShapeType="1"/>
            </p:cNvSpPr>
            <p:nvPr/>
          </p:nvSpPr>
          <p:spPr bwMode="auto">
            <a:xfrm flipV="1">
              <a:off x="3488" y="2424"/>
              <a:ext cx="80" cy="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20" name="Line 30"/>
            <p:cNvSpPr>
              <a:spLocks noChangeShapeType="1"/>
            </p:cNvSpPr>
            <p:nvPr/>
          </p:nvSpPr>
          <p:spPr bwMode="auto">
            <a:xfrm flipV="1">
              <a:off x="3421" y="2518"/>
              <a:ext cx="66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21" name="Line 31"/>
            <p:cNvSpPr>
              <a:spLocks noChangeShapeType="1"/>
            </p:cNvSpPr>
            <p:nvPr/>
          </p:nvSpPr>
          <p:spPr bwMode="auto">
            <a:xfrm>
              <a:off x="3523" y="2413"/>
              <a:ext cx="38" cy="1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22" name="Line 32"/>
            <p:cNvSpPr>
              <a:spLocks noChangeShapeType="1"/>
            </p:cNvSpPr>
            <p:nvPr/>
          </p:nvSpPr>
          <p:spPr bwMode="auto">
            <a:xfrm flipV="1">
              <a:off x="3438" y="2417"/>
              <a:ext cx="92" cy="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23" name="Line 33"/>
            <p:cNvSpPr>
              <a:spLocks noChangeShapeType="1"/>
            </p:cNvSpPr>
            <p:nvPr/>
          </p:nvSpPr>
          <p:spPr bwMode="auto">
            <a:xfrm flipV="1">
              <a:off x="3406" y="2497"/>
              <a:ext cx="32" cy="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24" name="Line 34"/>
            <p:cNvSpPr>
              <a:spLocks noChangeShapeType="1"/>
            </p:cNvSpPr>
            <p:nvPr/>
          </p:nvSpPr>
          <p:spPr bwMode="auto">
            <a:xfrm>
              <a:off x="3530" y="2355"/>
              <a:ext cx="13" cy="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25" name="AutoShape 35"/>
            <p:cNvSpPr>
              <a:spLocks noChangeArrowheads="1"/>
            </p:cNvSpPr>
            <p:nvPr/>
          </p:nvSpPr>
          <p:spPr bwMode="auto">
            <a:xfrm>
              <a:off x="3405" y="2186"/>
              <a:ext cx="194" cy="193"/>
            </a:xfrm>
            <a:prstGeom prst="smileyFace">
              <a:avLst>
                <a:gd name="adj" fmla="val 465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1271" name="Group 36"/>
          <p:cNvGrpSpPr>
            <a:grpSpLocks/>
          </p:cNvGrpSpPr>
          <p:nvPr/>
        </p:nvGrpSpPr>
        <p:grpSpPr bwMode="auto">
          <a:xfrm>
            <a:off x="3570288" y="3487738"/>
            <a:ext cx="290512" cy="655637"/>
            <a:chOff x="2390" y="2197"/>
            <a:chExt cx="194" cy="413"/>
          </a:xfrm>
        </p:grpSpPr>
        <p:sp>
          <p:nvSpPr>
            <p:cNvPr id="11310" name="Line 37"/>
            <p:cNvSpPr>
              <a:spLocks noChangeShapeType="1"/>
            </p:cNvSpPr>
            <p:nvPr/>
          </p:nvSpPr>
          <p:spPr bwMode="auto">
            <a:xfrm>
              <a:off x="2528" y="2407"/>
              <a:ext cx="13" cy="20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11" name="Line 38"/>
            <p:cNvSpPr>
              <a:spLocks noChangeShapeType="1"/>
            </p:cNvSpPr>
            <p:nvPr/>
          </p:nvSpPr>
          <p:spPr bwMode="auto">
            <a:xfrm flipV="1">
              <a:off x="2445" y="2451"/>
              <a:ext cx="74" cy="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12" name="Line 39"/>
            <p:cNvSpPr>
              <a:spLocks noChangeShapeType="1"/>
            </p:cNvSpPr>
            <p:nvPr/>
          </p:nvSpPr>
          <p:spPr bwMode="auto">
            <a:xfrm>
              <a:off x="2422" y="2474"/>
              <a:ext cx="22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13" name="Line 40"/>
            <p:cNvSpPr>
              <a:spLocks noChangeShapeType="1"/>
            </p:cNvSpPr>
            <p:nvPr/>
          </p:nvSpPr>
          <p:spPr bwMode="auto">
            <a:xfrm flipH="1">
              <a:off x="2516" y="2424"/>
              <a:ext cx="36" cy="2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14" name="Line 41"/>
            <p:cNvSpPr>
              <a:spLocks noChangeShapeType="1"/>
            </p:cNvSpPr>
            <p:nvPr/>
          </p:nvSpPr>
          <p:spPr bwMode="auto">
            <a:xfrm flipV="1">
              <a:off x="2451" y="2422"/>
              <a:ext cx="96" cy="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15" name="Line 42"/>
            <p:cNvSpPr>
              <a:spLocks noChangeShapeType="1"/>
            </p:cNvSpPr>
            <p:nvPr/>
          </p:nvSpPr>
          <p:spPr bwMode="auto">
            <a:xfrm flipV="1">
              <a:off x="2421" y="2456"/>
              <a:ext cx="32" cy="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16" name="Line 43"/>
            <p:cNvSpPr>
              <a:spLocks noChangeShapeType="1"/>
            </p:cNvSpPr>
            <p:nvPr/>
          </p:nvSpPr>
          <p:spPr bwMode="auto">
            <a:xfrm>
              <a:off x="2515" y="2378"/>
              <a:ext cx="13" cy="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17" name="AutoShape 44"/>
            <p:cNvSpPr>
              <a:spLocks noChangeArrowheads="1"/>
            </p:cNvSpPr>
            <p:nvPr/>
          </p:nvSpPr>
          <p:spPr bwMode="auto">
            <a:xfrm>
              <a:off x="2390" y="2197"/>
              <a:ext cx="194" cy="193"/>
            </a:xfrm>
            <a:prstGeom prst="smileyFace">
              <a:avLst>
                <a:gd name="adj" fmla="val 465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1272" name="Group 45"/>
          <p:cNvGrpSpPr>
            <a:grpSpLocks/>
          </p:cNvGrpSpPr>
          <p:nvPr/>
        </p:nvGrpSpPr>
        <p:grpSpPr bwMode="auto">
          <a:xfrm>
            <a:off x="2117725" y="3492500"/>
            <a:ext cx="288925" cy="647700"/>
            <a:chOff x="1417" y="2200"/>
            <a:chExt cx="194" cy="408"/>
          </a:xfrm>
        </p:grpSpPr>
        <p:sp>
          <p:nvSpPr>
            <p:cNvPr id="11299" name="Line 46"/>
            <p:cNvSpPr>
              <a:spLocks noChangeShapeType="1"/>
            </p:cNvSpPr>
            <p:nvPr/>
          </p:nvSpPr>
          <p:spPr bwMode="auto">
            <a:xfrm>
              <a:off x="1555" y="2410"/>
              <a:ext cx="15" cy="19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00" name="Line 47"/>
            <p:cNvSpPr>
              <a:spLocks noChangeShapeType="1"/>
            </p:cNvSpPr>
            <p:nvPr/>
          </p:nvSpPr>
          <p:spPr bwMode="auto">
            <a:xfrm flipV="1">
              <a:off x="1472" y="2454"/>
              <a:ext cx="74" cy="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01" name="Line 48"/>
            <p:cNvSpPr>
              <a:spLocks noChangeShapeType="1"/>
            </p:cNvSpPr>
            <p:nvPr/>
          </p:nvSpPr>
          <p:spPr bwMode="auto">
            <a:xfrm>
              <a:off x="1449" y="2477"/>
              <a:ext cx="22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02" name="Line 49"/>
            <p:cNvSpPr>
              <a:spLocks noChangeShapeType="1"/>
            </p:cNvSpPr>
            <p:nvPr/>
          </p:nvSpPr>
          <p:spPr bwMode="auto">
            <a:xfrm flipH="1">
              <a:off x="1535" y="2427"/>
              <a:ext cx="44" cy="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03" name="Line 50"/>
            <p:cNvSpPr>
              <a:spLocks noChangeShapeType="1"/>
            </p:cNvSpPr>
            <p:nvPr/>
          </p:nvSpPr>
          <p:spPr bwMode="auto">
            <a:xfrm flipV="1">
              <a:off x="1478" y="2425"/>
              <a:ext cx="96" cy="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04" name="Line 51"/>
            <p:cNvSpPr>
              <a:spLocks noChangeShapeType="1"/>
            </p:cNvSpPr>
            <p:nvPr/>
          </p:nvSpPr>
          <p:spPr bwMode="auto">
            <a:xfrm flipV="1">
              <a:off x="1448" y="2459"/>
              <a:ext cx="32" cy="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05" name="Line 52"/>
            <p:cNvSpPr>
              <a:spLocks noChangeShapeType="1"/>
            </p:cNvSpPr>
            <p:nvPr/>
          </p:nvSpPr>
          <p:spPr bwMode="auto">
            <a:xfrm>
              <a:off x="1542" y="2381"/>
              <a:ext cx="13" cy="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06" name="AutoShape 53"/>
            <p:cNvSpPr>
              <a:spLocks noChangeArrowheads="1"/>
            </p:cNvSpPr>
            <p:nvPr/>
          </p:nvSpPr>
          <p:spPr bwMode="auto">
            <a:xfrm>
              <a:off x="1417" y="2200"/>
              <a:ext cx="194" cy="193"/>
            </a:xfrm>
            <a:prstGeom prst="smileyFace">
              <a:avLst>
                <a:gd name="adj" fmla="val 465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07" name="Line 54"/>
            <p:cNvSpPr>
              <a:spLocks noChangeShapeType="1"/>
            </p:cNvSpPr>
            <p:nvPr/>
          </p:nvSpPr>
          <p:spPr bwMode="auto">
            <a:xfrm flipH="1" flipV="1">
              <a:off x="1470" y="2586"/>
              <a:ext cx="108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08" name="Line 55"/>
            <p:cNvSpPr>
              <a:spLocks noChangeShapeType="1"/>
            </p:cNvSpPr>
            <p:nvPr/>
          </p:nvSpPr>
          <p:spPr bwMode="auto">
            <a:xfrm flipH="1" flipV="1">
              <a:off x="1441" y="2601"/>
              <a:ext cx="118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09" name="Line 56"/>
            <p:cNvSpPr>
              <a:spLocks noChangeShapeType="1"/>
            </p:cNvSpPr>
            <p:nvPr/>
          </p:nvSpPr>
          <p:spPr bwMode="auto">
            <a:xfrm flipV="1">
              <a:off x="1554" y="2590"/>
              <a:ext cx="32" cy="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sp>
        <p:nvSpPr>
          <p:cNvPr id="11273" name="Oval 57"/>
          <p:cNvSpPr>
            <a:spLocks noChangeArrowheads="1"/>
          </p:cNvSpPr>
          <p:nvPr/>
        </p:nvSpPr>
        <p:spPr bwMode="auto">
          <a:xfrm>
            <a:off x="915988" y="3300413"/>
            <a:ext cx="176212" cy="93662"/>
          </a:xfrm>
          <a:prstGeom prst="ellipse">
            <a:avLst/>
          </a:prstGeom>
          <a:solidFill>
            <a:schemeClr val="accent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11274" name="Line 58"/>
          <p:cNvSpPr>
            <a:spLocks noChangeShapeType="1"/>
          </p:cNvSpPr>
          <p:nvPr/>
        </p:nvSpPr>
        <p:spPr bwMode="auto">
          <a:xfrm>
            <a:off x="1147763" y="3314700"/>
            <a:ext cx="7278687" cy="63500"/>
          </a:xfrm>
          <a:prstGeom prst="line">
            <a:avLst/>
          </a:prstGeom>
          <a:noFill/>
          <a:ln w="76200" cap="rnd">
            <a:solidFill>
              <a:srgbClr val="3333FF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sp>
        <p:nvSpPr>
          <p:cNvPr id="132155" name="Line 59"/>
          <p:cNvSpPr>
            <a:spLocks noChangeShapeType="1"/>
          </p:cNvSpPr>
          <p:nvPr/>
        </p:nvSpPr>
        <p:spPr bwMode="auto">
          <a:xfrm flipH="1" flipV="1">
            <a:off x="1158875" y="3365500"/>
            <a:ext cx="7088188" cy="12700"/>
          </a:xfrm>
          <a:prstGeom prst="line">
            <a:avLst/>
          </a:prstGeom>
          <a:noFill/>
          <a:ln w="76200" cap="rnd">
            <a:solidFill>
              <a:schemeClr val="hlink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grpSp>
        <p:nvGrpSpPr>
          <p:cNvPr id="132156" name="Group 60"/>
          <p:cNvGrpSpPr>
            <a:grpSpLocks/>
          </p:cNvGrpSpPr>
          <p:nvPr/>
        </p:nvGrpSpPr>
        <p:grpSpPr bwMode="auto">
          <a:xfrm>
            <a:off x="855663" y="3068638"/>
            <a:ext cx="292100" cy="376237"/>
            <a:chOff x="3711" y="2518"/>
            <a:chExt cx="235" cy="229"/>
          </a:xfrm>
        </p:grpSpPr>
        <p:sp>
          <p:nvSpPr>
            <p:cNvPr id="11296" name="AutoShape 61"/>
            <p:cNvSpPr>
              <a:spLocks noChangeArrowheads="1"/>
            </p:cNvSpPr>
            <p:nvPr/>
          </p:nvSpPr>
          <p:spPr bwMode="auto">
            <a:xfrm>
              <a:off x="3711" y="2518"/>
              <a:ext cx="235" cy="229"/>
            </a:xfrm>
            <a:prstGeom prst="smileyFace">
              <a:avLst>
                <a:gd name="adj" fmla="val 465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297" name="Rectangle 62"/>
            <p:cNvSpPr>
              <a:spLocks noChangeArrowheads="1"/>
            </p:cNvSpPr>
            <p:nvPr/>
          </p:nvSpPr>
          <p:spPr bwMode="auto">
            <a:xfrm>
              <a:off x="3750" y="2636"/>
              <a:ext cx="157" cy="7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298" name="Freeform 63"/>
            <p:cNvSpPr>
              <a:spLocks/>
            </p:cNvSpPr>
            <p:nvPr/>
          </p:nvSpPr>
          <p:spPr bwMode="auto">
            <a:xfrm>
              <a:off x="3768" y="2648"/>
              <a:ext cx="127" cy="48"/>
            </a:xfrm>
            <a:custGeom>
              <a:avLst/>
              <a:gdLst>
                <a:gd name="T0" fmla="*/ 0 w 78"/>
                <a:gd name="T1" fmla="*/ 21640 h 30"/>
                <a:gd name="T2" fmla="*/ 8343 w 78"/>
                <a:gd name="T3" fmla="*/ 9877 h 30"/>
                <a:gd name="T4" fmla="*/ 19218 w 78"/>
                <a:gd name="T5" fmla="*/ 3712 h 30"/>
                <a:gd name="T6" fmla="*/ 31291 w 78"/>
                <a:gd name="T7" fmla="*/ 0 h 30"/>
                <a:gd name="T8" fmla="*/ 58397 w 78"/>
                <a:gd name="T9" fmla="*/ 5939 h 30"/>
                <a:gd name="T10" fmla="*/ 69142 w 78"/>
                <a:gd name="T11" fmla="*/ 17259 h 30"/>
                <a:gd name="T12" fmla="*/ 71918 w 78"/>
                <a:gd name="T13" fmla="*/ 21640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8" h="30">
                  <a:moveTo>
                    <a:pt x="0" y="30"/>
                  </a:moveTo>
                  <a:cubicBezTo>
                    <a:pt x="1" y="20"/>
                    <a:pt x="1" y="19"/>
                    <a:pt x="9" y="14"/>
                  </a:cubicBezTo>
                  <a:cubicBezTo>
                    <a:pt x="13" y="8"/>
                    <a:pt x="14" y="6"/>
                    <a:pt x="21" y="5"/>
                  </a:cubicBezTo>
                  <a:cubicBezTo>
                    <a:pt x="25" y="3"/>
                    <a:pt x="30" y="2"/>
                    <a:pt x="34" y="0"/>
                  </a:cubicBezTo>
                  <a:cubicBezTo>
                    <a:pt x="54" y="2"/>
                    <a:pt x="51" y="1"/>
                    <a:pt x="63" y="8"/>
                  </a:cubicBezTo>
                  <a:cubicBezTo>
                    <a:pt x="67" y="14"/>
                    <a:pt x="71" y="18"/>
                    <a:pt x="75" y="24"/>
                  </a:cubicBezTo>
                  <a:cubicBezTo>
                    <a:pt x="76" y="30"/>
                    <a:pt x="74" y="28"/>
                    <a:pt x="78" y="30"/>
                  </a:cubicBezTo>
                </a:path>
              </a:pathLst>
            </a:custGeom>
            <a:solidFill>
              <a:schemeClr val="hlink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32160" name="Group 64"/>
          <p:cNvGrpSpPr>
            <a:grpSpLocks/>
          </p:cNvGrpSpPr>
          <p:nvPr/>
        </p:nvGrpSpPr>
        <p:grpSpPr bwMode="auto">
          <a:xfrm>
            <a:off x="2112963" y="3482975"/>
            <a:ext cx="296862" cy="331788"/>
            <a:chOff x="3711" y="2518"/>
            <a:chExt cx="235" cy="229"/>
          </a:xfrm>
        </p:grpSpPr>
        <p:sp>
          <p:nvSpPr>
            <p:cNvPr id="11293" name="AutoShape 65"/>
            <p:cNvSpPr>
              <a:spLocks noChangeArrowheads="1"/>
            </p:cNvSpPr>
            <p:nvPr/>
          </p:nvSpPr>
          <p:spPr bwMode="auto">
            <a:xfrm>
              <a:off x="3711" y="2518"/>
              <a:ext cx="235" cy="229"/>
            </a:xfrm>
            <a:prstGeom prst="smileyFace">
              <a:avLst>
                <a:gd name="adj" fmla="val 465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294" name="Rectangle 66"/>
            <p:cNvSpPr>
              <a:spLocks noChangeArrowheads="1"/>
            </p:cNvSpPr>
            <p:nvPr/>
          </p:nvSpPr>
          <p:spPr bwMode="auto">
            <a:xfrm>
              <a:off x="3750" y="2636"/>
              <a:ext cx="157" cy="7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295" name="Freeform 67"/>
            <p:cNvSpPr>
              <a:spLocks/>
            </p:cNvSpPr>
            <p:nvPr/>
          </p:nvSpPr>
          <p:spPr bwMode="auto">
            <a:xfrm>
              <a:off x="3768" y="2648"/>
              <a:ext cx="127" cy="48"/>
            </a:xfrm>
            <a:custGeom>
              <a:avLst/>
              <a:gdLst>
                <a:gd name="T0" fmla="*/ 0 w 78"/>
                <a:gd name="T1" fmla="*/ 21640 h 30"/>
                <a:gd name="T2" fmla="*/ 8343 w 78"/>
                <a:gd name="T3" fmla="*/ 9877 h 30"/>
                <a:gd name="T4" fmla="*/ 19218 w 78"/>
                <a:gd name="T5" fmla="*/ 3712 h 30"/>
                <a:gd name="T6" fmla="*/ 31291 w 78"/>
                <a:gd name="T7" fmla="*/ 0 h 30"/>
                <a:gd name="T8" fmla="*/ 58397 w 78"/>
                <a:gd name="T9" fmla="*/ 5939 h 30"/>
                <a:gd name="T10" fmla="*/ 69142 w 78"/>
                <a:gd name="T11" fmla="*/ 17259 h 30"/>
                <a:gd name="T12" fmla="*/ 71918 w 78"/>
                <a:gd name="T13" fmla="*/ 21640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8" h="30">
                  <a:moveTo>
                    <a:pt x="0" y="30"/>
                  </a:moveTo>
                  <a:cubicBezTo>
                    <a:pt x="1" y="20"/>
                    <a:pt x="1" y="19"/>
                    <a:pt x="9" y="14"/>
                  </a:cubicBezTo>
                  <a:cubicBezTo>
                    <a:pt x="13" y="8"/>
                    <a:pt x="14" y="6"/>
                    <a:pt x="21" y="5"/>
                  </a:cubicBezTo>
                  <a:cubicBezTo>
                    <a:pt x="25" y="3"/>
                    <a:pt x="30" y="2"/>
                    <a:pt x="34" y="0"/>
                  </a:cubicBezTo>
                  <a:cubicBezTo>
                    <a:pt x="54" y="2"/>
                    <a:pt x="51" y="1"/>
                    <a:pt x="63" y="8"/>
                  </a:cubicBezTo>
                  <a:cubicBezTo>
                    <a:pt x="67" y="14"/>
                    <a:pt x="71" y="18"/>
                    <a:pt x="75" y="24"/>
                  </a:cubicBezTo>
                  <a:cubicBezTo>
                    <a:pt x="76" y="30"/>
                    <a:pt x="74" y="28"/>
                    <a:pt x="78" y="30"/>
                  </a:cubicBezTo>
                </a:path>
              </a:pathLst>
            </a:custGeom>
            <a:solidFill>
              <a:schemeClr val="hlink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32164" name="Group 68"/>
          <p:cNvGrpSpPr>
            <a:grpSpLocks/>
          </p:cNvGrpSpPr>
          <p:nvPr/>
        </p:nvGrpSpPr>
        <p:grpSpPr bwMode="auto">
          <a:xfrm>
            <a:off x="3571875" y="3471863"/>
            <a:ext cx="298450" cy="331787"/>
            <a:chOff x="3711" y="2518"/>
            <a:chExt cx="235" cy="229"/>
          </a:xfrm>
        </p:grpSpPr>
        <p:sp>
          <p:nvSpPr>
            <p:cNvPr id="11290" name="AutoShape 69"/>
            <p:cNvSpPr>
              <a:spLocks noChangeArrowheads="1"/>
            </p:cNvSpPr>
            <p:nvPr/>
          </p:nvSpPr>
          <p:spPr bwMode="auto">
            <a:xfrm>
              <a:off x="3711" y="2518"/>
              <a:ext cx="235" cy="229"/>
            </a:xfrm>
            <a:prstGeom prst="smileyFace">
              <a:avLst>
                <a:gd name="adj" fmla="val 465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291" name="Rectangle 70"/>
            <p:cNvSpPr>
              <a:spLocks noChangeArrowheads="1"/>
            </p:cNvSpPr>
            <p:nvPr/>
          </p:nvSpPr>
          <p:spPr bwMode="auto">
            <a:xfrm>
              <a:off x="3750" y="2636"/>
              <a:ext cx="157" cy="7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292" name="Freeform 71"/>
            <p:cNvSpPr>
              <a:spLocks/>
            </p:cNvSpPr>
            <p:nvPr/>
          </p:nvSpPr>
          <p:spPr bwMode="auto">
            <a:xfrm>
              <a:off x="3768" y="2648"/>
              <a:ext cx="127" cy="48"/>
            </a:xfrm>
            <a:custGeom>
              <a:avLst/>
              <a:gdLst>
                <a:gd name="T0" fmla="*/ 0 w 78"/>
                <a:gd name="T1" fmla="*/ 21640 h 30"/>
                <a:gd name="T2" fmla="*/ 8343 w 78"/>
                <a:gd name="T3" fmla="*/ 9877 h 30"/>
                <a:gd name="T4" fmla="*/ 19218 w 78"/>
                <a:gd name="T5" fmla="*/ 3712 h 30"/>
                <a:gd name="T6" fmla="*/ 31291 w 78"/>
                <a:gd name="T7" fmla="*/ 0 h 30"/>
                <a:gd name="T8" fmla="*/ 58397 w 78"/>
                <a:gd name="T9" fmla="*/ 5939 h 30"/>
                <a:gd name="T10" fmla="*/ 69142 w 78"/>
                <a:gd name="T11" fmla="*/ 17259 h 30"/>
                <a:gd name="T12" fmla="*/ 71918 w 78"/>
                <a:gd name="T13" fmla="*/ 21640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8" h="30">
                  <a:moveTo>
                    <a:pt x="0" y="30"/>
                  </a:moveTo>
                  <a:cubicBezTo>
                    <a:pt x="1" y="20"/>
                    <a:pt x="1" y="19"/>
                    <a:pt x="9" y="14"/>
                  </a:cubicBezTo>
                  <a:cubicBezTo>
                    <a:pt x="13" y="8"/>
                    <a:pt x="14" y="6"/>
                    <a:pt x="21" y="5"/>
                  </a:cubicBezTo>
                  <a:cubicBezTo>
                    <a:pt x="25" y="3"/>
                    <a:pt x="30" y="2"/>
                    <a:pt x="34" y="0"/>
                  </a:cubicBezTo>
                  <a:cubicBezTo>
                    <a:pt x="54" y="2"/>
                    <a:pt x="51" y="1"/>
                    <a:pt x="63" y="8"/>
                  </a:cubicBezTo>
                  <a:cubicBezTo>
                    <a:pt x="67" y="14"/>
                    <a:pt x="71" y="18"/>
                    <a:pt x="75" y="24"/>
                  </a:cubicBezTo>
                  <a:cubicBezTo>
                    <a:pt x="76" y="30"/>
                    <a:pt x="74" y="28"/>
                    <a:pt x="78" y="30"/>
                  </a:cubicBezTo>
                </a:path>
              </a:pathLst>
            </a:custGeom>
            <a:solidFill>
              <a:schemeClr val="hlink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32168" name="Group 72"/>
          <p:cNvGrpSpPr>
            <a:grpSpLocks/>
          </p:cNvGrpSpPr>
          <p:nvPr/>
        </p:nvGrpSpPr>
        <p:grpSpPr bwMode="auto">
          <a:xfrm>
            <a:off x="5086350" y="3460750"/>
            <a:ext cx="296863" cy="331788"/>
            <a:chOff x="3711" y="2518"/>
            <a:chExt cx="235" cy="229"/>
          </a:xfrm>
        </p:grpSpPr>
        <p:sp>
          <p:nvSpPr>
            <p:cNvPr id="11287" name="AutoShape 73"/>
            <p:cNvSpPr>
              <a:spLocks noChangeArrowheads="1"/>
            </p:cNvSpPr>
            <p:nvPr/>
          </p:nvSpPr>
          <p:spPr bwMode="auto">
            <a:xfrm>
              <a:off x="3711" y="2518"/>
              <a:ext cx="235" cy="229"/>
            </a:xfrm>
            <a:prstGeom prst="smileyFace">
              <a:avLst>
                <a:gd name="adj" fmla="val 465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288" name="Rectangle 74"/>
            <p:cNvSpPr>
              <a:spLocks noChangeArrowheads="1"/>
            </p:cNvSpPr>
            <p:nvPr/>
          </p:nvSpPr>
          <p:spPr bwMode="auto">
            <a:xfrm>
              <a:off x="3750" y="2636"/>
              <a:ext cx="157" cy="7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289" name="Freeform 75"/>
            <p:cNvSpPr>
              <a:spLocks/>
            </p:cNvSpPr>
            <p:nvPr/>
          </p:nvSpPr>
          <p:spPr bwMode="auto">
            <a:xfrm>
              <a:off x="3768" y="2648"/>
              <a:ext cx="127" cy="48"/>
            </a:xfrm>
            <a:custGeom>
              <a:avLst/>
              <a:gdLst>
                <a:gd name="T0" fmla="*/ 0 w 78"/>
                <a:gd name="T1" fmla="*/ 21640 h 30"/>
                <a:gd name="T2" fmla="*/ 8343 w 78"/>
                <a:gd name="T3" fmla="*/ 9877 h 30"/>
                <a:gd name="T4" fmla="*/ 19218 w 78"/>
                <a:gd name="T5" fmla="*/ 3712 h 30"/>
                <a:gd name="T6" fmla="*/ 31291 w 78"/>
                <a:gd name="T7" fmla="*/ 0 h 30"/>
                <a:gd name="T8" fmla="*/ 58397 w 78"/>
                <a:gd name="T9" fmla="*/ 5939 h 30"/>
                <a:gd name="T10" fmla="*/ 69142 w 78"/>
                <a:gd name="T11" fmla="*/ 17259 h 30"/>
                <a:gd name="T12" fmla="*/ 71918 w 78"/>
                <a:gd name="T13" fmla="*/ 21640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8" h="30">
                  <a:moveTo>
                    <a:pt x="0" y="30"/>
                  </a:moveTo>
                  <a:cubicBezTo>
                    <a:pt x="1" y="20"/>
                    <a:pt x="1" y="19"/>
                    <a:pt x="9" y="14"/>
                  </a:cubicBezTo>
                  <a:cubicBezTo>
                    <a:pt x="13" y="8"/>
                    <a:pt x="14" y="6"/>
                    <a:pt x="21" y="5"/>
                  </a:cubicBezTo>
                  <a:cubicBezTo>
                    <a:pt x="25" y="3"/>
                    <a:pt x="30" y="2"/>
                    <a:pt x="34" y="0"/>
                  </a:cubicBezTo>
                  <a:cubicBezTo>
                    <a:pt x="54" y="2"/>
                    <a:pt x="51" y="1"/>
                    <a:pt x="63" y="8"/>
                  </a:cubicBezTo>
                  <a:cubicBezTo>
                    <a:pt x="67" y="14"/>
                    <a:pt x="71" y="18"/>
                    <a:pt x="75" y="24"/>
                  </a:cubicBezTo>
                  <a:cubicBezTo>
                    <a:pt x="76" y="30"/>
                    <a:pt x="74" y="28"/>
                    <a:pt x="78" y="30"/>
                  </a:cubicBezTo>
                </a:path>
              </a:pathLst>
            </a:custGeom>
            <a:solidFill>
              <a:schemeClr val="hlink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32172" name="Group 76"/>
          <p:cNvGrpSpPr>
            <a:grpSpLocks/>
          </p:cNvGrpSpPr>
          <p:nvPr/>
        </p:nvGrpSpPr>
        <p:grpSpPr bwMode="auto">
          <a:xfrm>
            <a:off x="6694488" y="3436938"/>
            <a:ext cx="298450" cy="331787"/>
            <a:chOff x="3711" y="2518"/>
            <a:chExt cx="235" cy="229"/>
          </a:xfrm>
        </p:grpSpPr>
        <p:sp>
          <p:nvSpPr>
            <p:cNvPr id="11284" name="AutoShape 77"/>
            <p:cNvSpPr>
              <a:spLocks noChangeArrowheads="1"/>
            </p:cNvSpPr>
            <p:nvPr/>
          </p:nvSpPr>
          <p:spPr bwMode="auto">
            <a:xfrm>
              <a:off x="3711" y="2518"/>
              <a:ext cx="235" cy="229"/>
            </a:xfrm>
            <a:prstGeom prst="smileyFace">
              <a:avLst>
                <a:gd name="adj" fmla="val 4653"/>
              </a:avLst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285" name="Rectangle 78"/>
            <p:cNvSpPr>
              <a:spLocks noChangeArrowheads="1"/>
            </p:cNvSpPr>
            <p:nvPr/>
          </p:nvSpPr>
          <p:spPr bwMode="auto">
            <a:xfrm>
              <a:off x="3750" y="2636"/>
              <a:ext cx="157" cy="7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286" name="Freeform 79"/>
            <p:cNvSpPr>
              <a:spLocks/>
            </p:cNvSpPr>
            <p:nvPr/>
          </p:nvSpPr>
          <p:spPr bwMode="auto">
            <a:xfrm>
              <a:off x="3768" y="2648"/>
              <a:ext cx="127" cy="48"/>
            </a:xfrm>
            <a:custGeom>
              <a:avLst/>
              <a:gdLst>
                <a:gd name="T0" fmla="*/ 0 w 78"/>
                <a:gd name="T1" fmla="*/ 21640 h 30"/>
                <a:gd name="T2" fmla="*/ 8343 w 78"/>
                <a:gd name="T3" fmla="*/ 9877 h 30"/>
                <a:gd name="T4" fmla="*/ 19218 w 78"/>
                <a:gd name="T5" fmla="*/ 3712 h 30"/>
                <a:gd name="T6" fmla="*/ 31291 w 78"/>
                <a:gd name="T7" fmla="*/ 0 h 30"/>
                <a:gd name="T8" fmla="*/ 58397 w 78"/>
                <a:gd name="T9" fmla="*/ 5939 h 30"/>
                <a:gd name="T10" fmla="*/ 69142 w 78"/>
                <a:gd name="T11" fmla="*/ 17259 h 30"/>
                <a:gd name="T12" fmla="*/ 71918 w 78"/>
                <a:gd name="T13" fmla="*/ 21640 h 3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8" h="30">
                  <a:moveTo>
                    <a:pt x="0" y="30"/>
                  </a:moveTo>
                  <a:cubicBezTo>
                    <a:pt x="1" y="20"/>
                    <a:pt x="1" y="19"/>
                    <a:pt x="9" y="14"/>
                  </a:cubicBezTo>
                  <a:cubicBezTo>
                    <a:pt x="13" y="8"/>
                    <a:pt x="14" y="6"/>
                    <a:pt x="21" y="5"/>
                  </a:cubicBezTo>
                  <a:cubicBezTo>
                    <a:pt x="25" y="3"/>
                    <a:pt x="30" y="2"/>
                    <a:pt x="34" y="0"/>
                  </a:cubicBezTo>
                  <a:cubicBezTo>
                    <a:pt x="54" y="2"/>
                    <a:pt x="51" y="1"/>
                    <a:pt x="63" y="8"/>
                  </a:cubicBezTo>
                  <a:cubicBezTo>
                    <a:pt x="67" y="14"/>
                    <a:pt x="71" y="18"/>
                    <a:pt x="75" y="24"/>
                  </a:cubicBezTo>
                  <a:cubicBezTo>
                    <a:pt x="76" y="30"/>
                    <a:pt x="74" y="28"/>
                    <a:pt x="78" y="30"/>
                  </a:cubicBezTo>
                </a:path>
              </a:pathLst>
            </a:custGeom>
            <a:solidFill>
              <a:schemeClr val="hlink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1281" name="Group 105"/>
          <p:cNvGrpSpPr>
            <a:grpSpLocks/>
          </p:cNvGrpSpPr>
          <p:nvPr/>
        </p:nvGrpSpPr>
        <p:grpSpPr bwMode="auto">
          <a:xfrm>
            <a:off x="0" y="5729288"/>
            <a:ext cx="9144000" cy="1128712"/>
            <a:chOff x="0" y="3609"/>
            <a:chExt cx="5760" cy="711"/>
          </a:xfrm>
        </p:grpSpPr>
        <p:sp>
          <p:nvSpPr>
            <p:cNvPr id="11282" name="Rectangle 106"/>
            <p:cNvSpPr>
              <a:spLocks noChangeArrowheads="1"/>
            </p:cNvSpPr>
            <p:nvPr/>
          </p:nvSpPr>
          <p:spPr bwMode="auto">
            <a:xfrm>
              <a:off x="0" y="3609"/>
              <a:ext cx="5760" cy="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pic>
          <p:nvPicPr>
            <p:cNvPr id="11283" name="Picture 5" descr="Ecophon brand logo cmyk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9" y="3757"/>
              <a:ext cx="105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CC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3" name="Picture 3" descr="Klassrum_bild12_0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 t="90386" r="1041"/>
          <a:stretch/>
        </p:blipFill>
        <p:spPr bwMode="auto">
          <a:xfrm>
            <a:off x="0" y="5700496"/>
            <a:ext cx="9170988" cy="115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3" descr="C:\Users\J0118172\Pictures\ëcophon 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5" y="145311"/>
            <a:ext cx="142574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8" t="15381" r="51175" b="72461"/>
          <a:stretch/>
        </p:blipFill>
        <p:spPr bwMode="auto">
          <a:xfrm>
            <a:off x="-37307" y="6804"/>
            <a:ext cx="9218613" cy="121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4176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2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132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32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32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32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32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5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8" t="15381" r="51175" b="72461"/>
          <a:stretch/>
        </p:blipFill>
        <p:spPr bwMode="auto">
          <a:xfrm>
            <a:off x="-37307" y="6804"/>
            <a:ext cx="9218613" cy="121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7153275" y="5991225"/>
            <a:ext cx="1784350" cy="752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11267" name="Picture 3" descr="Klassrum_bild15_0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4"/>
          <a:stretch/>
        </p:blipFill>
        <p:spPr bwMode="auto">
          <a:xfrm>
            <a:off x="1588" y="800100"/>
            <a:ext cx="9178925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8" name="Group 4"/>
          <p:cNvGrpSpPr>
            <a:grpSpLocks/>
          </p:cNvGrpSpPr>
          <p:nvPr/>
        </p:nvGrpSpPr>
        <p:grpSpPr bwMode="auto">
          <a:xfrm flipH="1">
            <a:off x="774700" y="3067050"/>
            <a:ext cx="469900" cy="1055688"/>
            <a:chOff x="6105" y="1923"/>
            <a:chExt cx="314" cy="665"/>
          </a:xfrm>
        </p:grpSpPr>
        <p:sp>
          <p:nvSpPr>
            <p:cNvPr id="11334" name="Line 5"/>
            <p:cNvSpPr>
              <a:spLocks noChangeShapeType="1"/>
            </p:cNvSpPr>
            <p:nvPr/>
          </p:nvSpPr>
          <p:spPr bwMode="auto">
            <a:xfrm>
              <a:off x="6282" y="2166"/>
              <a:ext cx="54" cy="36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35" name="Line 6"/>
            <p:cNvSpPr>
              <a:spLocks noChangeShapeType="1"/>
            </p:cNvSpPr>
            <p:nvPr/>
          </p:nvSpPr>
          <p:spPr bwMode="auto">
            <a:xfrm>
              <a:off x="6285" y="2235"/>
              <a:ext cx="130" cy="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36" name="Line 7"/>
            <p:cNvSpPr>
              <a:spLocks noChangeShapeType="1"/>
            </p:cNvSpPr>
            <p:nvPr/>
          </p:nvSpPr>
          <p:spPr bwMode="auto">
            <a:xfrm flipH="1">
              <a:off x="6336" y="2272"/>
              <a:ext cx="83" cy="1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37" name="Line 8"/>
            <p:cNvSpPr>
              <a:spLocks noChangeShapeType="1"/>
            </p:cNvSpPr>
            <p:nvPr/>
          </p:nvSpPr>
          <p:spPr bwMode="auto">
            <a:xfrm flipH="1">
              <a:off x="6390" y="2439"/>
              <a:ext cx="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38" name="Line 9"/>
            <p:cNvSpPr>
              <a:spLocks noChangeShapeType="1"/>
            </p:cNvSpPr>
            <p:nvPr/>
          </p:nvSpPr>
          <p:spPr bwMode="auto">
            <a:xfrm flipH="1">
              <a:off x="6390" y="2439"/>
              <a:ext cx="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39" name="Line 10"/>
            <p:cNvSpPr>
              <a:spLocks noChangeShapeType="1"/>
            </p:cNvSpPr>
            <p:nvPr/>
          </p:nvSpPr>
          <p:spPr bwMode="auto">
            <a:xfrm flipH="1">
              <a:off x="6190" y="2230"/>
              <a:ext cx="107" cy="1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40" name="Line 11"/>
            <p:cNvSpPr>
              <a:spLocks noChangeShapeType="1"/>
            </p:cNvSpPr>
            <p:nvPr/>
          </p:nvSpPr>
          <p:spPr bwMode="auto">
            <a:xfrm flipH="1" flipV="1">
              <a:off x="6134" y="2230"/>
              <a:ext cx="56" cy="1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41" name="Line 12"/>
            <p:cNvSpPr>
              <a:spLocks noChangeShapeType="1"/>
            </p:cNvSpPr>
            <p:nvPr/>
          </p:nvSpPr>
          <p:spPr bwMode="auto">
            <a:xfrm flipH="1" flipV="1">
              <a:off x="6105" y="2183"/>
              <a:ext cx="29" cy="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42" name="Line 13"/>
            <p:cNvSpPr>
              <a:spLocks noChangeShapeType="1"/>
            </p:cNvSpPr>
            <p:nvPr/>
          </p:nvSpPr>
          <p:spPr bwMode="auto">
            <a:xfrm flipH="1">
              <a:off x="6105" y="2230"/>
              <a:ext cx="29" cy="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43" name="Line 14"/>
            <p:cNvSpPr>
              <a:spLocks noChangeShapeType="1"/>
            </p:cNvSpPr>
            <p:nvPr/>
          </p:nvSpPr>
          <p:spPr bwMode="auto">
            <a:xfrm>
              <a:off x="6334" y="2424"/>
              <a:ext cx="4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44" name="Line 15"/>
            <p:cNvSpPr>
              <a:spLocks noChangeShapeType="1"/>
            </p:cNvSpPr>
            <p:nvPr/>
          </p:nvSpPr>
          <p:spPr bwMode="auto">
            <a:xfrm flipH="1">
              <a:off x="6324" y="2508"/>
              <a:ext cx="8" cy="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45" name="Line 16"/>
            <p:cNvSpPr>
              <a:spLocks noChangeShapeType="1"/>
            </p:cNvSpPr>
            <p:nvPr/>
          </p:nvSpPr>
          <p:spPr bwMode="auto">
            <a:xfrm>
              <a:off x="6336" y="2528"/>
              <a:ext cx="8" cy="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46" name="AutoShape 17"/>
            <p:cNvSpPr>
              <a:spLocks noChangeArrowheads="1"/>
            </p:cNvSpPr>
            <p:nvPr/>
          </p:nvSpPr>
          <p:spPr bwMode="auto">
            <a:xfrm>
              <a:off x="6171" y="1923"/>
              <a:ext cx="194" cy="241"/>
            </a:xfrm>
            <a:prstGeom prst="smileyFace">
              <a:avLst>
                <a:gd name="adj" fmla="val 465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1269" name="Group 18"/>
          <p:cNvGrpSpPr>
            <a:grpSpLocks/>
          </p:cNvGrpSpPr>
          <p:nvPr/>
        </p:nvGrpSpPr>
        <p:grpSpPr bwMode="auto">
          <a:xfrm>
            <a:off x="6689725" y="3443288"/>
            <a:ext cx="293688" cy="604837"/>
            <a:chOff x="4477" y="2169"/>
            <a:chExt cx="197" cy="381"/>
          </a:xfrm>
        </p:grpSpPr>
        <p:sp>
          <p:nvSpPr>
            <p:cNvPr id="11326" name="Line 19"/>
            <p:cNvSpPr>
              <a:spLocks noChangeShapeType="1"/>
            </p:cNvSpPr>
            <p:nvPr/>
          </p:nvSpPr>
          <p:spPr bwMode="auto">
            <a:xfrm>
              <a:off x="4618" y="2379"/>
              <a:ext cx="15" cy="17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27" name="Line 20"/>
            <p:cNvSpPr>
              <a:spLocks noChangeShapeType="1"/>
            </p:cNvSpPr>
            <p:nvPr/>
          </p:nvSpPr>
          <p:spPr bwMode="auto">
            <a:xfrm flipV="1">
              <a:off x="4563" y="2419"/>
              <a:ext cx="80" cy="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28" name="Line 21"/>
            <p:cNvSpPr>
              <a:spLocks noChangeShapeType="1"/>
            </p:cNvSpPr>
            <p:nvPr/>
          </p:nvSpPr>
          <p:spPr bwMode="auto">
            <a:xfrm flipV="1">
              <a:off x="4496" y="2513"/>
              <a:ext cx="66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29" name="Line 22"/>
            <p:cNvSpPr>
              <a:spLocks noChangeShapeType="1"/>
            </p:cNvSpPr>
            <p:nvPr/>
          </p:nvSpPr>
          <p:spPr bwMode="auto">
            <a:xfrm>
              <a:off x="4596" y="2418"/>
              <a:ext cx="42" cy="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30" name="Line 23"/>
            <p:cNvSpPr>
              <a:spLocks noChangeShapeType="1"/>
            </p:cNvSpPr>
            <p:nvPr/>
          </p:nvSpPr>
          <p:spPr bwMode="auto">
            <a:xfrm flipV="1">
              <a:off x="4507" y="2418"/>
              <a:ext cx="92" cy="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31" name="Line 24"/>
            <p:cNvSpPr>
              <a:spLocks noChangeShapeType="1"/>
            </p:cNvSpPr>
            <p:nvPr/>
          </p:nvSpPr>
          <p:spPr bwMode="auto">
            <a:xfrm flipV="1">
              <a:off x="4477" y="2496"/>
              <a:ext cx="32" cy="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32" name="Line 25"/>
            <p:cNvSpPr>
              <a:spLocks noChangeShapeType="1"/>
            </p:cNvSpPr>
            <p:nvPr/>
          </p:nvSpPr>
          <p:spPr bwMode="auto">
            <a:xfrm>
              <a:off x="4605" y="2350"/>
              <a:ext cx="13" cy="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33" name="AutoShape 26"/>
            <p:cNvSpPr>
              <a:spLocks noChangeArrowheads="1"/>
            </p:cNvSpPr>
            <p:nvPr/>
          </p:nvSpPr>
          <p:spPr bwMode="auto">
            <a:xfrm>
              <a:off x="4480" y="2169"/>
              <a:ext cx="194" cy="193"/>
            </a:xfrm>
            <a:prstGeom prst="smileyFace">
              <a:avLst>
                <a:gd name="adj" fmla="val 465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1270" name="Group 27"/>
          <p:cNvGrpSpPr>
            <a:grpSpLocks/>
          </p:cNvGrpSpPr>
          <p:nvPr/>
        </p:nvGrpSpPr>
        <p:grpSpPr bwMode="auto">
          <a:xfrm>
            <a:off x="5087938" y="3470275"/>
            <a:ext cx="288925" cy="620713"/>
            <a:chOff x="3405" y="2186"/>
            <a:chExt cx="194" cy="391"/>
          </a:xfrm>
        </p:grpSpPr>
        <p:sp>
          <p:nvSpPr>
            <p:cNvPr id="11318" name="Line 28"/>
            <p:cNvSpPr>
              <a:spLocks noChangeShapeType="1"/>
            </p:cNvSpPr>
            <p:nvPr/>
          </p:nvSpPr>
          <p:spPr bwMode="auto">
            <a:xfrm>
              <a:off x="3543" y="2384"/>
              <a:ext cx="25" cy="19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19" name="Line 29"/>
            <p:cNvSpPr>
              <a:spLocks noChangeShapeType="1"/>
            </p:cNvSpPr>
            <p:nvPr/>
          </p:nvSpPr>
          <p:spPr bwMode="auto">
            <a:xfrm flipV="1">
              <a:off x="3488" y="2424"/>
              <a:ext cx="80" cy="9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20" name="Line 30"/>
            <p:cNvSpPr>
              <a:spLocks noChangeShapeType="1"/>
            </p:cNvSpPr>
            <p:nvPr/>
          </p:nvSpPr>
          <p:spPr bwMode="auto">
            <a:xfrm flipV="1">
              <a:off x="3421" y="2518"/>
              <a:ext cx="66" cy="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21" name="Line 31"/>
            <p:cNvSpPr>
              <a:spLocks noChangeShapeType="1"/>
            </p:cNvSpPr>
            <p:nvPr/>
          </p:nvSpPr>
          <p:spPr bwMode="auto">
            <a:xfrm>
              <a:off x="3523" y="2413"/>
              <a:ext cx="38" cy="1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22" name="Line 32"/>
            <p:cNvSpPr>
              <a:spLocks noChangeShapeType="1"/>
            </p:cNvSpPr>
            <p:nvPr/>
          </p:nvSpPr>
          <p:spPr bwMode="auto">
            <a:xfrm flipV="1">
              <a:off x="3438" y="2417"/>
              <a:ext cx="92" cy="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23" name="Line 33"/>
            <p:cNvSpPr>
              <a:spLocks noChangeShapeType="1"/>
            </p:cNvSpPr>
            <p:nvPr/>
          </p:nvSpPr>
          <p:spPr bwMode="auto">
            <a:xfrm flipV="1">
              <a:off x="3406" y="2497"/>
              <a:ext cx="32" cy="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24" name="Line 34"/>
            <p:cNvSpPr>
              <a:spLocks noChangeShapeType="1"/>
            </p:cNvSpPr>
            <p:nvPr/>
          </p:nvSpPr>
          <p:spPr bwMode="auto">
            <a:xfrm>
              <a:off x="3530" y="2355"/>
              <a:ext cx="13" cy="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25" name="AutoShape 35"/>
            <p:cNvSpPr>
              <a:spLocks noChangeArrowheads="1"/>
            </p:cNvSpPr>
            <p:nvPr/>
          </p:nvSpPr>
          <p:spPr bwMode="auto">
            <a:xfrm>
              <a:off x="3405" y="2186"/>
              <a:ext cx="194" cy="193"/>
            </a:xfrm>
            <a:prstGeom prst="smileyFace">
              <a:avLst>
                <a:gd name="adj" fmla="val 465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1271" name="Group 36"/>
          <p:cNvGrpSpPr>
            <a:grpSpLocks/>
          </p:cNvGrpSpPr>
          <p:nvPr/>
        </p:nvGrpSpPr>
        <p:grpSpPr bwMode="auto">
          <a:xfrm>
            <a:off x="3570288" y="3487738"/>
            <a:ext cx="290512" cy="655637"/>
            <a:chOff x="2390" y="2197"/>
            <a:chExt cx="194" cy="413"/>
          </a:xfrm>
        </p:grpSpPr>
        <p:sp>
          <p:nvSpPr>
            <p:cNvPr id="11310" name="Line 37"/>
            <p:cNvSpPr>
              <a:spLocks noChangeShapeType="1"/>
            </p:cNvSpPr>
            <p:nvPr/>
          </p:nvSpPr>
          <p:spPr bwMode="auto">
            <a:xfrm>
              <a:off x="2528" y="2407"/>
              <a:ext cx="13" cy="20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11" name="Line 38"/>
            <p:cNvSpPr>
              <a:spLocks noChangeShapeType="1"/>
            </p:cNvSpPr>
            <p:nvPr/>
          </p:nvSpPr>
          <p:spPr bwMode="auto">
            <a:xfrm flipV="1">
              <a:off x="2445" y="2451"/>
              <a:ext cx="74" cy="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12" name="Line 39"/>
            <p:cNvSpPr>
              <a:spLocks noChangeShapeType="1"/>
            </p:cNvSpPr>
            <p:nvPr/>
          </p:nvSpPr>
          <p:spPr bwMode="auto">
            <a:xfrm>
              <a:off x="2422" y="2474"/>
              <a:ext cx="22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13" name="Line 40"/>
            <p:cNvSpPr>
              <a:spLocks noChangeShapeType="1"/>
            </p:cNvSpPr>
            <p:nvPr/>
          </p:nvSpPr>
          <p:spPr bwMode="auto">
            <a:xfrm flipH="1">
              <a:off x="2516" y="2424"/>
              <a:ext cx="36" cy="2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14" name="Line 41"/>
            <p:cNvSpPr>
              <a:spLocks noChangeShapeType="1"/>
            </p:cNvSpPr>
            <p:nvPr/>
          </p:nvSpPr>
          <p:spPr bwMode="auto">
            <a:xfrm flipV="1">
              <a:off x="2451" y="2422"/>
              <a:ext cx="96" cy="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15" name="Line 42"/>
            <p:cNvSpPr>
              <a:spLocks noChangeShapeType="1"/>
            </p:cNvSpPr>
            <p:nvPr/>
          </p:nvSpPr>
          <p:spPr bwMode="auto">
            <a:xfrm flipV="1">
              <a:off x="2421" y="2456"/>
              <a:ext cx="32" cy="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16" name="Line 43"/>
            <p:cNvSpPr>
              <a:spLocks noChangeShapeType="1"/>
            </p:cNvSpPr>
            <p:nvPr/>
          </p:nvSpPr>
          <p:spPr bwMode="auto">
            <a:xfrm>
              <a:off x="2515" y="2378"/>
              <a:ext cx="13" cy="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17" name="AutoShape 44"/>
            <p:cNvSpPr>
              <a:spLocks noChangeArrowheads="1"/>
            </p:cNvSpPr>
            <p:nvPr/>
          </p:nvSpPr>
          <p:spPr bwMode="auto">
            <a:xfrm>
              <a:off x="2390" y="2197"/>
              <a:ext cx="194" cy="193"/>
            </a:xfrm>
            <a:prstGeom prst="smileyFace">
              <a:avLst>
                <a:gd name="adj" fmla="val 465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grpSp>
        <p:nvGrpSpPr>
          <p:cNvPr id="11272" name="Group 45"/>
          <p:cNvGrpSpPr>
            <a:grpSpLocks/>
          </p:cNvGrpSpPr>
          <p:nvPr/>
        </p:nvGrpSpPr>
        <p:grpSpPr bwMode="auto">
          <a:xfrm>
            <a:off x="2117725" y="3492500"/>
            <a:ext cx="288925" cy="647700"/>
            <a:chOff x="1417" y="2200"/>
            <a:chExt cx="194" cy="408"/>
          </a:xfrm>
        </p:grpSpPr>
        <p:sp>
          <p:nvSpPr>
            <p:cNvPr id="11299" name="Line 46"/>
            <p:cNvSpPr>
              <a:spLocks noChangeShapeType="1"/>
            </p:cNvSpPr>
            <p:nvPr/>
          </p:nvSpPr>
          <p:spPr bwMode="auto">
            <a:xfrm>
              <a:off x="1555" y="2410"/>
              <a:ext cx="15" cy="19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00" name="Line 47"/>
            <p:cNvSpPr>
              <a:spLocks noChangeShapeType="1"/>
            </p:cNvSpPr>
            <p:nvPr/>
          </p:nvSpPr>
          <p:spPr bwMode="auto">
            <a:xfrm flipV="1">
              <a:off x="1472" y="2454"/>
              <a:ext cx="74" cy="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01" name="Line 48"/>
            <p:cNvSpPr>
              <a:spLocks noChangeShapeType="1"/>
            </p:cNvSpPr>
            <p:nvPr/>
          </p:nvSpPr>
          <p:spPr bwMode="auto">
            <a:xfrm>
              <a:off x="1449" y="2477"/>
              <a:ext cx="22" cy="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02" name="Line 49"/>
            <p:cNvSpPr>
              <a:spLocks noChangeShapeType="1"/>
            </p:cNvSpPr>
            <p:nvPr/>
          </p:nvSpPr>
          <p:spPr bwMode="auto">
            <a:xfrm flipH="1">
              <a:off x="1535" y="2427"/>
              <a:ext cx="44" cy="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03" name="Line 50"/>
            <p:cNvSpPr>
              <a:spLocks noChangeShapeType="1"/>
            </p:cNvSpPr>
            <p:nvPr/>
          </p:nvSpPr>
          <p:spPr bwMode="auto">
            <a:xfrm flipV="1">
              <a:off x="1478" y="2425"/>
              <a:ext cx="96" cy="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04" name="Line 51"/>
            <p:cNvSpPr>
              <a:spLocks noChangeShapeType="1"/>
            </p:cNvSpPr>
            <p:nvPr/>
          </p:nvSpPr>
          <p:spPr bwMode="auto">
            <a:xfrm flipV="1">
              <a:off x="1448" y="2459"/>
              <a:ext cx="32" cy="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05" name="Line 52"/>
            <p:cNvSpPr>
              <a:spLocks noChangeShapeType="1"/>
            </p:cNvSpPr>
            <p:nvPr/>
          </p:nvSpPr>
          <p:spPr bwMode="auto">
            <a:xfrm>
              <a:off x="1542" y="2381"/>
              <a:ext cx="13" cy="3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06" name="AutoShape 53"/>
            <p:cNvSpPr>
              <a:spLocks noChangeArrowheads="1"/>
            </p:cNvSpPr>
            <p:nvPr/>
          </p:nvSpPr>
          <p:spPr bwMode="auto">
            <a:xfrm>
              <a:off x="1417" y="2200"/>
              <a:ext cx="194" cy="193"/>
            </a:xfrm>
            <a:prstGeom prst="smileyFace">
              <a:avLst>
                <a:gd name="adj" fmla="val 465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07" name="Line 54"/>
            <p:cNvSpPr>
              <a:spLocks noChangeShapeType="1"/>
            </p:cNvSpPr>
            <p:nvPr/>
          </p:nvSpPr>
          <p:spPr bwMode="auto">
            <a:xfrm flipH="1" flipV="1">
              <a:off x="1470" y="2586"/>
              <a:ext cx="108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08" name="Line 55"/>
            <p:cNvSpPr>
              <a:spLocks noChangeShapeType="1"/>
            </p:cNvSpPr>
            <p:nvPr/>
          </p:nvSpPr>
          <p:spPr bwMode="auto">
            <a:xfrm flipH="1" flipV="1">
              <a:off x="1441" y="2601"/>
              <a:ext cx="118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1309" name="Line 56"/>
            <p:cNvSpPr>
              <a:spLocks noChangeShapeType="1"/>
            </p:cNvSpPr>
            <p:nvPr/>
          </p:nvSpPr>
          <p:spPr bwMode="auto">
            <a:xfrm flipV="1">
              <a:off x="1554" y="2590"/>
              <a:ext cx="32" cy="1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</p:grpSp>
      <p:sp>
        <p:nvSpPr>
          <p:cNvPr id="11273" name="Oval 57"/>
          <p:cNvSpPr>
            <a:spLocks noChangeArrowheads="1"/>
          </p:cNvSpPr>
          <p:nvPr/>
        </p:nvSpPr>
        <p:spPr bwMode="auto">
          <a:xfrm>
            <a:off x="915988" y="3300413"/>
            <a:ext cx="176212" cy="93662"/>
          </a:xfrm>
          <a:prstGeom prst="ellipse">
            <a:avLst/>
          </a:prstGeom>
          <a:solidFill>
            <a:schemeClr val="accent1"/>
          </a:solid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" charset="-128"/>
            </a:endParaRPr>
          </a:p>
        </p:txBody>
      </p:sp>
      <p:grpSp>
        <p:nvGrpSpPr>
          <p:cNvPr id="11281" name="Group 105"/>
          <p:cNvGrpSpPr>
            <a:grpSpLocks/>
          </p:cNvGrpSpPr>
          <p:nvPr/>
        </p:nvGrpSpPr>
        <p:grpSpPr bwMode="auto">
          <a:xfrm>
            <a:off x="0" y="5729288"/>
            <a:ext cx="9144000" cy="1128712"/>
            <a:chOff x="0" y="3609"/>
            <a:chExt cx="5760" cy="711"/>
          </a:xfrm>
        </p:grpSpPr>
        <p:sp>
          <p:nvSpPr>
            <p:cNvPr id="11282" name="Rectangle 106"/>
            <p:cNvSpPr>
              <a:spLocks noChangeArrowheads="1"/>
            </p:cNvSpPr>
            <p:nvPr/>
          </p:nvSpPr>
          <p:spPr bwMode="auto">
            <a:xfrm>
              <a:off x="0" y="3609"/>
              <a:ext cx="5760" cy="7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FFFF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" charset="-128"/>
              </a:endParaRPr>
            </a:p>
          </p:txBody>
        </p:sp>
        <p:pic>
          <p:nvPicPr>
            <p:cNvPr id="11283" name="Picture 5" descr="Ecophon brand logo cmyk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9" y="3757"/>
              <a:ext cx="105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CC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3" name="Picture 3" descr="Klassrum_bild12_0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 t="90386" r="1041"/>
          <a:stretch/>
        </p:blipFill>
        <p:spPr bwMode="auto">
          <a:xfrm>
            <a:off x="0" y="5700496"/>
            <a:ext cx="9170988" cy="115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3" descr="C:\Users\J0118172\Pictures\ëcophon log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045" y="145311"/>
            <a:ext cx="1425743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http://science-all.com/images/sky/sky-0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" t="50000"/>
          <a:stretch/>
        </p:blipFill>
        <p:spPr bwMode="auto">
          <a:xfrm>
            <a:off x="1587" y="16148"/>
            <a:ext cx="9277415" cy="264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discovertheforest.org/images/hero/home/6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6" r="66582" b="11933"/>
          <a:stretch/>
        </p:blipFill>
        <p:spPr bwMode="auto">
          <a:xfrm>
            <a:off x="7236296" y="2663838"/>
            <a:ext cx="2042707" cy="4194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10396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FBE8A-F95C-4A68-A8BC-F52AEFEAA3AB}" type="datetime1">
              <a:rPr kumimoji="0" lang="cs-CZ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20-06-2017</a:t>
            </a:fld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Tisková konference Měření ve školách</a:t>
            </a:r>
            <a:endParaRPr kumimoji="0" lang="cs-CZ" sz="1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8" name="Ovál 7"/>
          <p:cNvSpPr/>
          <p:nvPr/>
        </p:nvSpPr>
        <p:spPr>
          <a:xfrm>
            <a:off x="5241864" y="1052736"/>
            <a:ext cx="1486918" cy="48816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0" name="Plátno 9"/>
          <p:cNvGrpSpPr/>
          <p:nvPr/>
        </p:nvGrpSpPr>
        <p:grpSpPr>
          <a:xfrm>
            <a:off x="145363" y="1514200"/>
            <a:ext cx="10390909" cy="8714943"/>
            <a:chOff x="0" y="0"/>
            <a:chExt cx="7534910" cy="6398895"/>
          </a:xfrm>
        </p:grpSpPr>
        <p:sp>
          <p:nvSpPr>
            <p:cNvPr id="11" name="Obdélník 10"/>
            <p:cNvSpPr/>
            <p:nvPr/>
          </p:nvSpPr>
          <p:spPr>
            <a:xfrm>
              <a:off x="1169670" y="3245485"/>
              <a:ext cx="6365240" cy="3153410"/>
            </a:xfrm>
            <a:prstGeom prst="rect">
              <a:avLst/>
            </a:prstGeom>
            <a:noFill/>
            <a:ln>
              <a:noFill/>
            </a:ln>
          </p:spPr>
        </p:sp>
        <p:grpSp>
          <p:nvGrpSpPr>
            <p:cNvPr id="12" name="Group 210"/>
            <p:cNvGrpSpPr>
              <a:grpSpLocks/>
            </p:cNvGrpSpPr>
            <p:nvPr/>
          </p:nvGrpSpPr>
          <p:grpSpPr bwMode="auto">
            <a:xfrm>
              <a:off x="0" y="0"/>
              <a:ext cx="6365240" cy="3014345"/>
              <a:chOff x="708" y="2823"/>
              <a:chExt cx="10024" cy="4747"/>
            </a:xfrm>
          </p:grpSpPr>
          <p:sp>
            <p:nvSpPr>
              <p:cNvPr id="101" name="Rectangle 10"/>
              <p:cNvSpPr>
                <a:spLocks noChangeArrowheads="1"/>
              </p:cNvSpPr>
              <p:nvPr/>
            </p:nvSpPr>
            <p:spPr bwMode="auto">
              <a:xfrm>
                <a:off x="2836" y="3128"/>
                <a:ext cx="624" cy="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Prostor</a:t>
                </a:r>
                <a:endParaRPr kumimoji="0" lang="cs-CZ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02" name="Rectangle 11"/>
              <p:cNvSpPr>
                <a:spLocks noChangeArrowheads="1"/>
              </p:cNvSpPr>
              <p:nvPr/>
            </p:nvSpPr>
            <p:spPr bwMode="auto">
              <a:xfrm>
                <a:off x="5673" y="3027"/>
                <a:ext cx="973" cy="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Objem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</a:t>
                </a:r>
                <a:r>
                  <a:rPr kumimoji="0" lang="cs-CZ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(m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03" name="Rectangle 12"/>
              <p:cNvSpPr>
                <a:spLocks noChangeArrowheads="1"/>
              </p:cNvSpPr>
              <p:nvPr/>
            </p:nvSpPr>
            <p:spPr bwMode="auto">
              <a:xfrm>
                <a:off x="6419" y="3004"/>
                <a:ext cx="49" cy="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3</a:t>
                </a:r>
                <a:endParaRPr kumimoji="0" lang="cs-CZ" sz="9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04" name="Rectangle 13"/>
              <p:cNvSpPr>
                <a:spLocks noChangeArrowheads="1"/>
              </p:cNvSpPr>
              <p:nvPr/>
            </p:nvSpPr>
            <p:spPr bwMode="auto">
              <a:xfrm>
                <a:off x="6420" y="3027"/>
                <a:ext cx="108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) 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05" name="Rectangle 14"/>
              <p:cNvSpPr>
                <a:spLocks noChangeArrowheads="1"/>
              </p:cNvSpPr>
              <p:nvPr/>
            </p:nvSpPr>
            <p:spPr bwMode="auto">
              <a:xfrm>
                <a:off x="5641" y="3274"/>
                <a:ext cx="1005" cy="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(</a:t>
                </a: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orienta</a:t>
                </a:r>
                <a:r>
                  <a:rPr kumimoji="0" lang="cs-CZ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č</a:t>
                </a: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n</a:t>
                </a:r>
                <a:r>
                  <a:rPr kumimoji="0" lang="cs-CZ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ě</a:t>
                </a: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)</a:t>
                </a:r>
                <a:endParaRPr kumimoji="0" lang="cs-CZ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06" name="Rectangle 15"/>
              <p:cNvSpPr>
                <a:spLocks noChangeArrowheads="1"/>
              </p:cNvSpPr>
              <p:nvPr/>
            </p:nvSpPr>
            <p:spPr bwMode="auto">
              <a:xfrm>
                <a:off x="6902" y="2881"/>
                <a:ext cx="594" cy="2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Doba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T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07" name="Rectangle 16"/>
              <p:cNvSpPr>
                <a:spLocks noChangeArrowheads="1"/>
              </p:cNvSpPr>
              <p:nvPr/>
            </p:nvSpPr>
            <p:spPr bwMode="auto">
              <a:xfrm>
                <a:off x="7485" y="2968"/>
                <a:ext cx="86" cy="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0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08" name="Rectangle 17"/>
              <p:cNvSpPr>
                <a:spLocks noChangeArrowheads="1"/>
              </p:cNvSpPr>
              <p:nvPr/>
            </p:nvSpPr>
            <p:spPr bwMode="auto">
              <a:xfrm>
                <a:off x="7564" y="2881"/>
                <a:ext cx="304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(s) 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09" name="Rectangle 18"/>
              <p:cNvSpPr>
                <a:spLocks noChangeArrowheads="1"/>
              </p:cNvSpPr>
              <p:nvPr/>
            </p:nvSpPr>
            <p:spPr bwMode="auto">
              <a:xfrm>
                <a:off x="6949" y="3143"/>
                <a:ext cx="935" cy="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(</a:t>
                </a: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Akustická</a:t>
                </a: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</a:t>
                </a:r>
                <a:endParaRPr kumimoji="0" lang="cs-CZ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10" name="Rectangle 19"/>
              <p:cNvSpPr>
                <a:spLocks noChangeArrowheads="1"/>
              </p:cNvSpPr>
              <p:nvPr/>
            </p:nvSpPr>
            <p:spPr bwMode="auto">
              <a:xfrm>
                <a:off x="7044" y="3390"/>
                <a:ext cx="633" cy="2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úprava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)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11" name="Rectangle 20"/>
              <p:cNvSpPr>
                <a:spLocks noChangeArrowheads="1"/>
              </p:cNvSpPr>
              <p:nvPr/>
            </p:nvSpPr>
            <p:spPr bwMode="auto">
              <a:xfrm>
                <a:off x="8179" y="2867"/>
                <a:ext cx="849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Obrázek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s 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12" name="Rectangle 21"/>
              <p:cNvSpPr>
                <a:spLocks noChangeArrowheads="1"/>
              </p:cNvSpPr>
              <p:nvPr/>
            </p:nvSpPr>
            <p:spPr bwMode="auto">
              <a:xfrm>
                <a:off x="8226" y="3114"/>
                <a:ext cx="820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rozmezím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13" name="Rectangle 22"/>
              <p:cNvSpPr>
                <a:spLocks noChangeArrowheads="1"/>
              </p:cNvSpPr>
              <p:nvPr/>
            </p:nvSpPr>
            <p:spPr bwMode="auto">
              <a:xfrm>
                <a:off x="8100" y="3376"/>
                <a:ext cx="846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hodnot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T/T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14" name="Rectangle 23"/>
              <p:cNvSpPr>
                <a:spLocks noChangeArrowheads="1"/>
              </p:cNvSpPr>
              <p:nvPr/>
            </p:nvSpPr>
            <p:spPr bwMode="auto">
              <a:xfrm>
                <a:off x="8982" y="3463"/>
                <a:ext cx="86" cy="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0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15" name="Rectangle 24"/>
              <p:cNvSpPr>
                <a:spLocks noChangeArrowheads="1"/>
              </p:cNvSpPr>
              <p:nvPr/>
            </p:nvSpPr>
            <p:spPr bwMode="auto">
              <a:xfrm>
                <a:off x="9550" y="3128"/>
                <a:ext cx="827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Poznámka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16" name="Rectangle 25"/>
              <p:cNvSpPr>
                <a:spLocks noChangeArrowheads="1"/>
              </p:cNvSpPr>
              <p:nvPr/>
            </p:nvSpPr>
            <p:spPr bwMode="auto">
              <a:xfrm>
                <a:off x="2316" y="3681"/>
                <a:ext cx="1613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U</a:t>
                </a:r>
                <a:r>
                  <a:rPr kumimoji="0" lang="cs-CZ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č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ebna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a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posluchárna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17" name="Rectangle 26"/>
              <p:cNvSpPr>
                <a:spLocks noChangeArrowheads="1"/>
              </p:cNvSpPr>
              <p:nvPr/>
            </p:nvSpPr>
            <p:spPr bwMode="auto">
              <a:xfrm>
                <a:off x="5830" y="3681"/>
                <a:ext cx="492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do 250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18" name="Rectangle 27"/>
              <p:cNvSpPr>
                <a:spLocks noChangeArrowheads="1"/>
              </p:cNvSpPr>
              <p:nvPr/>
            </p:nvSpPr>
            <p:spPr bwMode="auto">
              <a:xfrm>
                <a:off x="7233" y="3681"/>
                <a:ext cx="223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0,7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19" name="Rectangle 28"/>
              <p:cNvSpPr>
                <a:spLocks noChangeArrowheads="1"/>
              </p:cNvSpPr>
              <p:nvPr/>
            </p:nvSpPr>
            <p:spPr bwMode="auto">
              <a:xfrm>
                <a:off x="8478" y="3681"/>
                <a:ext cx="242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A.4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20" name="Rectangle 29"/>
              <p:cNvSpPr>
                <a:spLocks noChangeArrowheads="1"/>
              </p:cNvSpPr>
              <p:nvPr/>
            </p:nvSpPr>
            <p:spPr bwMode="auto">
              <a:xfrm>
                <a:off x="2678" y="3928"/>
                <a:ext cx="897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Posluchárna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21" name="Rectangle 30"/>
              <p:cNvSpPr>
                <a:spLocks noChangeArrowheads="1"/>
              </p:cNvSpPr>
              <p:nvPr/>
            </p:nvSpPr>
            <p:spPr bwMode="auto">
              <a:xfrm>
                <a:off x="5783" y="3928"/>
                <a:ext cx="626" cy="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p</a:t>
                </a:r>
                <a:r>
                  <a:rPr kumimoji="0" lang="cs-CZ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ř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es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250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22" name="Rectangle 31"/>
              <p:cNvSpPr>
                <a:spLocks noChangeArrowheads="1"/>
              </p:cNvSpPr>
              <p:nvPr/>
            </p:nvSpPr>
            <p:spPr bwMode="auto">
              <a:xfrm>
                <a:off x="6807" y="3928"/>
                <a:ext cx="1153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Závislost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3 -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A.1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23" name="Rectangle 32"/>
              <p:cNvSpPr>
                <a:spLocks noChangeArrowheads="1"/>
              </p:cNvSpPr>
              <p:nvPr/>
            </p:nvSpPr>
            <p:spPr bwMode="auto">
              <a:xfrm>
                <a:off x="8478" y="3928"/>
                <a:ext cx="242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A.4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24" name="Rectangle 33"/>
              <p:cNvSpPr>
                <a:spLocks noChangeArrowheads="1"/>
              </p:cNvSpPr>
              <p:nvPr/>
            </p:nvSpPr>
            <p:spPr bwMode="auto">
              <a:xfrm>
                <a:off x="2126" y="4176"/>
                <a:ext cx="2030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Jazyková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u</a:t>
                </a:r>
                <a:r>
                  <a:rPr kumimoji="0" lang="cs-CZ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č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ebna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(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laborato</a:t>
                </a:r>
                <a:r>
                  <a:rPr kumimoji="0" lang="cs-CZ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ř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)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25" name="Rectangle 34"/>
              <p:cNvSpPr>
                <a:spLocks noChangeArrowheads="1"/>
              </p:cNvSpPr>
              <p:nvPr/>
            </p:nvSpPr>
            <p:spPr bwMode="auto">
              <a:xfrm>
                <a:off x="5673" y="4176"/>
                <a:ext cx="796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130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až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180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26" name="Rectangle 35"/>
              <p:cNvSpPr>
                <a:spLocks noChangeArrowheads="1"/>
              </p:cNvSpPr>
              <p:nvPr/>
            </p:nvSpPr>
            <p:spPr bwMode="auto">
              <a:xfrm>
                <a:off x="7186" y="4176"/>
                <a:ext cx="313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0,45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27" name="Rectangle 36"/>
              <p:cNvSpPr>
                <a:spLocks noChangeArrowheads="1"/>
              </p:cNvSpPr>
              <p:nvPr/>
            </p:nvSpPr>
            <p:spPr bwMode="auto">
              <a:xfrm>
                <a:off x="8478" y="4176"/>
                <a:ext cx="242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A.4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28" name="Rectangle 37"/>
              <p:cNvSpPr>
                <a:spLocks noChangeArrowheads="1"/>
              </p:cNvSpPr>
              <p:nvPr/>
            </p:nvSpPr>
            <p:spPr bwMode="auto">
              <a:xfrm>
                <a:off x="2379" y="4423"/>
                <a:ext cx="1534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Audiovizuální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u</a:t>
                </a:r>
                <a:r>
                  <a:rPr kumimoji="0" lang="cs-CZ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č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ebna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29" name="Rectangle 38"/>
              <p:cNvSpPr>
                <a:spLocks noChangeArrowheads="1"/>
              </p:cNvSpPr>
              <p:nvPr/>
            </p:nvSpPr>
            <p:spPr bwMode="auto">
              <a:xfrm>
                <a:off x="5956" y="4423"/>
                <a:ext cx="269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200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30" name="Rectangle 39"/>
              <p:cNvSpPr>
                <a:spLocks noChangeArrowheads="1"/>
              </p:cNvSpPr>
              <p:nvPr/>
            </p:nvSpPr>
            <p:spPr bwMode="auto">
              <a:xfrm>
                <a:off x="7233" y="4423"/>
                <a:ext cx="223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0,6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31" name="Rectangle 40"/>
              <p:cNvSpPr>
                <a:spLocks noChangeArrowheads="1"/>
              </p:cNvSpPr>
              <p:nvPr/>
            </p:nvSpPr>
            <p:spPr bwMode="auto">
              <a:xfrm>
                <a:off x="8478" y="4423"/>
                <a:ext cx="242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A.4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32" name="Rectangle 41"/>
              <p:cNvSpPr>
                <a:spLocks noChangeArrowheads="1"/>
              </p:cNvSpPr>
              <p:nvPr/>
            </p:nvSpPr>
            <p:spPr bwMode="auto">
              <a:xfrm>
                <a:off x="2237" y="4670"/>
                <a:ext cx="1809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U</a:t>
                </a:r>
                <a:r>
                  <a:rPr kumimoji="0" lang="cs-CZ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č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ebna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hudební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výchovy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33" name="Rectangle 42"/>
              <p:cNvSpPr>
                <a:spLocks noChangeArrowheads="1"/>
              </p:cNvSpPr>
              <p:nvPr/>
            </p:nvSpPr>
            <p:spPr bwMode="auto">
              <a:xfrm>
                <a:off x="5956" y="4670"/>
                <a:ext cx="269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200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34" name="Rectangle 43"/>
              <p:cNvSpPr>
                <a:spLocks noChangeArrowheads="1"/>
              </p:cNvSpPr>
              <p:nvPr/>
            </p:nvSpPr>
            <p:spPr bwMode="auto">
              <a:xfrm>
                <a:off x="7233" y="4670"/>
                <a:ext cx="223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0,9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35" name="Rectangle 44"/>
              <p:cNvSpPr>
                <a:spLocks noChangeArrowheads="1"/>
              </p:cNvSpPr>
              <p:nvPr/>
            </p:nvSpPr>
            <p:spPr bwMode="auto">
              <a:xfrm>
                <a:off x="8478" y="4670"/>
                <a:ext cx="242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A.3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36" name="Rectangle 45"/>
              <p:cNvSpPr>
                <a:spLocks noChangeArrowheads="1"/>
              </p:cNvSpPr>
              <p:nvPr/>
            </p:nvSpPr>
            <p:spPr bwMode="auto">
              <a:xfrm>
                <a:off x="1370" y="4917"/>
                <a:ext cx="3643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U</a:t>
                </a:r>
                <a:r>
                  <a:rPr kumimoji="0" lang="cs-CZ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č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ebna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hudební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výchovy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p</a:t>
                </a:r>
                <a:r>
                  <a:rPr kumimoji="0" lang="cs-CZ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ř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i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reprodukované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hudb</a:t>
                </a:r>
                <a:r>
                  <a:rPr kumimoji="0" lang="cs-CZ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ě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37" name="Rectangle 46"/>
              <p:cNvSpPr>
                <a:spLocks noChangeArrowheads="1"/>
              </p:cNvSpPr>
              <p:nvPr/>
            </p:nvSpPr>
            <p:spPr bwMode="auto">
              <a:xfrm>
                <a:off x="5956" y="4917"/>
                <a:ext cx="269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200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38" name="Rectangle 47"/>
              <p:cNvSpPr>
                <a:spLocks noChangeArrowheads="1"/>
              </p:cNvSpPr>
              <p:nvPr/>
            </p:nvSpPr>
            <p:spPr bwMode="auto">
              <a:xfrm>
                <a:off x="7233" y="4917"/>
                <a:ext cx="223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0,5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39" name="Rectangle 48"/>
              <p:cNvSpPr>
                <a:spLocks noChangeArrowheads="1"/>
              </p:cNvSpPr>
              <p:nvPr/>
            </p:nvSpPr>
            <p:spPr bwMode="auto">
              <a:xfrm>
                <a:off x="8478" y="4917"/>
                <a:ext cx="242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A.3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40" name="Rectangle 49"/>
              <p:cNvSpPr>
                <a:spLocks noChangeArrowheads="1"/>
              </p:cNvSpPr>
              <p:nvPr/>
            </p:nvSpPr>
            <p:spPr bwMode="auto">
              <a:xfrm>
                <a:off x="1291" y="5165"/>
                <a:ext cx="3815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U</a:t>
                </a:r>
                <a:r>
                  <a:rPr kumimoji="0" lang="cs-CZ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č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ebna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hry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na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individuální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nástroje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a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sólového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zp</a:t>
                </a:r>
                <a:r>
                  <a:rPr kumimoji="0" lang="cs-CZ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ě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vu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41" name="Rectangle 50"/>
              <p:cNvSpPr>
                <a:spLocks noChangeArrowheads="1"/>
              </p:cNvSpPr>
              <p:nvPr/>
            </p:nvSpPr>
            <p:spPr bwMode="auto">
              <a:xfrm>
                <a:off x="5720" y="5165"/>
                <a:ext cx="707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80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až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120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42" name="Rectangle 51"/>
              <p:cNvSpPr>
                <a:spLocks noChangeArrowheads="1"/>
              </p:cNvSpPr>
              <p:nvPr/>
            </p:nvSpPr>
            <p:spPr bwMode="auto">
              <a:xfrm>
                <a:off x="7233" y="5165"/>
                <a:ext cx="223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0,7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43" name="Rectangle 52"/>
              <p:cNvSpPr>
                <a:spLocks noChangeArrowheads="1"/>
              </p:cNvSpPr>
              <p:nvPr/>
            </p:nvSpPr>
            <p:spPr bwMode="auto">
              <a:xfrm>
                <a:off x="8478" y="5165"/>
                <a:ext cx="242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A.3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44" name="Rectangle 53"/>
              <p:cNvSpPr>
                <a:spLocks noChangeArrowheads="1"/>
              </p:cNvSpPr>
              <p:nvPr/>
            </p:nvSpPr>
            <p:spPr bwMode="auto">
              <a:xfrm>
                <a:off x="1780" y="5412"/>
                <a:ext cx="2836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U</a:t>
                </a:r>
                <a:r>
                  <a:rPr kumimoji="0" lang="cs-CZ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č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ebna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orchestrální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hry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hudebních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škol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45" name="Rectangle 54"/>
              <p:cNvSpPr>
                <a:spLocks noChangeArrowheads="1"/>
              </p:cNvSpPr>
              <p:nvPr/>
            </p:nvSpPr>
            <p:spPr bwMode="auto">
              <a:xfrm>
                <a:off x="6082" y="5412"/>
                <a:ext cx="53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-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46" name="Rectangle 55"/>
              <p:cNvSpPr>
                <a:spLocks noChangeArrowheads="1"/>
              </p:cNvSpPr>
              <p:nvPr/>
            </p:nvSpPr>
            <p:spPr bwMode="auto">
              <a:xfrm>
                <a:off x="6807" y="5412"/>
                <a:ext cx="1153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Závislost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2 -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A.1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47" name="Rectangle 56"/>
              <p:cNvSpPr>
                <a:spLocks noChangeArrowheads="1"/>
              </p:cNvSpPr>
              <p:nvPr/>
            </p:nvSpPr>
            <p:spPr bwMode="auto">
              <a:xfrm>
                <a:off x="8478" y="5412"/>
                <a:ext cx="242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A.2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48" name="Rectangle 57"/>
              <p:cNvSpPr>
                <a:spLocks noChangeArrowheads="1"/>
              </p:cNvSpPr>
              <p:nvPr/>
            </p:nvSpPr>
            <p:spPr bwMode="auto">
              <a:xfrm>
                <a:off x="9329" y="5412"/>
                <a:ext cx="1338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Objem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V</a:t>
                </a:r>
                <a:r>
                  <a:rPr kumimoji="0" lang="cs-CZ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≥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600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m3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49" name="Rectangle 58"/>
              <p:cNvSpPr>
                <a:spLocks noChangeArrowheads="1"/>
              </p:cNvSpPr>
              <p:nvPr/>
            </p:nvSpPr>
            <p:spPr bwMode="auto">
              <a:xfrm>
                <a:off x="1654" y="5659"/>
                <a:ext cx="3081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T</a:t>
                </a:r>
                <a:r>
                  <a:rPr kumimoji="0" lang="cs-CZ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ě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locvi</a:t>
                </a:r>
                <a:r>
                  <a:rPr kumimoji="0" lang="cs-CZ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č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na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a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plave</a:t>
                </a:r>
                <a:r>
                  <a:rPr kumimoji="0" lang="cs-CZ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c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ká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hala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všech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typ</a:t>
                </a:r>
                <a:r>
                  <a:rPr kumimoji="0" lang="cs-CZ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ů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škol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50" name="Rectangle 59"/>
              <p:cNvSpPr>
                <a:spLocks noChangeArrowheads="1"/>
              </p:cNvSpPr>
              <p:nvPr/>
            </p:nvSpPr>
            <p:spPr bwMode="auto">
              <a:xfrm>
                <a:off x="6082" y="5659"/>
                <a:ext cx="53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-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51" name="Rectangle 60"/>
              <p:cNvSpPr>
                <a:spLocks noChangeArrowheads="1"/>
              </p:cNvSpPr>
              <p:nvPr/>
            </p:nvSpPr>
            <p:spPr bwMode="auto">
              <a:xfrm>
                <a:off x="6807" y="5659"/>
                <a:ext cx="1153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Závislost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5 -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A.1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52" name="Rectangle 61"/>
              <p:cNvSpPr>
                <a:spLocks noChangeArrowheads="1"/>
              </p:cNvSpPr>
              <p:nvPr/>
            </p:nvSpPr>
            <p:spPr bwMode="auto">
              <a:xfrm>
                <a:off x="8478" y="5659"/>
                <a:ext cx="242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A.8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53" name="Rectangle 62"/>
              <p:cNvSpPr>
                <a:spLocks noChangeArrowheads="1"/>
              </p:cNvSpPr>
              <p:nvPr/>
            </p:nvSpPr>
            <p:spPr bwMode="auto">
              <a:xfrm>
                <a:off x="1985" y="6008"/>
                <a:ext cx="2627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Sborovna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ne</a:t>
                </a:r>
                <a:r>
                  <a:rPr kumimoji="0" lang="cs-CZ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bo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konferen</a:t>
                </a:r>
                <a:r>
                  <a:rPr kumimoji="0" lang="cs-CZ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č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ní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místnost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54" name="Rectangle 63"/>
              <p:cNvSpPr>
                <a:spLocks noChangeArrowheads="1"/>
              </p:cNvSpPr>
              <p:nvPr/>
            </p:nvSpPr>
            <p:spPr bwMode="auto">
              <a:xfrm>
                <a:off x="6082" y="6008"/>
                <a:ext cx="53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-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55" name="Rectangle 64"/>
              <p:cNvSpPr>
                <a:spLocks noChangeArrowheads="1"/>
              </p:cNvSpPr>
              <p:nvPr/>
            </p:nvSpPr>
            <p:spPr bwMode="auto">
              <a:xfrm>
                <a:off x="6807" y="5892"/>
                <a:ext cx="1199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(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Širokopásmový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56" name="Rectangle 65"/>
              <p:cNvSpPr>
                <a:spLocks noChangeArrowheads="1"/>
              </p:cNvSpPr>
              <p:nvPr/>
            </p:nvSpPr>
            <p:spPr bwMode="auto">
              <a:xfrm>
                <a:off x="6792" y="6139"/>
                <a:ext cx="1020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obklad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stropu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)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57" name="Rectangle 66"/>
              <p:cNvSpPr>
                <a:spLocks noChangeArrowheads="1"/>
              </p:cNvSpPr>
              <p:nvPr/>
            </p:nvSpPr>
            <p:spPr bwMode="auto">
              <a:xfrm>
                <a:off x="7769" y="6110"/>
                <a:ext cx="68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*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58" name="Rectangle 67"/>
              <p:cNvSpPr>
                <a:spLocks noChangeArrowheads="1"/>
              </p:cNvSpPr>
              <p:nvPr/>
            </p:nvSpPr>
            <p:spPr bwMode="auto">
              <a:xfrm>
                <a:off x="8573" y="6008"/>
                <a:ext cx="53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-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59" name="Rectangle 68"/>
              <p:cNvSpPr>
                <a:spLocks noChangeArrowheads="1"/>
              </p:cNvSpPr>
              <p:nvPr/>
            </p:nvSpPr>
            <p:spPr bwMode="auto">
              <a:xfrm>
                <a:off x="2300" y="6372"/>
                <a:ext cx="1673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U</a:t>
                </a:r>
                <a:r>
                  <a:rPr kumimoji="0" lang="cs-CZ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č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ebna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pracovní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výuky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60" name="Rectangle 69"/>
              <p:cNvSpPr>
                <a:spLocks noChangeArrowheads="1"/>
              </p:cNvSpPr>
              <p:nvPr/>
            </p:nvSpPr>
            <p:spPr bwMode="auto">
              <a:xfrm>
                <a:off x="6082" y="6372"/>
                <a:ext cx="53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-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61" name="Rectangle 70"/>
              <p:cNvSpPr>
                <a:spLocks noChangeArrowheads="1"/>
              </p:cNvSpPr>
              <p:nvPr/>
            </p:nvSpPr>
            <p:spPr bwMode="auto">
              <a:xfrm>
                <a:off x="7312" y="6372"/>
                <a:ext cx="88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,,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62" name="Rectangle 71"/>
              <p:cNvSpPr>
                <a:spLocks noChangeArrowheads="1"/>
              </p:cNvSpPr>
              <p:nvPr/>
            </p:nvSpPr>
            <p:spPr bwMode="auto">
              <a:xfrm>
                <a:off x="8573" y="6372"/>
                <a:ext cx="53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-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63" name="Rectangle 72"/>
              <p:cNvSpPr>
                <a:spLocks noChangeArrowheads="1"/>
              </p:cNvSpPr>
              <p:nvPr/>
            </p:nvSpPr>
            <p:spPr bwMode="auto">
              <a:xfrm>
                <a:off x="2158" y="6619"/>
                <a:ext cx="1977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U</a:t>
                </a:r>
                <a:r>
                  <a:rPr kumimoji="0" lang="cs-CZ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č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ebna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gymnastiky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a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tance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64" name="Rectangle 73"/>
              <p:cNvSpPr>
                <a:spLocks noChangeArrowheads="1"/>
              </p:cNvSpPr>
              <p:nvPr/>
            </p:nvSpPr>
            <p:spPr bwMode="auto">
              <a:xfrm>
                <a:off x="6082" y="6619"/>
                <a:ext cx="53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-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65" name="Rectangle 74"/>
              <p:cNvSpPr>
                <a:spLocks noChangeArrowheads="1"/>
              </p:cNvSpPr>
              <p:nvPr/>
            </p:nvSpPr>
            <p:spPr bwMode="auto">
              <a:xfrm>
                <a:off x="7312" y="6619"/>
                <a:ext cx="88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,,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66" name="Rectangle 75"/>
              <p:cNvSpPr>
                <a:spLocks noChangeArrowheads="1"/>
              </p:cNvSpPr>
              <p:nvPr/>
            </p:nvSpPr>
            <p:spPr bwMode="auto">
              <a:xfrm>
                <a:off x="8573" y="6619"/>
                <a:ext cx="53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-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67" name="Rectangle 76"/>
              <p:cNvSpPr>
                <a:spLocks noChangeArrowheads="1"/>
              </p:cNvSpPr>
              <p:nvPr/>
            </p:nvSpPr>
            <p:spPr bwMode="auto">
              <a:xfrm>
                <a:off x="1149" y="6866"/>
                <a:ext cx="4163" cy="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Místnost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pro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hry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v mate</a:t>
                </a:r>
                <a:r>
                  <a:rPr kumimoji="0" lang="cs-CZ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ř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kých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školách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a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školních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družinách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68" name="Rectangle 77"/>
              <p:cNvSpPr>
                <a:spLocks noChangeArrowheads="1"/>
              </p:cNvSpPr>
              <p:nvPr/>
            </p:nvSpPr>
            <p:spPr bwMode="auto">
              <a:xfrm>
                <a:off x="5673" y="6866"/>
                <a:ext cx="796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130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až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200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69" name="Rectangle 78"/>
              <p:cNvSpPr>
                <a:spLocks noChangeArrowheads="1"/>
              </p:cNvSpPr>
              <p:nvPr/>
            </p:nvSpPr>
            <p:spPr bwMode="auto">
              <a:xfrm>
                <a:off x="7312" y="6866"/>
                <a:ext cx="88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,,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70" name="Rectangle 79"/>
              <p:cNvSpPr>
                <a:spLocks noChangeArrowheads="1"/>
              </p:cNvSpPr>
              <p:nvPr/>
            </p:nvSpPr>
            <p:spPr bwMode="auto">
              <a:xfrm>
                <a:off x="8573" y="6866"/>
                <a:ext cx="53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-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71" name="Rectangle 80"/>
              <p:cNvSpPr>
                <a:spLocks noChangeArrowheads="1"/>
              </p:cNvSpPr>
              <p:nvPr/>
            </p:nvSpPr>
            <p:spPr bwMode="auto">
              <a:xfrm>
                <a:off x="2489" y="7114"/>
                <a:ext cx="1411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Denní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místnost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jeslí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72" name="Rectangle 81"/>
              <p:cNvSpPr>
                <a:spLocks noChangeArrowheads="1"/>
              </p:cNvSpPr>
              <p:nvPr/>
            </p:nvSpPr>
            <p:spPr bwMode="auto">
              <a:xfrm>
                <a:off x="5956" y="7114"/>
                <a:ext cx="269" cy="2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150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73" name="Rectangle 82"/>
              <p:cNvSpPr>
                <a:spLocks noChangeArrowheads="1"/>
              </p:cNvSpPr>
              <p:nvPr/>
            </p:nvSpPr>
            <p:spPr bwMode="auto">
              <a:xfrm>
                <a:off x="7312" y="7114"/>
                <a:ext cx="88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,,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74" name="Rectangle 83"/>
              <p:cNvSpPr>
                <a:spLocks noChangeArrowheads="1"/>
              </p:cNvSpPr>
              <p:nvPr/>
            </p:nvSpPr>
            <p:spPr bwMode="auto">
              <a:xfrm>
                <a:off x="8573" y="7114"/>
                <a:ext cx="53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-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75" name="Rectangle 84"/>
              <p:cNvSpPr>
                <a:spLocks noChangeArrowheads="1"/>
              </p:cNvSpPr>
              <p:nvPr/>
            </p:nvSpPr>
            <p:spPr bwMode="auto">
              <a:xfrm>
                <a:off x="2394" y="7361"/>
                <a:ext cx="1540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Školní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jídelna</a:t>
                </a: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, </a:t>
                </a:r>
                <a:r>
                  <a:rPr kumimoji="0" lang="en-US" sz="11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menza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76" name="Rectangle 85"/>
              <p:cNvSpPr>
                <a:spLocks noChangeArrowheads="1"/>
              </p:cNvSpPr>
              <p:nvPr/>
            </p:nvSpPr>
            <p:spPr bwMode="auto">
              <a:xfrm>
                <a:off x="6082" y="7361"/>
                <a:ext cx="53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-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77" name="Rectangle 86"/>
              <p:cNvSpPr>
                <a:spLocks noChangeArrowheads="1"/>
              </p:cNvSpPr>
              <p:nvPr/>
            </p:nvSpPr>
            <p:spPr bwMode="auto">
              <a:xfrm>
                <a:off x="7312" y="7361"/>
                <a:ext cx="88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,,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78" name="Rectangle 87"/>
              <p:cNvSpPr>
                <a:spLocks noChangeArrowheads="1"/>
              </p:cNvSpPr>
              <p:nvPr/>
            </p:nvSpPr>
            <p:spPr bwMode="auto">
              <a:xfrm>
                <a:off x="8573" y="7361"/>
                <a:ext cx="53" cy="2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none" lIns="0" tIns="0" rIns="0" bIns="0" anchor="t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7173"/>
                    </a:solidFill>
                    <a:effectLst/>
                    <a:uLnTx/>
                    <a:uFillTx/>
                    <a:latin typeface="Arial" pitchFamily="34" charset="0"/>
                    <a:ea typeface="Arial"/>
                    <a:cs typeface="FuturaEcoLig"/>
                  </a:rPr>
                  <a:t>-</a:t>
                </a:r>
                <a:endParaRPr kumimoji="0" lang="cs-CZ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Arial"/>
                  <a:cs typeface="Times New Roman"/>
                </a:endParaRPr>
              </a:p>
            </p:txBody>
          </p:sp>
          <p:sp>
            <p:nvSpPr>
              <p:cNvPr id="179" name="Rectangle 88"/>
              <p:cNvSpPr>
                <a:spLocks noChangeArrowheads="1"/>
              </p:cNvSpPr>
              <p:nvPr/>
            </p:nvSpPr>
            <p:spPr bwMode="auto">
              <a:xfrm>
                <a:off x="708" y="2823"/>
                <a:ext cx="16" cy="1"/>
              </a:xfrm>
              <a:prstGeom prst="rect">
                <a:avLst/>
              </a:prstGeom>
              <a:solidFill>
                <a:srgbClr val="DA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180" name="Rectangle 89"/>
              <p:cNvSpPr>
                <a:spLocks noChangeArrowheads="1"/>
              </p:cNvSpPr>
              <p:nvPr/>
            </p:nvSpPr>
            <p:spPr bwMode="auto">
              <a:xfrm>
                <a:off x="5468" y="2823"/>
                <a:ext cx="16" cy="1"/>
              </a:xfrm>
              <a:prstGeom prst="rect">
                <a:avLst/>
              </a:prstGeom>
              <a:solidFill>
                <a:srgbClr val="DA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181" name="Rectangle 90"/>
              <p:cNvSpPr>
                <a:spLocks noChangeArrowheads="1"/>
              </p:cNvSpPr>
              <p:nvPr/>
            </p:nvSpPr>
            <p:spPr bwMode="auto">
              <a:xfrm>
                <a:off x="6713" y="2823"/>
                <a:ext cx="16" cy="1"/>
              </a:xfrm>
              <a:prstGeom prst="rect">
                <a:avLst/>
              </a:prstGeom>
              <a:solidFill>
                <a:srgbClr val="DA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182" name="Rectangle 91"/>
              <p:cNvSpPr>
                <a:spLocks noChangeArrowheads="1"/>
              </p:cNvSpPr>
              <p:nvPr/>
            </p:nvSpPr>
            <p:spPr bwMode="auto">
              <a:xfrm>
                <a:off x="7958" y="2823"/>
                <a:ext cx="16" cy="1"/>
              </a:xfrm>
              <a:prstGeom prst="rect">
                <a:avLst/>
              </a:prstGeom>
              <a:solidFill>
                <a:srgbClr val="DA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183" name="Rectangle 92"/>
              <p:cNvSpPr>
                <a:spLocks noChangeArrowheads="1"/>
              </p:cNvSpPr>
              <p:nvPr/>
            </p:nvSpPr>
            <p:spPr bwMode="auto">
              <a:xfrm>
                <a:off x="9203" y="2823"/>
                <a:ext cx="16" cy="1"/>
              </a:xfrm>
              <a:prstGeom prst="rect">
                <a:avLst/>
              </a:prstGeom>
              <a:solidFill>
                <a:srgbClr val="DA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184" name="Line 93"/>
              <p:cNvCxnSpPr/>
              <p:nvPr/>
            </p:nvCxnSpPr>
            <p:spPr bwMode="auto">
              <a:xfrm>
                <a:off x="724" y="2823"/>
                <a:ext cx="1000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85" name="Rectangle 94"/>
              <p:cNvSpPr>
                <a:spLocks noChangeArrowheads="1"/>
              </p:cNvSpPr>
              <p:nvPr/>
            </p:nvSpPr>
            <p:spPr bwMode="auto">
              <a:xfrm>
                <a:off x="724" y="2823"/>
                <a:ext cx="10008" cy="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186" name="Rectangle 95"/>
              <p:cNvSpPr>
                <a:spLocks noChangeArrowheads="1"/>
              </p:cNvSpPr>
              <p:nvPr/>
            </p:nvSpPr>
            <p:spPr bwMode="auto">
              <a:xfrm>
                <a:off x="10716" y="2823"/>
                <a:ext cx="16" cy="1"/>
              </a:xfrm>
              <a:prstGeom prst="rect">
                <a:avLst/>
              </a:prstGeom>
              <a:solidFill>
                <a:srgbClr val="DADC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187" name="Line 96"/>
              <p:cNvCxnSpPr/>
              <p:nvPr/>
            </p:nvCxnSpPr>
            <p:spPr bwMode="auto">
              <a:xfrm>
                <a:off x="724" y="3637"/>
                <a:ext cx="10008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88" name="Rectangle 97"/>
              <p:cNvSpPr>
                <a:spLocks noChangeArrowheads="1"/>
              </p:cNvSpPr>
              <p:nvPr/>
            </p:nvSpPr>
            <p:spPr bwMode="auto">
              <a:xfrm>
                <a:off x="724" y="3637"/>
                <a:ext cx="10008" cy="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189" name="Line 98"/>
              <p:cNvCxnSpPr/>
              <p:nvPr/>
            </p:nvCxnSpPr>
            <p:spPr bwMode="auto">
              <a:xfrm>
                <a:off x="724" y="3885"/>
                <a:ext cx="474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90" name="Rectangle 99"/>
              <p:cNvSpPr>
                <a:spLocks noChangeArrowheads="1"/>
              </p:cNvSpPr>
              <p:nvPr/>
            </p:nvSpPr>
            <p:spPr bwMode="auto">
              <a:xfrm>
                <a:off x="724" y="3885"/>
                <a:ext cx="4744" cy="1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191" name="Line 100"/>
              <p:cNvCxnSpPr/>
              <p:nvPr/>
            </p:nvCxnSpPr>
            <p:spPr bwMode="auto">
              <a:xfrm>
                <a:off x="5484" y="3885"/>
                <a:ext cx="12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92" name="Rectangle 101"/>
              <p:cNvSpPr>
                <a:spLocks noChangeArrowheads="1"/>
              </p:cNvSpPr>
              <p:nvPr/>
            </p:nvSpPr>
            <p:spPr bwMode="auto">
              <a:xfrm>
                <a:off x="5484" y="3885"/>
                <a:ext cx="1229" cy="1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193" name="Line 102"/>
              <p:cNvCxnSpPr/>
              <p:nvPr/>
            </p:nvCxnSpPr>
            <p:spPr bwMode="auto">
              <a:xfrm>
                <a:off x="6729" y="3885"/>
                <a:ext cx="12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94" name="Rectangle 103"/>
              <p:cNvSpPr>
                <a:spLocks noChangeArrowheads="1"/>
              </p:cNvSpPr>
              <p:nvPr/>
            </p:nvSpPr>
            <p:spPr bwMode="auto">
              <a:xfrm>
                <a:off x="6729" y="3885"/>
                <a:ext cx="1229" cy="1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195" name="Line 104"/>
              <p:cNvCxnSpPr/>
              <p:nvPr/>
            </p:nvCxnSpPr>
            <p:spPr bwMode="auto">
              <a:xfrm>
                <a:off x="7974" y="3885"/>
                <a:ext cx="12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96" name="Rectangle 105"/>
              <p:cNvSpPr>
                <a:spLocks noChangeArrowheads="1"/>
              </p:cNvSpPr>
              <p:nvPr/>
            </p:nvSpPr>
            <p:spPr bwMode="auto">
              <a:xfrm>
                <a:off x="7974" y="3885"/>
                <a:ext cx="1229" cy="1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197" name="Line 106"/>
              <p:cNvCxnSpPr/>
              <p:nvPr/>
            </p:nvCxnSpPr>
            <p:spPr bwMode="auto">
              <a:xfrm>
                <a:off x="9219" y="3885"/>
                <a:ext cx="149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98" name="Rectangle 107"/>
              <p:cNvSpPr>
                <a:spLocks noChangeArrowheads="1"/>
              </p:cNvSpPr>
              <p:nvPr/>
            </p:nvSpPr>
            <p:spPr bwMode="auto">
              <a:xfrm>
                <a:off x="9219" y="3885"/>
                <a:ext cx="1497" cy="1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199" name="Line 108"/>
              <p:cNvCxnSpPr/>
              <p:nvPr/>
            </p:nvCxnSpPr>
            <p:spPr bwMode="auto">
              <a:xfrm>
                <a:off x="724" y="4132"/>
                <a:ext cx="474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00" name="Rectangle 109"/>
              <p:cNvSpPr>
                <a:spLocks noChangeArrowheads="1"/>
              </p:cNvSpPr>
              <p:nvPr/>
            </p:nvSpPr>
            <p:spPr bwMode="auto">
              <a:xfrm>
                <a:off x="724" y="4132"/>
                <a:ext cx="4744" cy="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01" name="Line 110"/>
              <p:cNvCxnSpPr/>
              <p:nvPr/>
            </p:nvCxnSpPr>
            <p:spPr bwMode="auto">
              <a:xfrm>
                <a:off x="5484" y="4132"/>
                <a:ext cx="12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02" name="Rectangle 111"/>
              <p:cNvSpPr>
                <a:spLocks noChangeArrowheads="1"/>
              </p:cNvSpPr>
              <p:nvPr/>
            </p:nvSpPr>
            <p:spPr bwMode="auto">
              <a:xfrm>
                <a:off x="5484" y="4132"/>
                <a:ext cx="1229" cy="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03" name="Line 112"/>
              <p:cNvCxnSpPr/>
              <p:nvPr/>
            </p:nvCxnSpPr>
            <p:spPr bwMode="auto">
              <a:xfrm>
                <a:off x="6729" y="4132"/>
                <a:ext cx="12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04" name="Rectangle 113"/>
              <p:cNvSpPr>
                <a:spLocks noChangeArrowheads="1"/>
              </p:cNvSpPr>
              <p:nvPr/>
            </p:nvSpPr>
            <p:spPr bwMode="auto">
              <a:xfrm>
                <a:off x="6729" y="4132"/>
                <a:ext cx="1229" cy="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05" name="Line 114"/>
              <p:cNvCxnSpPr/>
              <p:nvPr/>
            </p:nvCxnSpPr>
            <p:spPr bwMode="auto">
              <a:xfrm>
                <a:off x="7974" y="4132"/>
                <a:ext cx="12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06" name="Rectangle 115"/>
              <p:cNvSpPr>
                <a:spLocks noChangeArrowheads="1"/>
              </p:cNvSpPr>
              <p:nvPr/>
            </p:nvSpPr>
            <p:spPr bwMode="auto">
              <a:xfrm>
                <a:off x="7974" y="4132"/>
                <a:ext cx="1229" cy="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07" name="Line 116"/>
              <p:cNvCxnSpPr/>
              <p:nvPr/>
            </p:nvCxnSpPr>
            <p:spPr bwMode="auto">
              <a:xfrm>
                <a:off x="9219" y="4132"/>
                <a:ext cx="149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08" name="Rectangle 117"/>
              <p:cNvSpPr>
                <a:spLocks noChangeArrowheads="1"/>
              </p:cNvSpPr>
              <p:nvPr/>
            </p:nvSpPr>
            <p:spPr bwMode="auto">
              <a:xfrm>
                <a:off x="9219" y="4132"/>
                <a:ext cx="1497" cy="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209" name="Rectangle 119"/>
              <p:cNvSpPr>
                <a:spLocks noChangeArrowheads="1"/>
              </p:cNvSpPr>
              <p:nvPr/>
            </p:nvSpPr>
            <p:spPr bwMode="auto">
              <a:xfrm>
                <a:off x="724" y="4379"/>
                <a:ext cx="4744" cy="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10" name="Line 120"/>
              <p:cNvCxnSpPr/>
              <p:nvPr/>
            </p:nvCxnSpPr>
            <p:spPr bwMode="auto">
              <a:xfrm>
                <a:off x="5484" y="4379"/>
                <a:ext cx="12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11" name="Rectangle 121"/>
              <p:cNvSpPr>
                <a:spLocks noChangeArrowheads="1"/>
              </p:cNvSpPr>
              <p:nvPr/>
            </p:nvSpPr>
            <p:spPr bwMode="auto">
              <a:xfrm>
                <a:off x="5484" y="4379"/>
                <a:ext cx="1229" cy="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12" name="Line 122"/>
              <p:cNvCxnSpPr/>
              <p:nvPr/>
            </p:nvCxnSpPr>
            <p:spPr bwMode="auto">
              <a:xfrm>
                <a:off x="6729" y="4379"/>
                <a:ext cx="12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13" name="Rectangle 123"/>
              <p:cNvSpPr>
                <a:spLocks noChangeArrowheads="1"/>
              </p:cNvSpPr>
              <p:nvPr/>
            </p:nvSpPr>
            <p:spPr bwMode="auto">
              <a:xfrm>
                <a:off x="6729" y="4379"/>
                <a:ext cx="1229" cy="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14" name="Line 124"/>
              <p:cNvCxnSpPr/>
              <p:nvPr/>
            </p:nvCxnSpPr>
            <p:spPr bwMode="auto">
              <a:xfrm>
                <a:off x="7974" y="4379"/>
                <a:ext cx="12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15" name="Rectangle 125"/>
              <p:cNvSpPr>
                <a:spLocks noChangeArrowheads="1"/>
              </p:cNvSpPr>
              <p:nvPr/>
            </p:nvSpPr>
            <p:spPr bwMode="auto">
              <a:xfrm>
                <a:off x="7974" y="4379"/>
                <a:ext cx="1229" cy="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16" name="Line 126"/>
              <p:cNvCxnSpPr/>
              <p:nvPr/>
            </p:nvCxnSpPr>
            <p:spPr bwMode="auto">
              <a:xfrm>
                <a:off x="9219" y="4379"/>
                <a:ext cx="149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17" name="Rectangle 127"/>
              <p:cNvSpPr>
                <a:spLocks noChangeArrowheads="1"/>
              </p:cNvSpPr>
              <p:nvPr/>
            </p:nvSpPr>
            <p:spPr bwMode="auto">
              <a:xfrm>
                <a:off x="9219" y="4379"/>
                <a:ext cx="1497" cy="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18" name="Line 128"/>
              <p:cNvCxnSpPr/>
              <p:nvPr/>
            </p:nvCxnSpPr>
            <p:spPr bwMode="auto">
              <a:xfrm>
                <a:off x="724" y="4627"/>
                <a:ext cx="474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19" name="Rectangle 129"/>
              <p:cNvSpPr>
                <a:spLocks noChangeArrowheads="1"/>
              </p:cNvSpPr>
              <p:nvPr/>
            </p:nvSpPr>
            <p:spPr bwMode="auto">
              <a:xfrm>
                <a:off x="724" y="4627"/>
                <a:ext cx="4744" cy="1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20" name="Line 130"/>
              <p:cNvCxnSpPr/>
              <p:nvPr/>
            </p:nvCxnSpPr>
            <p:spPr bwMode="auto">
              <a:xfrm>
                <a:off x="5484" y="4627"/>
                <a:ext cx="12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21" name="Rectangle 131"/>
              <p:cNvSpPr>
                <a:spLocks noChangeArrowheads="1"/>
              </p:cNvSpPr>
              <p:nvPr/>
            </p:nvSpPr>
            <p:spPr bwMode="auto">
              <a:xfrm>
                <a:off x="5484" y="4627"/>
                <a:ext cx="1229" cy="1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22" name="Line 132"/>
              <p:cNvCxnSpPr/>
              <p:nvPr/>
            </p:nvCxnSpPr>
            <p:spPr bwMode="auto">
              <a:xfrm>
                <a:off x="6729" y="4627"/>
                <a:ext cx="12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23" name="Rectangle 133"/>
              <p:cNvSpPr>
                <a:spLocks noChangeArrowheads="1"/>
              </p:cNvSpPr>
              <p:nvPr/>
            </p:nvSpPr>
            <p:spPr bwMode="auto">
              <a:xfrm>
                <a:off x="6729" y="4627"/>
                <a:ext cx="1229" cy="1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24" name="Line 134"/>
              <p:cNvCxnSpPr/>
              <p:nvPr/>
            </p:nvCxnSpPr>
            <p:spPr bwMode="auto">
              <a:xfrm>
                <a:off x="7974" y="4627"/>
                <a:ext cx="12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25" name="Rectangle 135"/>
              <p:cNvSpPr>
                <a:spLocks noChangeArrowheads="1"/>
              </p:cNvSpPr>
              <p:nvPr/>
            </p:nvSpPr>
            <p:spPr bwMode="auto">
              <a:xfrm>
                <a:off x="7974" y="4627"/>
                <a:ext cx="1229" cy="1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26" name="Line 136"/>
              <p:cNvCxnSpPr/>
              <p:nvPr/>
            </p:nvCxnSpPr>
            <p:spPr bwMode="auto">
              <a:xfrm>
                <a:off x="9219" y="4627"/>
                <a:ext cx="149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27" name="Rectangle 137"/>
              <p:cNvSpPr>
                <a:spLocks noChangeArrowheads="1"/>
              </p:cNvSpPr>
              <p:nvPr/>
            </p:nvSpPr>
            <p:spPr bwMode="auto">
              <a:xfrm>
                <a:off x="9219" y="4627"/>
                <a:ext cx="1497" cy="1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228" name="Rectangle 139"/>
              <p:cNvSpPr>
                <a:spLocks noChangeArrowheads="1"/>
              </p:cNvSpPr>
              <p:nvPr/>
            </p:nvSpPr>
            <p:spPr bwMode="auto">
              <a:xfrm>
                <a:off x="724" y="4874"/>
                <a:ext cx="4744" cy="1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29" name="Line 140"/>
              <p:cNvCxnSpPr/>
              <p:nvPr/>
            </p:nvCxnSpPr>
            <p:spPr bwMode="auto">
              <a:xfrm>
                <a:off x="5484" y="4874"/>
                <a:ext cx="12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30" name="Rectangle 141"/>
              <p:cNvSpPr>
                <a:spLocks noChangeArrowheads="1"/>
              </p:cNvSpPr>
              <p:nvPr/>
            </p:nvSpPr>
            <p:spPr bwMode="auto">
              <a:xfrm>
                <a:off x="5484" y="4874"/>
                <a:ext cx="1229" cy="1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31" name="Line 142"/>
              <p:cNvCxnSpPr/>
              <p:nvPr/>
            </p:nvCxnSpPr>
            <p:spPr bwMode="auto">
              <a:xfrm>
                <a:off x="6729" y="4874"/>
                <a:ext cx="12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32" name="Rectangle 143"/>
              <p:cNvSpPr>
                <a:spLocks noChangeArrowheads="1"/>
              </p:cNvSpPr>
              <p:nvPr/>
            </p:nvSpPr>
            <p:spPr bwMode="auto">
              <a:xfrm>
                <a:off x="6729" y="4874"/>
                <a:ext cx="1229" cy="1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33" name="Line 144"/>
              <p:cNvCxnSpPr/>
              <p:nvPr/>
            </p:nvCxnSpPr>
            <p:spPr bwMode="auto">
              <a:xfrm>
                <a:off x="7974" y="4874"/>
                <a:ext cx="12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34" name="Rectangle 145"/>
              <p:cNvSpPr>
                <a:spLocks noChangeArrowheads="1"/>
              </p:cNvSpPr>
              <p:nvPr/>
            </p:nvSpPr>
            <p:spPr bwMode="auto">
              <a:xfrm>
                <a:off x="7974" y="4874"/>
                <a:ext cx="1229" cy="1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35" name="Line 146"/>
              <p:cNvCxnSpPr/>
              <p:nvPr/>
            </p:nvCxnSpPr>
            <p:spPr bwMode="auto">
              <a:xfrm>
                <a:off x="9219" y="4874"/>
                <a:ext cx="149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36" name="Rectangle 147"/>
              <p:cNvSpPr>
                <a:spLocks noChangeArrowheads="1"/>
              </p:cNvSpPr>
              <p:nvPr/>
            </p:nvSpPr>
            <p:spPr bwMode="auto">
              <a:xfrm>
                <a:off x="9219" y="4874"/>
                <a:ext cx="1497" cy="1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37" name="Line 148"/>
              <p:cNvCxnSpPr/>
              <p:nvPr/>
            </p:nvCxnSpPr>
            <p:spPr bwMode="auto">
              <a:xfrm>
                <a:off x="724" y="5121"/>
                <a:ext cx="474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38" name="Rectangle 149"/>
              <p:cNvSpPr>
                <a:spLocks noChangeArrowheads="1"/>
              </p:cNvSpPr>
              <p:nvPr/>
            </p:nvSpPr>
            <p:spPr bwMode="auto">
              <a:xfrm>
                <a:off x="724" y="5121"/>
                <a:ext cx="4744" cy="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39" name="Line 150"/>
              <p:cNvCxnSpPr/>
              <p:nvPr/>
            </p:nvCxnSpPr>
            <p:spPr bwMode="auto">
              <a:xfrm>
                <a:off x="5484" y="5121"/>
                <a:ext cx="12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0" name="Rectangle 151"/>
              <p:cNvSpPr>
                <a:spLocks noChangeArrowheads="1"/>
              </p:cNvSpPr>
              <p:nvPr/>
            </p:nvSpPr>
            <p:spPr bwMode="auto">
              <a:xfrm>
                <a:off x="5484" y="5121"/>
                <a:ext cx="1229" cy="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41" name="Line 152"/>
              <p:cNvCxnSpPr/>
              <p:nvPr/>
            </p:nvCxnSpPr>
            <p:spPr bwMode="auto">
              <a:xfrm>
                <a:off x="6729" y="5121"/>
                <a:ext cx="12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2" name="Rectangle 153"/>
              <p:cNvSpPr>
                <a:spLocks noChangeArrowheads="1"/>
              </p:cNvSpPr>
              <p:nvPr/>
            </p:nvSpPr>
            <p:spPr bwMode="auto">
              <a:xfrm>
                <a:off x="6729" y="5121"/>
                <a:ext cx="1229" cy="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43" name="Line 154"/>
              <p:cNvCxnSpPr/>
              <p:nvPr/>
            </p:nvCxnSpPr>
            <p:spPr bwMode="auto">
              <a:xfrm>
                <a:off x="7974" y="5121"/>
                <a:ext cx="12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4" name="Rectangle 155"/>
              <p:cNvSpPr>
                <a:spLocks noChangeArrowheads="1"/>
              </p:cNvSpPr>
              <p:nvPr/>
            </p:nvSpPr>
            <p:spPr bwMode="auto">
              <a:xfrm>
                <a:off x="7974" y="5121"/>
                <a:ext cx="1229" cy="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45" name="Line 156"/>
              <p:cNvCxnSpPr/>
              <p:nvPr/>
            </p:nvCxnSpPr>
            <p:spPr bwMode="auto">
              <a:xfrm>
                <a:off x="9219" y="5121"/>
                <a:ext cx="149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6" name="Rectangle 157"/>
              <p:cNvSpPr>
                <a:spLocks noChangeArrowheads="1"/>
              </p:cNvSpPr>
              <p:nvPr/>
            </p:nvSpPr>
            <p:spPr bwMode="auto">
              <a:xfrm>
                <a:off x="9219" y="5121"/>
                <a:ext cx="1497" cy="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47" name="Line 158"/>
              <p:cNvCxnSpPr/>
              <p:nvPr/>
            </p:nvCxnSpPr>
            <p:spPr bwMode="auto">
              <a:xfrm>
                <a:off x="724" y="5368"/>
                <a:ext cx="474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8" name="Rectangle 159"/>
              <p:cNvSpPr>
                <a:spLocks noChangeArrowheads="1"/>
              </p:cNvSpPr>
              <p:nvPr/>
            </p:nvSpPr>
            <p:spPr bwMode="auto">
              <a:xfrm>
                <a:off x="724" y="5368"/>
                <a:ext cx="4744" cy="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49" name="Line 160"/>
              <p:cNvCxnSpPr/>
              <p:nvPr/>
            </p:nvCxnSpPr>
            <p:spPr bwMode="auto">
              <a:xfrm>
                <a:off x="5484" y="5368"/>
                <a:ext cx="12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50" name="Rectangle 161"/>
              <p:cNvSpPr>
                <a:spLocks noChangeArrowheads="1"/>
              </p:cNvSpPr>
              <p:nvPr/>
            </p:nvSpPr>
            <p:spPr bwMode="auto">
              <a:xfrm>
                <a:off x="5484" y="5368"/>
                <a:ext cx="1229" cy="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51" name="Line 162"/>
              <p:cNvCxnSpPr/>
              <p:nvPr/>
            </p:nvCxnSpPr>
            <p:spPr bwMode="auto">
              <a:xfrm>
                <a:off x="6729" y="5368"/>
                <a:ext cx="12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52" name="Rectangle 163"/>
              <p:cNvSpPr>
                <a:spLocks noChangeArrowheads="1"/>
              </p:cNvSpPr>
              <p:nvPr/>
            </p:nvSpPr>
            <p:spPr bwMode="auto">
              <a:xfrm>
                <a:off x="6729" y="5368"/>
                <a:ext cx="1229" cy="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53" name="Line 164"/>
              <p:cNvCxnSpPr/>
              <p:nvPr/>
            </p:nvCxnSpPr>
            <p:spPr bwMode="auto">
              <a:xfrm>
                <a:off x="7974" y="5368"/>
                <a:ext cx="12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54" name="Rectangle 165"/>
              <p:cNvSpPr>
                <a:spLocks noChangeArrowheads="1"/>
              </p:cNvSpPr>
              <p:nvPr/>
            </p:nvSpPr>
            <p:spPr bwMode="auto">
              <a:xfrm>
                <a:off x="7974" y="5368"/>
                <a:ext cx="1229" cy="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55" name="Line 166"/>
              <p:cNvCxnSpPr/>
              <p:nvPr/>
            </p:nvCxnSpPr>
            <p:spPr bwMode="auto">
              <a:xfrm>
                <a:off x="9219" y="5368"/>
                <a:ext cx="149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56" name="Rectangle 167"/>
              <p:cNvSpPr>
                <a:spLocks noChangeArrowheads="1"/>
              </p:cNvSpPr>
              <p:nvPr/>
            </p:nvSpPr>
            <p:spPr bwMode="auto">
              <a:xfrm>
                <a:off x="9219" y="5368"/>
                <a:ext cx="1497" cy="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57" name="Line 168"/>
              <p:cNvCxnSpPr/>
              <p:nvPr/>
            </p:nvCxnSpPr>
            <p:spPr bwMode="auto">
              <a:xfrm>
                <a:off x="724" y="5616"/>
                <a:ext cx="474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58" name="Rectangle 169"/>
              <p:cNvSpPr>
                <a:spLocks noChangeArrowheads="1"/>
              </p:cNvSpPr>
              <p:nvPr/>
            </p:nvSpPr>
            <p:spPr bwMode="auto">
              <a:xfrm>
                <a:off x="724" y="5616"/>
                <a:ext cx="4744" cy="1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59" name="Line 170"/>
              <p:cNvCxnSpPr/>
              <p:nvPr/>
            </p:nvCxnSpPr>
            <p:spPr bwMode="auto">
              <a:xfrm>
                <a:off x="5484" y="5616"/>
                <a:ext cx="12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0" name="Rectangle 171"/>
              <p:cNvSpPr>
                <a:spLocks noChangeArrowheads="1"/>
              </p:cNvSpPr>
              <p:nvPr/>
            </p:nvSpPr>
            <p:spPr bwMode="auto">
              <a:xfrm>
                <a:off x="5484" y="5616"/>
                <a:ext cx="1229" cy="1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61" name="Line 172"/>
              <p:cNvCxnSpPr/>
              <p:nvPr/>
            </p:nvCxnSpPr>
            <p:spPr bwMode="auto">
              <a:xfrm>
                <a:off x="6729" y="5616"/>
                <a:ext cx="12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2" name="Rectangle 173"/>
              <p:cNvSpPr>
                <a:spLocks noChangeArrowheads="1"/>
              </p:cNvSpPr>
              <p:nvPr/>
            </p:nvSpPr>
            <p:spPr bwMode="auto">
              <a:xfrm>
                <a:off x="6729" y="5616"/>
                <a:ext cx="1229" cy="1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63" name="Line 174"/>
              <p:cNvCxnSpPr/>
              <p:nvPr/>
            </p:nvCxnSpPr>
            <p:spPr bwMode="auto">
              <a:xfrm>
                <a:off x="7974" y="5616"/>
                <a:ext cx="12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4" name="Rectangle 175"/>
              <p:cNvSpPr>
                <a:spLocks noChangeArrowheads="1"/>
              </p:cNvSpPr>
              <p:nvPr/>
            </p:nvSpPr>
            <p:spPr bwMode="auto">
              <a:xfrm>
                <a:off x="7974" y="5616"/>
                <a:ext cx="1229" cy="1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65" name="Line 176"/>
              <p:cNvCxnSpPr/>
              <p:nvPr/>
            </p:nvCxnSpPr>
            <p:spPr bwMode="auto">
              <a:xfrm>
                <a:off x="9219" y="5616"/>
                <a:ext cx="149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6" name="Rectangle 177"/>
              <p:cNvSpPr>
                <a:spLocks noChangeArrowheads="1"/>
              </p:cNvSpPr>
              <p:nvPr/>
            </p:nvSpPr>
            <p:spPr bwMode="auto">
              <a:xfrm>
                <a:off x="9219" y="5616"/>
                <a:ext cx="1497" cy="1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67" name="Line 178"/>
              <p:cNvCxnSpPr/>
              <p:nvPr/>
            </p:nvCxnSpPr>
            <p:spPr bwMode="auto">
              <a:xfrm>
                <a:off x="724" y="5863"/>
                <a:ext cx="474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8" name="Rectangle 179"/>
              <p:cNvSpPr>
                <a:spLocks noChangeArrowheads="1"/>
              </p:cNvSpPr>
              <p:nvPr/>
            </p:nvSpPr>
            <p:spPr bwMode="auto">
              <a:xfrm>
                <a:off x="724" y="5863"/>
                <a:ext cx="4744" cy="1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69" name="Line 180"/>
              <p:cNvCxnSpPr/>
              <p:nvPr/>
            </p:nvCxnSpPr>
            <p:spPr bwMode="auto">
              <a:xfrm>
                <a:off x="5484" y="5863"/>
                <a:ext cx="12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70" name="Rectangle 181"/>
              <p:cNvSpPr>
                <a:spLocks noChangeArrowheads="1"/>
              </p:cNvSpPr>
              <p:nvPr/>
            </p:nvSpPr>
            <p:spPr bwMode="auto">
              <a:xfrm>
                <a:off x="5484" y="5863"/>
                <a:ext cx="1229" cy="1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71" name="Line 182"/>
              <p:cNvCxnSpPr/>
              <p:nvPr/>
            </p:nvCxnSpPr>
            <p:spPr bwMode="auto">
              <a:xfrm>
                <a:off x="6729" y="5863"/>
                <a:ext cx="12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72" name="Rectangle 183"/>
              <p:cNvSpPr>
                <a:spLocks noChangeArrowheads="1"/>
              </p:cNvSpPr>
              <p:nvPr/>
            </p:nvSpPr>
            <p:spPr bwMode="auto">
              <a:xfrm>
                <a:off x="6729" y="5863"/>
                <a:ext cx="1229" cy="1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73" name="Line 184"/>
              <p:cNvCxnSpPr/>
              <p:nvPr/>
            </p:nvCxnSpPr>
            <p:spPr bwMode="auto">
              <a:xfrm>
                <a:off x="7974" y="5863"/>
                <a:ext cx="12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74" name="Rectangle 185"/>
              <p:cNvSpPr>
                <a:spLocks noChangeArrowheads="1"/>
              </p:cNvSpPr>
              <p:nvPr/>
            </p:nvSpPr>
            <p:spPr bwMode="auto">
              <a:xfrm>
                <a:off x="7974" y="5863"/>
                <a:ext cx="1229" cy="1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75" name="Line 186"/>
              <p:cNvCxnSpPr/>
              <p:nvPr/>
            </p:nvCxnSpPr>
            <p:spPr bwMode="auto">
              <a:xfrm>
                <a:off x="9219" y="5863"/>
                <a:ext cx="149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76" name="Rectangle 187"/>
              <p:cNvSpPr>
                <a:spLocks noChangeArrowheads="1"/>
              </p:cNvSpPr>
              <p:nvPr/>
            </p:nvSpPr>
            <p:spPr bwMode="auto">
              <a:xfrm>
                <a:off x="9219" y="5863"/>
                <a:ext cx="1497" cy="1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77" name="Line 188"/>
              <p:cNvCxnSpPr/>
              <p:nvPr/>
            </p:nvCxnSpPr>
            <p:spPr bwMode="auto">
              <a:xfrm>
                <a:off x="724" y="6328"/>
                <a:ext cx="474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78" name="Rectangle 189"/>
              <p:cNvSpPr>
                <a:spLocks noChangeArrowheads="1"/>
              </p:cNvSpPr>
              <p:nvPr/>
            </p:nvSpPr>
            <p:spPr bwMode="auto">
              <a:xfrm>
                <a:off x="724" y="6328"/>
                <a:ext cx="4744" cy="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79" name="Line 190"/>
              <p:cNvCxnSpPr/>
              <p:nvPr/>
            </p:nvCxnSpPr>
            <p:spPr bwMode="auto">
              <a:xfrm>
                <a:off x="5484" y="6328"/>
                <a:ext cx="12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80" name="Rectangle 191"/>
              <p:cNvSpPr>
                <a:spLocks noChangeArrowheads="1"/>
              </p:cNvSpPr>
              <p:nvPr/>
            </p:nvSpPr>
            <p:spPr bwMode="auto">
              <a:xfrm>
                <a:off x="5484" y="6328"/>
                <a:ext cx="1229" cy="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81" name="Line 192"/>
              <p:cNvCxnSpPr/>
              <p:nvPr/>
            </p:nvCxnSpPr>
            <p:spPr bwMode="auto">
              <a:xfrm>
                <a:off x="6729" y="6328"/>
                <a:ext cx="12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82" name="Rectangle 193"/>
              <p:cNvSpPr>
                <a:spLocks noChangeArrowheads="1"/>
              </p:cNvSpPr>
              <p:nvPr/>
            </p:nvSpPr>
            <p:spPr bwMode="auto">
              <a:xfrm>
                <a:off x="6729" y="6328"/>
                <a:ext cx="1229" cy="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83" name="Line 194"/>
              <p:cNvCxnSpPr/>
              <p:nvPr/>
            </p:nvCxnSpPr>
            <p:spPr bwMode="auto">
              <a:xfrm>
                <a:off x="7974" y="6328"/>
                <a:ext cx="12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84" name="Rectangle 195"/>
              <p:cNvSpPr>
                <a:spLocks noChangeArrowheads="1"/>
              </p:cNvSpPr>
              <p:nvPr/>
            </p:nvSpPr>
            <p:spPr bwMode="auto">
              <a:xfrm>
                <a:off x="7974" y="6328"/>
                <a:ext cx="1229" cy="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85" name="Line 196"/>
              <p:cNvCxnSpPr/>
              <p:nvPr/>
            </p:nvCxnSpPr>
            <p:spPr bwMode="auto">
              <a:xfrm>
                <a:off x="9219" y="6328"/>
                <a:ext cx="149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86" name="Rectangle 197"/>
              <p:cNvSpPr>
                <a:spLocks noChangeArrowheads="1"/>
              </p:cNvSpPr>
              <p:nvPr/>
            </p:nvSpPr>
            <p:spPr bwMode="auto">
              <a:xfrm>
                <a:off x="9219" y="6328"/>
                <a:ext cx="1497" cy="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87" name="Line 198"/>
              <p:cNvCxnSpPr/>
              <p:nvPr/>
            </p:nvCxnSpPr>
            <p:spPr bwMode="auto">
              <a:xfrm>
                <a:off x="724" y="6575"/>
                <a:ext cx="474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88" name="Rectangle 199"/>
              <p:cNvSpPr>
                <a:spLocks noChangeArrowheads="1"/>
              </p:cNvSpPr>
              <p:nvPr/>
            </p:nvSpPr>
            <p:spPr bwMode="auto">
              <a:xfrm>
                <a:off x="724" y="6575"/>
                <a:ext cx="4744" cy="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89" name="Line 200"/>
              <p:cNvCxnSpPr/>
              <p:nvPr/>
            </p:nvCxnSpPr>
            <p:spPr bwMode="auto">
              <a:xfrm>
                <a:off x="5484" y="6575"/>
                <a:ext cx="12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90" name="Rectangle 201"/>
              <p:cNvSpPr>
                <a:spLocks noChangeArrowheads="1"/>
              </p:cNvSpPr>
              <p:nvPr/>
            </p:nvSpPr>
            <p:spPr bwMode="auto">
              <a:xfrm>
                <a:off x="5484" y="6575"/>
                <a:ext cx="1229" cy="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91" name="Line 202"/>
              <p:cNvCxnSpPr/>
              <p:nvPr/>
            </p:nvCxnSpPr>
            <p:spPr bwMode="auto">
              <a:xfrm>
                <a:off x="6729" y="6575"/>
                <a:ext cx="12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92" name="Rectangle 203"/>
              <p:cNvSpPr>
                <a:spLocks noChangeArrowheads="1"/>
              </p:cNvSpPr>
              <p:nvPr/>
            </p:nvSpPr>
            <p:spPr bwMode="auto">
              <a:xfrm>
                <a:off x="6729" y="6575"/>
                <a:ext cx="1229" cy="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93" name="Line 204"/>
              <p:cNvCxnSpPr/>
              <p:nvPr/>
            </p:nvCxnSpPr>
            <p:spPr bwMode="auto">
              <a:xfrm>
                <a:off x="7974" y="6575"/>
                <a:ext cx="122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94" name="Rectangle 205"/>
              <p:cNvSpPr>
                <a:spLocks noChangeArrowheads="1"/>
              </p:cNvSpPr>
              <p:nvPr/>
            </p:nvSpPr>
            <p:spPr bwMode="auto">
              <a:xfrm>
                <a:off x="7974" y="6575"/>
                <a:ext cx="1229" cy="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95" name="Line 206"/>
              <p:cNvCxnSpPr/>
              <p:nvPr/>
            </p:nvCxnSpPr>
            <p:spPr bwMode="auto">
              <a:xfrm>
                <a:off x="9219" y="6575"/>
                <a:ext cx="149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96" name="Rectangle 207"/>
              <p:cNvSpPr>
                <a:spLocks noChangeArrowheads="1"/>
              </p:cNvSpPr>
              <p:nvPr/>
            </p:nvSpPr>
            <p:spPr bwMode="auto">
              <a:xfrm>
                <a:off x="9219" y="6575"/>
                <a:ext cx="1497" cy="15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cxnSp>
            <p:nvCxnSpPr>
              <p:cNvPr id="297" name="Line 208"/>
              <p:cNvCxnSpPr/>
              <p:nvPr/>
            </p:nvCxnSpPr>
            <p:spPr bwMode="auto">
              <a:xfrm>
                <a:off x="724" y="6823"/>
                <a:ext cx="4744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98" name="Rectangle 209"/>
              <p:cNvSpPr>
                <a:spLocks noChangeArrowheads="1"/>
              </p:cNvSpPr>
              <p:nvPr/>
            </p:nvSpPr>
            <p:spPr bwMode="auto">
              <a:xfrm>
                <a:off x="724" y="6823"/>
                <a:ext cx="4744" cy="1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cs-CZ" sz="3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</p:grpSp>
        <p:cxnSp>
          <p:nvCxnSpPr>
            <p:cNvPr id="13" name="Line 211"/>
            <p:cNvCxnSpPr/>
            <p:nvPr/>
          </p:nvCxnSpPr>
          <p:spPr bwMode="auto">
            <a:xfrm>
              <a:off x="3032760" y="2540000"/>
              <a:ext cx="78041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Rectangle 212"/>
            <p:cNvSpPr>
              <a:spLocks noChangeArrowheads="1"/>
            </p:cNvSpPr>
            <p:nvPr/>
          </p:nvSpPr>
          <p:spPr bwMode="auto">
            <a:xfrm>
              <a:off x="3032760" y="2540000"/>
              <a:ext cx="780415" cy="889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15" name="Line 213"/>
            <p:cNvCxnSpPr/>
            <p:nvPr/>
          </p:nvCxnSpPr>
          <p:spPr bwMode="auto">
            <a:xfrm>
              <a:off x="3823335" y="2540000"/>
              <a:ext cx="78041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6" name="Rectangle 214"/>
            <p:cNvSpPr>
              <a:spLocks noChangeArrowheads="1"/>
            </p:cNvSpPr>
            <p:nvPr/>
          </p:nvSpPr>
          <p:spPr bwMode="auto">
            <a:xfrm>
              <a:off x="3823335" y="2540000"/>
              <a:ext cx="780415" cy="889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17" name="Line 215"/>
            <p:cNvCxnSpPr/>
            <p:nvPr/>
          </p:nvCxnSpPr>
          <p:spPr bwMode="auto">
            <a:xfrm>
              <a:off x="4613910" y="2540000"/>
              <a:ext cx="78041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8" name="Rectangle 216"/>
            <p:cNvSpPr>
              <a:spLocks noChangeArrowheads="1"/>
            </p:cNvSpPr>
            <p:nvPr/>
          </p:nvSpPr>
          <p:spPr bwMode="auto">
            <a:xfrm>
              <a:off x="4613910" y="2540000"/>
              <a:ext cx="780415" cy="889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19" name="Line 217"/>
            <p:cNvCxnSpPr/>
            <p:nvPr/>
          </p:nvCxnSpPr>
          <p:spPr bwMode="auto">
            <a:xfrm>
              <a:off x="5404485" y="2540000"/>
              <a:ext cx="95059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" name="Rectangle 218"/>
            <p:cNvSpPr>
              <a:spLocks noChangeArrowheads="1"/>
            </p:cNvSpPr>
            <p:nvPr/>
          </p:nvSpPr>
          <p:spPr bwMode="auto">
            <a:xfrm>
              <a:off x="5404485" y="2540000"/>
              <a:ext cx="950595" cy="889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21" name="Line 219"/>
            <p:cNvCxnSpPr/>
            <p:nvPr/>
          </p:nvCxnSpPr>
          <p:spPr bwMode="auto">
            <a:xfrm>
              <a:off x="10160" y="2696845"/>
              <a:ext cx="301244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Rectangle 220"/>
            <p:cNvSpPr>
              <a:spLocks noChangeArrowheads="1"/>
            </p:cNvSpPr>
            <p:nvPr/>
          </p:nvSpPr>
          <p:spPr bwMode="auto">
            <a:xfrm>
              <a:off x="10160" y="2696845"/>
              <a:ext cx="3012440" cy="95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23" name="Line 221"/>
            <p:cNvCxnSpPr/>
            <p:nvPr/>
          </p:nvCxnSpPr>
          <p:spPr bwMode="auto">
            <a:xfrm>
              <a:off x="3032760" y="2696845"/>
              <a:ext cx="78041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4" name="Rectangle 222"/>
            <p:cNvSpPr>
              <a:spLocks noChangeArrowheads="1"/>
            </p:cNvSpPr>
            <p:nvPr/>
          </p:nvSpPr>
          <p:spPr bwMode="auto">
            <a:xfrm>
              <a:off x="3032760" y="2696845"/>
              <a:ext cx="780415" cy="95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25" name="Line 223"/>
            <p:cNvCxnSpPr/>
            <p:nvPr/>
          </p:nvCxnSpPr>
          <p:spPr bwMode="auto">
            <a:xfrm>
              <a:off x="3823335" y="2696845"/>
              <a:ext cx="78041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Rectangle 224"/>
            <p:cNvSpPr>
              <a:spLocks noChangeArrowheads="1"/>
            </p:cNvSpPr>
            <p:nvPr/>
          </p:nvSpPr>
          <p:spPr bwMode="auto">
            <a:xfrm>
              <a:off x="3823335" y="2696845"/>
              <a:ext cx="780415" cy="95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27" name="Line 225"/>
            <p:cNvCxnSpPr/>
            <p:nvPr/>
          </p:nvCxnSpPr>
          <p:spPr bwMode="auto">
            <a:xfrm>
              <a:off x="4613910" y="2696845"/>
              <a:ext cx="78041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8" name="Rectangle 226"/>
            <p:cNvSpPr>
              <a:spLocks noChangeArrowheads="1"/>
            </p:cNvSpPr>
            <p:nvPr/>
          </p:nvSpPr>
          <p:spPr bwMode="auto">
            <a:xfrm>
              <a:off x="4613910" y="2696845"/>
              <a:ext cx="780415" cy="95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29" name="Line 227"/>
            <p:cNvCxnSpPr/>
            <p:nvPr/>
          </p:nvCxnSpPr>
          <p:spPr bwMode="auto">
            <a:xfrm>
              <a:off x="5404485" y="2696845"/>
              <a:ext cx="95059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" name="Rectangle 228"/>
            <p:cNvSpPr>
              <a:spLocks noChangeArrowheads="1"/>
            </p:cNvSpPr>
            <p:nvPr/>
          </p:nvSpPr>
          <p:spPr bwMode="auto">
            <a:xfrm>
              <a:off x="5404485" y="2696845"/>
              <a:ext cx="950595" cy="95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31" name="Line 229"/>
            <p:cNvCxnSpPr/>
            <p:nvPr/>
          </p:nvCxnSpPr>
          <p:spPr bwMode="auto">
            <a:xfrm>
              <a:off x="10160" y="2853690"/>
              <a:ext cx="301244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2" name="Rectangle 230"/>
            <p:cNvSpPr>
              <a:spLocks noChangeArrowheads="1"/>
            </p:cNvSpPr>
            <p:nvPr/>
          </p:nvSpPr>
          <p:spPr bwMode="auto">
            <a:xfrm>
              <a:off x="10160" y="2853690"/>
              <a:ext cx="3012440" cy="95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33" name="Line 231"/>
            <p:cNvCxnSpPr/>
            <p:nvPr/>
          </p:nvCxnSpPr>
          <p:spPr bwMode="auto">
            <a:xfrm>
              <a:off x="3032760" y="2853690"/>
              <a:ext cx="78041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4" name="Rectangle 232"/>
            <p:cNvSpPr>
              <a:spLocks noChangeArrowheads="1"/>
            </p:cNvSpPr>
            <p:nvPr/>
          </p:nvSpPr>
          <p:spPr bwMode="auto">
            <a:xfrm>
              <a:off x="3032760" y="2853690"/>
              <a:ext cx="780415" cy="95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35" name="Line 233"/>
            <p:cNvCxnSpPr/>
            <p:nvPr/>
          </p:nvCxnSpPr>
          <p:spPr bwMode="auto">
            <a:xfrm>
              <a:off x="3823335" y="2853690"/>
              <a:ext cx="78041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" name="Rectangle 234"/>
            <p:cNvSpPr>
              <a:spLocks noChangeArrowheads="1"/>
            </p:cNvSpPr>
            <p:nvPr/>
          </p:nvSpPr>
          <p:spPr bwMode="auto">
            <a:xfrm>
              <a:off x="3823335" y="2853690"/>
              <a:ext cx="780415" cy="95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37" name="Line 235"/>
            <p:cNvCxnSpPr/>
            <p:nvPr/>
          </p:nvCxnSpPr>
          <p:spPr bwMode="auto">
            <a:xfrm>
              <a:off x="4613910" y="2853690"/>
              <a:ext cx="78041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8" name="Rectangle 236"/>
            <p:cNvSpPr>
              <a:spLocks noChangeArrowheads="1"/>
            </p:cNvSpPr>
            <p:nvPr/>
          </p:nvSpPr>
          <p:spPr bwMode="auto">
            <a:xfrm>
              <a:off x="4613910" y="2853690"/>
              <a:ext cx="780415" cy="95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39" name="Line 237"/>
            <p:cNvCxnSpPr/>
            <p:nvPr/>
          </p:nvCxnSpPr>
          <p:spPr bwMode="auto">
            <a:xfrm>
              <a:off x="5404485" y="2853690"/>
              <a:ext cx="95059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Rectangle 238"/>
            <p:cNvSpPr>
              <a:spLocks noChangeArrowheads="1"/>
            </p:cNvSpPr>
            <p:nvPr/>
          </p:nvSpPr>
          <p:spPr bwMode="auto">
            <a:xfrm>
              <a:off x="5404485" y="2853690"/>
              <a:ext cx="950595" cy="95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41" name="Line 239"/>
            <p:cNvCxnSpPr/>
            <p:nvPr/>
          </p:nvCxnSpPr>
          <p:spPr bwMode="auto">
            <a:xfrm>
              <a:off x="0" y="0"/>
              <a:ext cx="0" cy="30200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" name="Rectangle 240"/>
            <p:cNvSpPr>
              <a:spLocks noChangeArrowheads="1"/>
            </p:cNvSpPr>
            <p:nvPr/>
          </p:nvSpPr>
          <p:spPr bwMode="auto">
            <a:xfrm>
              <a:off x="0" y="0"/>
              <a:ext cx="10160" cy="30200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43" name="Line 241"/>
            <p:cNvCxnSpPr/>
            <p:nvPr/>
          </p:nvCxnSpPr>
          <p:spPr bwMode="auto">
            <a:xfrm>
              <a:off x="3022600" y="9525"/>
              <a:ext cx="0" cy="301053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" name="Rectangle 242"/>
            <p:cNvSpPr>
              <a:spLocks noChangeArrowheads="1"/>
            </p:cNvSpPr>
            <p:nvPr/>
          </p:nvSpPr>
          <p:spPr bwMode="auto">
            <a:xfrm>
              <a:off x="3022600" y="9525"/>
              <a:ext cx="10160" cy="301053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45" name="Line 243"/>
            <p:cNvCxnSpPr/>
            <p:nvPr/>
          </p:nvCxnSpPr>
          <p:spPr bwMode="auto">
            <a:xfrm>
              <a:off x="3813175" y="9525"/>
              <a:ext cx="0" cy="301053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" name="Rectangle 244"/>
            <p:cNvSpPr>
              <a:spLocks noChangeArrowheads="1"/>
            </p:cNvSpPr>
            <p:nvPr/>
          </p:nvSpPr>
          <p:spPr bwMode="auto">
            <a:xfrm>
              <a:off x="3813175" y="9525"/>
              <a:ext cx="10160" cy="301053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47" name="Line 245"/>
            <p:cNvCxnSpPr/>
            <p:nvPr/>
          </p:nvCxnSpPr>
          <p:spPr bwMode="auto">
            <a:xfrm>
              <a:off x="4603750" y="9525"/>
              <a:ext cx="0" cy="301053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8" name="Rectangle 246"/>
            <p:cNvSpPr>
              <a:spLocks noChangeArrowheads="1"/>
            </p:cNvSpPr>
            <p:nvPr/>
          </p:nvSpPr>
          <p:spPr bwMode="auto">
            <a:xfrm>
              <a:off x="4603750" y="9525"/>
              <a:ext cx="10160" cy="301053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49" name="Line 247"/>
            <p:cNvCxnSpPr/>
            <p:nvPr/>
          </p:nvCxnSpPr>
          <p:spPr bwMode="auto">
            <a:xfrm>
              <a:off x="5394325" y="9525"/>
              <a:ext cx="0" cy="301053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0" name="Rectangle 248"/>
            <p:cNvSpPr>
              <a:spLocks noChangeArrowheads="1"/>
            </p:cNvSpPr>
            <p:nvPr/>
          </p:nvSpPr>
          <p:spPr bwMode="auto">
            <a:xfrm>
              <a:off x="5394325" y="9525"/>
              <a:ext cx="10160" cy="301053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51" name="Line 249"/>
            <p:cNvCxnSpPr/>
            <p:nvPr/>
          </p:nvCxnSpPr>
          <p:spPr bwMode="auto">
            <a:xfrm>
              <a:off x="10160" y="3010535"/>
              <a:ext cx="635508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" name="Rectangle 250"/>
            <p:cNvSpPr>
              <a:spLocks noChangeArrowheads="1"/>
            </p:cNvSpPr>
            <p:nvPr/>
          </p:nvSpPr>
          <p:spPr bwMode="auto">
            <a:xfrm>
              <a:off x="10160" y="3010535"/>
              <a:ext cx="6355080" cy="95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53" name="Line 251"/>
            <p:cNvCxnSpPr/>
            <p:nvPr/>
          </p:nvCxnSpPr>
          <p:spPr bwMode="auto">
            <a:xfrm>
              <a:off x="6355080" y="9525"/>
              <a:ext cx="0" cy="301053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" name="Rectangle 252"/>
            <p:cNvSpPr>
              <a:spLocks noChangeArrowheads="1"/>
            </p:cNvSpPr>
            <p:nvPr/>
          </p:nvSpPr>
          <p:spPr bwMode="auto">
            <a:xfrm>
              <a:off x="6355080" y="9525"/>
              <a:ext cx="10160" cy="301053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55" name="Line 253"/>
            <p:cNvCxnSpPr/>
            <p:nvPr/>
          </p:nvCxnSpPr>
          <p:spPr bwMode="auto">
            <a:xfrm>
              <a:off x="0" y="3020060"/>
              <a:ext cx="635" cy="635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6" name="Rectangle 254"/>
            <p:cNvSpPr>
              <a:spLocks noChangeArrowheads="1"/>
            </p:cNvSpPr>
            <p:nvPr/>
          </p:nvSpPr>
          <p:spPr bwMode="auto">
            <a:xfrm>
              <a:off x="0" y="3020060"/>
              <a:ext cx="10160" cy="952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57" name="Line 255"/>
            <p:cNvCxnSpPr/>
            <p:nvPr/>
          </p:nvCxnSpPr>
          <p:spPr bwMode="auto">
            <a:xfrm>
              <a:off x="3022600" y="3020060"/>
              <a:ext cx="635" cy="635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8" name="Rectangle 256"/>
            <p:cNvSpPr>
              <a:spLocks noChangeArrowheads="1"/>
            </p:cNvSpPr>
            <p:nvPr/>
          </p:nvSpPr>
          <p:spPr bwMode="auto">
            <a:xfrm>
              <a:off x="3022600" y="3020060"/>
              <a:ext cx="10160" cy="952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59" name="Line 257"/>
            <p:cNvCxnSpPr/>
            <p:nvPr/>
          </p:nvCxnSpPr>
          <p:spPr bwMode="auto">
            <a:xfrm>
              <a:off x="3813175" y="3020060"/>
              <a:ext cx="635" cy="635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0" name="Rectangle 258"/>
            <p:cNvSpPr>
              <a:spLocks noChangeArrowheads="1"/>
            </p:cNvSpPr>
            <p:nvPr/>
          </p:nvSpPr>
          <p:spPr bwMode="auto">
            <a:xfrm>
              <a:off x="3813175" y="3020060"/>
              <a:ext cx="10160" cy="952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61" name="Line 259"/>
            <p:cNvCxnSpPr/>
            <p:nvPr/>
          </p:nvCxnSpPr>
          <p:spPr bwMode="auto">
            <a:xfrm>
              <a:off x="4603750" y="3020060"/>
              <a:ext cx="635" cy="635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2" name="Rectangle 260"/>
            <p:cNvSpPr>
              <a:spLocks noChangeArrowheads="1"/>
            </p:cNvSpPr>
            <p:nvPr/>
          </p:nvSpPr>
          <p:spPr bwMode="auto">
            <a:xfrm>
              <a:off x="4603750" y="3020060"/>
              <a:ext cx="10160" cy="952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63" name="Line 261"/>
            <p:cNvCxnSpPr/>
            <p:nvPr/>
          </p:nvCxnSpPr>
          <p:spPr bwMode="auto">
            <a:xfrm>
              <a:off x="5394325" y="3020060"/>
              <a:ext cx="635" cy="635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4" name="Rectangle 262"/>
            <p:cNvSpPr>
              <a:spLocks noChangeArrowheads="1"/>
            </p:cNvSpPr>
            <p:nvPr/>
          </p:nvSpPr>
          <p:spPr bwMode="auto">
            <a:xfrm>
              <a:off x="5394325" y="3020060"/>
              <a:ext cx="10160" cy="952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65" name="Line 263"/>
            <p:cNvCxnSpPr/>
            <p:nvPr/>
          </p:nvCxnSpPr>
          <p:spPr bwMode="auto">
            <a:xfrm>
              <a:off x="6355080" y="3020060"/>
              <a:ext cx="635" cy="635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6" name="Rectangle 264"/>
            <p:cNvSpPr>
              <a:spLocks noChangeArrowheads="1"/>
            </p:cNvSpPr>
            <p:nvPr/>
          </p:nvSpPr>
          <p:spPr bwMode="auto">
            <a:xfrm>
              <a:off x="6355080" y="3020060"/>
              <a:ext cx="10160" cy="952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67" name="Line 265"/>
            <p:cNvCxnSpPr/>
            <p:nvPr/>
          </p:nvCxnSpPr>
          <p:spPr bwMode="auto">
            <a:xfrm>
              <a:off x="6365240" y="0"/>
              <a:ext cx="635" cy="635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8" name="Rectangle 266"/>
            <p:cNvSpPr>
              <a:spLocks noChangeArrowheads="1"/>
            </p:cNvSpPr>
            <p:nvPr/>
          </p:nvSpPr>
          <p:spPr bwMode="auto">
            <a:xfrm>
              <a:off x="6365240" y="0"/>
              <a:ext cx="10160" cy="952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69" name="Line 267"/>
            <p:cNvCxnSpPr/>
            <p:nvPr/>
          </p:nvCxnSpPr>
          <p:spPr bwMode="auto">
            <a:xfrm>
              <a:off x="6365240" y="516890"/>
              <a:ext cx="635" cy="635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0" name="Rectangle 268"/>
            <p:cNvSpPr>
              <a:spLocks noChangeArrowheads="1"/>
            </p:cNvSpPr>
            <p:nvPr/>
          </p:nvSpPr>
          <p:spPr bwMode="auto">
            <a:xfrm>
              <a:off x="6365240" y="516890"/>
              <a:ext cx="10160" cy="952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71" name="Line 269"/>
            <p:cNvCxnSpPr/>
            <p:nvPr/>
          </p:nvCxnSpPr>
          <p:spPr bwMode="auto">
            <a:xfrm>
              <a:off x="6365240" y="674370"/>
              <a:ext cx="635" cy="635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2" name="Rectangle 270"/>
            <p:cNvSpPr>
              <a:spLocks noChangeArrowheads="1"/>
            </p:cNvSpPr>
            <p:nvPr/>
          </p:nvSpPr>
          <p:spPr bwMode="auto">
            <a:xfrm>
              <a:off x="6365240" y="674370"/>
              <a:ext cx="10160" cy="8890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73" name="Line 271"/>
            <p:cNvCxnSpPr/>
            <p:nvPr/>
          </p:nvCxnSpPr>
          <p:spPr bwMode="auto">
            <a:xfrm>
              <a:off x="6365240" y="831215"/>
              <a:ext cx="635" cy="635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4" name="Rectangle 272"/>
            <p:cNvSpPr>
              <a:spLocks noChangeArrowheads="1"/>
            </p:cNvSpPr>
            <p:nvPr/>
          </p:nvSpPr>
          <p:spPr bwMode="auto">
            <a:xfrm>
              <a:off x="6365240" y="831215"/>
              <a:ext cx="10160" cy="952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75" name="Line 273"/>
            <p:cNvCxnSpPr/>
            <p:nvPr/>
          </p:nvCxnSpPr>
          <p:spPr bwMode="auto">
            <a:xfrm>
              <a:off x="6365240" y="988060"/>
              <a:ext cx="635" cy="635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6" name="Rectangle 274"/>
            <p:cNvSpPr>
              <a:spLocks noChangeArrowheads="1"/>
            </p:cNvSpPr>
            <p:nvPr/>
          </p:nvSpPr>
          <p:spPr bwMode="auto">
            <a:xfrm>
              <a:off x="6365240" y="988060"/>
              <a:ext cx="10160" cy="952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77" name="Line 275"/>
            <p:cNvCxnSpPr/>
            <p:nvPr/>
          </p:nvCxnSpPr>
          <p:spPr bwMode="auto">
            <a:xfrm>
              <a:off x="6365240" y="1145540"/>
              <a:ext cx="635" cy="635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8" name="Rectangle 276"/>
            <p:cNvSpPr>
              <a:spLocks noChangeArrowheads="1"/>
            </p:cNvSpPr>
            <p:nvPr/>
          </p:nvSpPr>
          <p:spPr bwMode="auto">
            <a:xfrm>
              <a:off x="6365240" y="1145540"/>
              <a:ext cx="10160" cy="8890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79" name="Line 277"/>
            <p:cNvCxnSpPr/>
            <p:nvPr/>
          </p:nvCxnSpPr>
          <p:spPr bwMode="auto">
            <a:xfrm>
              <a:off x="6365240" y="1302385"/>
              <a:ext cx="635" cy="635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0" name="Rectangle 278"/>
            <p:cNvSpPr>
              <a:spLocks noChangeArrowheads="1"/>
            </p:cNvSpPr>
            <p:nvPr/>
          </p:nvSpPr>
          <p:spPr bwMode="auto">
            <a:xfrm>
              <a:off x="6365240" y="1302385"/>
              <a:ext cx="10160" cy="8890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81" name="Line 279"/>
            <p:cNvCxnSpPr/>
            <p:nvPr/>
          </p:nvCxnSpPr>
          <p:spPr bwMode="auto">
            <a:xfrm>
              <a:off x="6365240" y="1459230"/>
              <a:ext cx="635" cy="635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2" name="Rectangle 280"/>
            <p:cNvSpPr>
              <a:spLocks noChangeArrowheads="1"/>
            </p:cNvSpPr>
            <p:nvPr/>
          </p:nvSpPr>
          <p:spPr bwMode="auto">
            <a:xfrm>
              <a:off x="6365240" y="1459230"/>
              <a:ext cx="10160" cy="952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83" name="Line 281"/>
            <p:cNvCxnSpPr/>
            <p:nvPr/>
          </p:nvCxnSpPr>
          <p:spPr bwMode="auto">
            <a:xfrm>
              <a:off x="6365240" y="1616075"/>
              <a:ext cx="635" cy="635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4" name="Rectangle 282"/>
            <p:cNvSpPr>
              <a:spLocks noChangeArrowheads="1"/>
            </p:cNvSpPr>
            <p:nvPr/>
          </p:nvSpPr>
          <p:spPr bwMode="auto">
            <a:xfrm>
              <a:off x="6365240" y="1616075"/>
              <a:ext cx="10160" cy="952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85" name="Line 283"/>
            <p:cNvCxnSpPr/>
            <p:nvPr/>
          </p:nvCxnSpPr>
          <p:spPr bwMode="auto">
            <a:xfrm>
              <a:off x="6365240" y="1773555"/>
              <a:ext cx="635" cy="635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6" name="Rectangle 284"/>
            <p:cNvSpPr>
              <a:spLocks noChangeArrowheads="1"/>
            </p:cNvSpPr>
            <p:nvPr/>
          </p:nvSpPr>
          <p:spPr bwMode="auto">
            <a:xfrm>
              <a:off x="6365240" y="1773555"/>
              <a:ext cx="10160" cy="8890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87" name="Line 285"/>
            <p:cNvCxnSpPr/>
            <p:nvPr/>
          </p:nvCxnSpPr>
          <p:spPr bwMode="auto">
            <a:xfrm>
              <a:off x="6365240" y="1930400"/>
              <a:ext cx="635" cy="635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8" name="Rectangle 286"/>
            <p:cNvSpPr>
              <a:spLocks noChangeArrowheads="1"/>
            </p:cNvSpPr>
            <p:nvPr/>
          </p:nvSpPr>
          <p:spPr bwMode="auto">
            <a:xfrm>
              <a:off x="6365240" y="1930400"/>
              <a:ext cx="10160" cy="8890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89" name="Line 287"/>
            <p:cNvCxnSpPr/>
            <p:nvPr/>
          </p:nvCxnSpPr>
          <p:spPr bwMode="auto">
            <a:xfrm>
              <a:off x="6365240" y="2225675"/>
              <a:ext cx="635" cy="635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0" name="Rectangle 288"/>
            <p:cNvSpPr>
              <a:spLocks noChangeArrowheads="1"/>
            </p:cNvSpPr>
            <p:nvPr/>
          </p:nvSpPr>
          <p:spPr bwMode="auto">
            <a:xfrm>
              <a:off x="6365240" y="2225675"/>
              <a:ext cx="10160" cy="952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91" name="Line 289"/>
            <p:cNvCxnSpPr/>
            <p:nvPr/>
          </p:nvCxnSpPr>
          <p:spPr bwMode="auto">
            <a:xfrm>
              <a:off x="6365240" y="2382520"/>
              <a:ext cx="635" cy="635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2" name="Rectangle 290"/>
            <p:cNvSpPr>
              <a:spLocks noChangeArrowheads="1"/>
            </p:cNvSpPr>
            <p:nvPr/>
          </p:nvSpPr>
          <p:spPr bwMode="auto">
            <a:xfrm>
              <a:off x="6365240" y="2382520"/>
              <a:ext cx="10160" cy="952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93" name="Line 291"/>
            <p:cNvCxnSpPr/>
            <p:nvPr/>
          </p:nvCxnSpPr>
          <p:spPr bwMode="auto">
            <a:xfrm>
              <a:off x="6365240" y="2540000"/>
              <a:ext cx="635" cy="635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4" name="Rectangle 292"/>
            <p:cNvSpPr>
              <a:spLocks noChangeArrowheads="1"/>
            </p:cNvSpPr>
            <p:nvPr/>
          </p:nvSpPr>
          <p:spPr bwMode="auto">
            <a:xfrm>
              <a:off x="6365240" y="2540000"/>
              <a:ext cx="10160" cy="8890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95" name="Line 293"/>
            <p:cNvCxnSpPr/>
            <p:nvPr/>
          </p:nvCxnSpPr>
          <p:spPr bwMode="auto">
            <a:xfrm>
              <a:off x="6365240" y="2696845"/>
              <a:ext cx="635" cy="635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6" name="Rectangle 294"/>
            <p:cNvSpPr>
              <a:spLocks noChangeArrowheads="1"/>
            </p:cNvSpPr>
            <p:nvPr/>
          </p:nvSpPr>
          <p:spPr bwMode="auto">
            <a:xfrm>
              <a:off x="6365240" y="2696845"/>
              <a:ext cx="10160" cy="952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97" name="Line 295"/>
            <p:cNvCxnSpPr/>
            <p:nvPr/>
          </p:nvCxnSpPr>
          <p:spPr bwMode="auto">
            <a:xfrm>
              <a:off x="6365240" y="2853690"/>
              <a:ext cx="635" cy="635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8" name="Rectangle 296"/>
            <p:cNvSpPr>
              <a:spLocks noChangeArrowheads="1"/>
            </p:cNvSpPr>
            <p:nvPr/>
          </p:nvSpPr>
          <p:spPr bwMode="auto">
            <a:xfrm>
              <a:off x="6365240" y="2853690"/>
              <a:ext cx="10160" cy="952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cxnSp>
          <p:nvCxnSpPr>
            <p:cNvPr id="99" name="Line 297"/>
            <p:cNvCxnSpPr/>
            <p:nvPr/>
          </p:nvCxnSpPr>
          <p:spPr bwMode="auto">
            <a:xfrm>
              <a:off x="6365240" y="3010535"/>
              <a:ext cx="635" cy="635"/>
            </a:xfrm>
            <a:prstGeom prst="line">
              <a:avLst/>
            </a:prstGeom>
            <a:noFill/>
            <a:ln w="0">
              <a:solidFill>
                <a:srgbClr val="DADCD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0" name="Rectangle 298"/>
            <p:cNvSpPr>
              <a:spLocks noChangeArrowheads="1"/>
            </p:cNvSpPr>
            <p:nvPr/>
          </p:nvSpPr>
          <p:spPr bwMode="auto">
            <a:xfrm>
              <a:off x="6365240" y="3010535"/>
              <a:ext cx="10160" cy="9525"/>
            </a:xfrm>
            <a:prstGeom prst="rect">
              <a:avLst/>
            </a:prstGeom>
            <a:solidFill>
              <a:srgbClr val="DAD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972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395536" y="1374884"/>
            <a:ext cx="8132440" cy="492443"/>
          </a:xfrm>
        </p:spPr>
        <p:txBody>
          <a:bodyPr/>
          <a:lstStyle/>
          <a:p>
            <a:r>
              <a:rPr lang="cs-CZ" dirty="0"/>
              <a:t>Akustika Suchdol</a:t>
            </a:r>
          </a:p>
        </p:txBody>
      </p:sp>
      <p:sp>
        <p:nvSpPr>
          <p:cNvPr id="7" name="Obdélník 6"/>
          <p:cNvSpPr/>
          <p:nvPr/>
        </p:nvSpPr>
        <p:spPr>
          <a:xfrm>
            <a:off x="1079104" y="2348880"/>
            <a:ext cx="730932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 </a:t>
            </a:r>
            <a:endParaRPr lang="cs-CZ" dirty="0"/>
          </a:p>
          <a:p>
            <a:pPr>
              <a:buFontTx/>
              <a:buAutoNum type="arabicPeriod"/>
            </a:pPr>
            <a:endParaRPr lang="en-US" altLang="cs-CZ" sz="3200" b="1" dirty="0">
              <a:solidFill>
                <a:srgbClr val="343434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02" y="1988840"/>
            <a:ext cx="8412908" cy="4731669"/>
          </a:xfrm>
          <a:prstGeom prst="rect">
            <a:avLst/>
          </a:prstGeom>
        </p:spPr>
      </p:pic>
      <p:sp>
        <p:nvSpPr>
          <p:cNvPr id="5" name="Nadpis 3"/>
          <p:cNvSpPr txBox="1">
            <a:spLocks/>
          </p:cNvSpPr>
          <p:nvPr/>
        </p:nvSpPr>
        <p:spPr>
          <a:xfrm>
            <a:off x="395536" y="1374885"/>
            <a:ext cx="8132440" cy="492443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solidFill>
                  <a:srgbClr val="1A738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Akustika Suchdol – SGCP Ecophon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6E0CB7D-2FEA-4468-88C3-6EED2B3FC3E5}" type="datetime1">
              <a:rPr lang="cs-CZ" smtClean="0"/>
              <a:t>20-06-2017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Tisková konference Měření ve školách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336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395536" y="1374885"/>
            <a:ext cx="8132440" cy="492443"/>
          </a:xfrm>
        </p:spPr>
        <p:txBody>
          <a:bodyPr/>
          <a:lstStyle/>
          <a:p>
            <a:r>
              <a:rPr lang="cs-CZ" dirty="0"/>
              <a:t>Akustika Suchdol – SGCP Ecophon</a:t>
            </a:r>
          </a:p>
        </p:txBody>
      </p:sp>
      <p:sp>
        <p:nvSpPr>
          <p:cNvPr id="7" name="Obdélník 6"/>
          <p:cNvSpPr/>
          <p:nvPr/>
        </p:nvSpPr>
        <p:spPr>
          <a:xfrm>
            <a:off x="1079104" y="2348880"/>
            <a:ext cx="730932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 </a:t>
            </a:r>
            <a:endParaRPr lang="cs-CZ" dirty="0"/>
          </a:p>
          <a:p>
            <a:pPr>
              <a:buFontTx/>
              <a:buAutoNum type="arabicPeriod"/>
            </a:pPr>
            <a:endParaRPr lang="en-US" altLang="cs-CZ" sz="3200" b="1" dirty="0">
              <a:solidFill>
                <a:srgbClr val="343434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20" y="1867327"/>
            <a:ext cx="7992888" cy="4495438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1225990-9AE9-49BB-B4AD-90B711785B9F}" type="datetime1">
              <a:rPr lang="cs-CZ" smtClean="0"/>
              <a:t>20-06-2017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Tisková konference Měření ve školách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4757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079104" y="2348880"/>
            <a:ext cx="7309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Graf 6.2: Průměrná doba dozvuku T30 ve </a:t>
            </a:r>
            <a:r>
              <a:rPr lang="cs-CZ" b="1" i="1" dirty="0" err="1"/>
              <a:t>třetinooktávových</a:t>
            </a:r>
            <a:r>
              <a:rPr lang="cs-CZ" b="1" i="1" dirty="0"/>
              <a:t> pásmech</a:t>
            </a:r>
            <a:endParaRPr lang="en-US" altLang="cs-CZ" sz="3200" b="1" dirty="0">
              <a:solidFill>
                <a:srgbClr val="343434"/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734196"/>
            <a:ext cx="5361853" cy="3600276"/>
          </a:xfrm>
          <a:prstGeom prst="rect">
            <a:avLst/>
          </a:prstGeom>
        </p:spPr>
      </p:pic>
      <p:sp>
        <p:nvSpPr>
          <p:cNvPr id="2" name="Zástupný symbol pro datum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62F627-3AE7-44D5-A09F-BCD1241ECB09}" type="datetime1">
              <a:rPr lang="cs-CZ" smtClean="0"/>
              <a:t>20-06-2017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Tisková konference Měření ve školách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8" name="Nadpis 3"/>
          <p:cNvSpPr txBox="1">
            <a:spLocks/>
          </p:cNvSpPr>
          <p:nvPr/>
        </p:nvSpPr>
        <p:spPr>
          <a:xfrm>
            <a:off x="395536" y="1374884"/>
            <a:ext cx="8132440" cy="492443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solidFill>
                  <a:srgbClr val="1A738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Akustika Slavkov - Armstrong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279883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784"/>
            <a:ext cx="6956914" cy="4916537"/>
          </a:xfrm>
          <a:prstGeom prst="rect">
            <a:avLst/>
          </a:prstGeom>
        </p:spPr>
      </p:pic>
      <p:sp>
        <p:nvSpPr>
          <p:cNvPr id="3" name="Zástupný symbol pro datum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4B37BD2-09E4-48B0-8EBC-5AE1BF1EABCB}" type="datetime1">
              <a:rPr lang="cs-CZ" smtClean="0"/>
              <a:t>20-06-2017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Tisková konference Měření ve školách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7" name="Nadpis 3"/>
          <p:cNvSpPr txBox="1">
            <a:spLocks/>
          </p:cNvSpPr>
          <p:nvPr/>
        </p:nvSpPr>
        <p:spPr>
          <a:xfrm>
            <a:off x="395536" y="1374884"/>
            <a:ext cx="8132440" cy="492443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solidFill>
                  <a:srgbClr val="1A738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Akustika Slavkov - Armstrong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405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aoblený obdélník 28"/>
          <p:cNvSpPr/>
          <p:nvPr/>
        </p:nvSpPr>
        <p:spPr>
          <a:xfrm>
            <a:off x="161628" y="5107369"/>
            <a:ext cx="2808312" cy="1181227"/>
          </a:xfrm>
          <a:prstGeom prst="roundRect">
            <a:avLst/>
          </a:prstGeom>
          <a:solidFill>
            <a:srgbClr val="7CB82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aoblený obdélník 7"/>
          <p:cNvSpPr/>
          <p:nvPr/>
        </p:nvSpPr>
        <p:spPr>
          <a:xfrm>
            <a:off x="179512" y="1593080"/>
            <a:ext cx="2808312" cy="3348088"/>
          </a:xfrm>
          <a:prstGeom prst="roundRect">
            <a:avLst/>
          </a:prstGeom>
          <a:solidFill>
            <a:srgbClr val="7CB82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9" name="Picture 5" descr="C:\Users\Taurus\Documents\CZGBC\Vizualni_identita\Logo_CZGBC_color01_circl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76384">
            <a:off x="6410100" y="3531359"/>
            <a:ext cx="983382" cy="98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593080"/>
            <a:ext cx="5760640" cy="441558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23528" y="5205338"/>
            <a:ext cx="231006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51554E"/>
                </a:solidFill>
              </a:rPr>
              <a:t>Naše vize: </a:t>
            </a:r>
            <a:br>
              <a:rPr lang="cs-CZ" b="1" dirty="0">
                <a:solidFill>
                  <a:srgbClr val="51554E"/>
                </a:solidFill>
              </a:rPr>
            </a:br>
            <a:r>
              <a:rPr lang="cs-CZ" sz="2000" b="1" dirty="0">
                <a:solidFill>
                  <a:srgbClr val="51554E"/>
                </a:solidFill>
              </a:rPr>
              <a:t>Šetrné budovy jako </a:t>
            </a:r>
            <a:br>
              <a:rPr lang="cs-CZ" sz="2000" b="1" dirty="0">
                <a:solidFill>
                  <a:srgbClr val="51554E"/>
                </a:solidFill>
              </a:rPr>
            </a:br>
            <a:r>
              <a:rPr lang="cs-CZ" sz="2000" b="1" dirty="0">
                <a:solidFill>
                  <a:srgbClr val="51554E"/>
                </a:solidFill>
              </a:rPr>
              <a:t>standard.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23528" y="1691049"/>
            <a:ext cx="25202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accent3">
                    <a:lumMod val="50000"/>
                  </a:schemeClr>
                </a:solidFill>
              </a:rPr>
              <a:t>Nezisková asociace</a:t>
            </a:r>
          </a:p>
          <a:p>
            <a:r>
              <a:rPr lang="cs-CZ" b="1" dirty="0">
                <a:solidFill>
                  <a:schemeClr val="accent3">
                    <a:lumMod val="50000"/>
                  </a:schemeClr>
                </a:solidFill>
              </a:rPr>
              <a:t>s více než 70 členy</a:t>
            </a:r>
          </a:p>
          <a:p>
            <a:r>
              <a:rPr lang="cs-CZ" b="1" dirty="0">
                <a:solidFill>
                  <a:schemeClr val="accent3">
                    <a:lumMod val="50000"/>
                  </a:schemeClr>
                </a:solidFill>
              </a:rPr>
              <a:t>Sdružujeme firmy</a:t>
            </a:r>
          </a:p>
          <a:p>
            <a:r>
              <a:rPr lang="cs-CZ" b="1" dirty="0">
                <a:solidFill>
                  <a:schemeClr val="accent3">
                    <a:lumMod val="50000"/>
                  </a:schemeClr>
                </a:solidFill>
              </a:rPr>
              <a:t>a odborníky široké škály oborů.</a:t>
            </a:r>
          </a:p>
          <a:p>
            <a:endParaRPr lang="cs-CZ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cs-CZ" b="1" dirty="0">
                <a:solidFill>
                  <a:schemeClr val="accent3">
                    <a:lumMod val="50000"/>
                  </a:schemeClr>
                </a:solidFill>
              </a:rPr>
              <a:t>Ovlivňujeme legislativu</a:t>
            </a:r>
          </a:p>
          <a:p>
            <a:r>
              <a:rPr lang="cs-CZ" b="1" dirty="0">
                <a:solidFill>
                  <a:schemeClr val="accent3">
                    <a:lumMod val="50000"/>
                  </a:schemeClr>
                </a:solidFill>
              </a:rPr>
              <a:t>Vzděláváme veřejnost</a:t>
            </a:r>
          </a:p>
          <a:p>
            <a:r>
              <a:rPr lang="cs-CZ" b="1" dirty="0">
                <a:solidFill>
                  <a:schemeClr val="accent3">
                    <a:lumMod val="50000"/>
                  </a:schemeClr>
                </a:solidFill>
              </a:rPr>
              <a:t>Informujeme o trendech </a:t>
            </a:r>
          </a:p>
          <a:p>
            <a:r>
              <a:rPr lang="cs-CZ" b="1" dirty="0">
                <a:solidFill>
                  <a:schemeClr val="accent3">
                    <a:lumMod val="50000"/>
                  </a:schemeClr>
                </a:solidFill>
              </a:rPr>
              <a:t>Jsme ideální platforma pro obchodní příležitosti</a:t>
            </a:r>
          </a:p>
          <a:p>
            <a:endParaRPr lang="cs-CZ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E224F6F-A619-45CE-9D08-13DDBF0E023F}" type="datetime1">
              <a:rPr lang="cs-CZ" smtClean="0"/>
              <a:t>20-06-2017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Tisková konference Měření ve školách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1866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4"/>
          <p:cNvGrpSpPr>
            <a:grpSpLocks noChangeAspect="1"/>
          </p:cNvGrpSpPr>
          <p:nvPr/>
        </p:nvGrpSpPr>
        <p:grpSpPr bwMode="auto">
          <a:xfrm>
            <a:off x="1259632" y="1772816"/>
            <a:ext cx="6639073" cy="4646458"/>
            <a:chOff x="603" y="528"/>
            <a:chExt cx="4458" cy="3120"/>
          </a:xfrm>
        </p:grpSpPr>
        <p:sp>
          <p:nvSpPr>
            <p:cNvPr id="11" name="AutoShape 3"/>
            <p:cNvSpPr>
              <a:spLocks noChangeAspect="1" noChangeArrowheads="1" noTextEdit="1"/>
            </p:cNvSpPr>
            <p:nvPr/>
          </p:nvSpPr>
          <p:spPr bwMode="auto">
            <a:xfrm>
              <a:off x="603" y="528"/>
              <a:ext cx="4458" cy="3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" y="528"/>
              <a:ext cx="4462" cy="3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Zástupný symbol pro datum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D4B37BD2-09E4-48B0-8EBC-5AE1BF1EABCB}" type="datetime1">
              <a:rPr lang="cs-CZ" smtClean="0"/>
              <a:t>20-06-2017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Tisková konference Měření ve školách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7" name="Nadpis 3"/>
          <p:cNvSpPr txBox="1">
            <a:spLocks/>
          </p:cNvSpPr>
          <p:nvPr/>
        </p:nvSpPr>
        <p:spPr>
          <a:xfrm>
            <a:off x="395536" y="1374884"/>
            <a:ext cx="8132440" cy="492443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solidFill>
                  <a:srgbClr val="1A738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Akustika Slavkov - Armstrong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8204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14"/>
          </p:nvPr>
        </p:nvSpPr>
        <p:spPr>
          <a:xfrm>
            <a:off x="410832" y="2143613"/>
            <a:ext cx="8138669" cy="4191917"/>
          </a:xfrm>
        </p:spPr>
        <p:txBody>
          <a:bodyPr/>
          <a:lstStyle/>
          <a:p>
            <a:pPr lvl="0"/>
            <a:r>
              <a:rPr lang="cs-CZ" sz="1800" dirty="0">
                <a:solidFill>
                  <a:schemeClr val="tx1"/>
                </a:solidFill>
              </a:rPr>
              <a:t>Celková částka prostředků v programu </a:t>
            </a:r>
            <a:r>
              <a:rPr lang="cs-CZ" sz="1800" b="1" dirty="0">
                <a:solidFill>
                  <a:schemeClr val="tx1"/>
                </a:solidFill>
              </a:rPr>
              <a:t>52.964.952 Euro </a:t>
            </a:r>
            <a:r>
              <a:rPr lang="cs-CZ" sz="1800" dirty="0">
                <a:solidFill>
                  <a:schemeClr val="tx1"/>
                </a:solidFill>
              </a:rPr>
              <a:t>(cca 1.4 </a:t>
            </a:r>
            <a:r>
              <a:rPr lang="cs-CZ" sz="1800" dirty="0" err="1">
                <a:solidFill>
                  <a:schemeClr val="tx1"/>
                </a:solidFill>
              </a:rPr>
              <a:t>mld</a:t>
            </a:r>
            <a:r>
              <a:rPr lang="cs-CZ" sz="1800" dirty="0">
                <a:solidFill>
                  <a:schemeClr val="tx1"/>
                </a:solidFill>
              </a:rPr>
              <a:t> Kč) Žádosti je možné posílat průběžně do </a:t>
            </a:r>
            <a:r>
              <a:rPr lang="cs-CZ" sz="1800" b="1" dirty="0">
                <a:solidFill>
                  <a:schemeClr val="tx1"/>
                </a:solidFill>
              </a:rPr>
              <a:t>konce roku 2020</a:t>
            </a:r>
            <a:r>
              <a:rPr lang="cs-CZ" sz="1800" dirty="0">
                <a:solidFill>
                  <a:schemeClr val="tx1"/>
                </a:solidFill>
              </a:rPr>
              <a:t>.</a:t>
            </a:r>
          </a:p>
          <a:p>
            <a:pPr lvl="0"/>
            <a:r>
              <a:rPr lang="cs-CZ" sz="1800" dirty="0">
                <a:solidFill>
                  <a:schemeClr val="tx1"/>
                </a:solidFill>
              </a:rPr>
              <a:t>Instalace systémů nuceného větrání s rekuperací odpadního tepla je podporována </a:t>
            </a:r>
            <a:r>
              <a:rPr lang="cs-CZ" sz="1800" b="1" dirty="0">
                <a:solidFill>
                  <a:schemeClr val="tx1"/>
                </a:solidFill>
              </a:rPr>
              <a:t>70 % ze způsobilých výdajů</a:t>
            </a:r>
            <a:r>
              <a:rPr lang="cs-CZ" sz="1800" dirty="0">
                <a:solidFill>
                  <a:schemeClr val="tx1"/>
                </a:solidFill>
              </a:rPr>
              <a:t>.</a:t>
            </a:r>
          </a:p>
          <a:p>
            <a:pPr lvl="0"/>
            <a:r>
              <a:rPr lang="cs-CZ" sz="1800" dirty="0">
                <a:solidFill>
                  <a:schemeClr val="tx1"/>
                </a:solidFill>
              </a:rPr>
              <a:t>Lze čerpat na větrání školy, které jsou </a:t>
            </a:r>
            <a:r>
              <a:rPr lang="cs-CZ" sz="1800" b="1" dirty="0">
                <a:solidFill>
                  <a:schemeClr val="tx1"/>
                </a:solidFill>
              </a:rPr>
              <a:t>již zateplené </a:t>
            </a:r>
            <a:r>
              <a:rPr lang="cs-CZ" sz="1800" dirty="0">
                <a:solidFill>
                  <a:schemeClr val="tx1"/>
                </a:solidFill>
              </a:rPr>
              <a:t>i</a:t>
            </a:r>
            <a:r>
              <a:rPr lang="cs-CZ" sz="1800" b="1" dirty="0">
                <a:solidFill>
                  <a:schemeClr val="tx1"/>
                </a:solidFill>
              </a:rPr>
              <a:t> nezateplené</a:t>
            </a:r>
            <a:r>
              <a:rPr lang="cs-CZ" sz="1800" dirty="0">
                <a:solidFill>
                  <a:schemeClr val="tx1"/>
                </a:solidFill>
              </a:rPr>
              <a:t>, nevztahuje na novou výstavbu. Nezateplené musí zateplit a řešit větrání, žádosti se však potřeba podat zvlášť na zateplení a zvlášť na větrání. Povinnou součástí VZT je automatická regulace na základě CO2.</a:t>
            </a:r>
          </a:p>
          <a:p>
            <a:pPr lvl="0"/>
            <a:r>
              <a:rPr lang="cs-CZ" sz="1800" dirty="0">
                <a:solidFill>
                  <a:schemeClr val="tx1"/>
                </a:solidFill>
              </a:rPr>
              <a:t>Pro větrání učeben se doporučuje využít systémy, které umožňují řízené větrání – tzn. regulace průtoku větracího vzduchu na základě požadavku uživatele (prioritně řízené podle koncentrace CO2). - VZT není povinná, ale dle metodického pokynu je nejlepším řešením a instalují ji prakticky všechny školy, které chtějí žádat.</a:t>
            </a:r>
          </a:p>
          <a:p>
            <a:pPr lvl="0"/>
            <a:r>
              <a:rPr lang="cs-CZ" sz="1800" dirty="0">
                <a:solidFill>
                  <a:schemeClr val="tx1"/>
                </a:solidFill>
              </a:rPr>
              <a:t>Veškeré informace o programu a též podávání žádostí na webu OPŽP </a:t>
            </a:r>
            <a:r>
              <a:rPr lang="cs-CZ" sz="1800" u="sng" dirty="0">
                <a:solidFill>
                  <a:schemeClr val="tx1"/>
                </a:solidFill>
                <a:hlinkClick r:id="rId2"/>
              </a:rPr>
              <a:t>http://www.opzp.cz/</a:t>
            </a:r>
            <a:endParaRPr lang="cs-CZ" sz="1800" u="sng" dirty="0">
              <a:solidFill>
                <a:schemeClr val="tx1"/>
              </a:solidFill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417061" y="1268760"/>
            <a:ext cx="8132440" cy="830997"/>
          </a:xfrm>
        </p:spPr>
        <p:txBody>
          <a:bodyPr/>
          <a:lstStyle/>
          <a:p>
            <a:r>
              <a:rPr lang="cs-CZ" sz="2400" dirty="0"/>
              <a:t>Základní informace pro návrh větrání ve školách s důrazem na učebny - OPŽP – prioritní osa 5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02CC67F-D803-4860-BB01-9F7CA26A1A15}" type="datetime1">
              <a:rPr lang="cs-CZ" smtClean="0"/>
              <a:t>20-06-2017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Tisková konference Měření ve školách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9269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>
            <a:spLocks noGrp="1"/>
          </p:cNvSpPr>
          <p:nvPr>
            <p:ph type="subTitle" idx="1"/>
          </p:nvPr>
        </p:nvSpPr>
        <p:spPr>
          <a:xfrm>
            <a:off x="532648" y="1983797"/>
            <a:ext cx="8287824" cy="4167295"/>
          </a:xfrm>
        </p:spPr>
        <p:txBody>
          <a:bodyPr/>
          <a:lstStyle/>
          <a:p>
            <a:pPr indent="0">
              <a:buNone/>
            </a:pPr>
            <a:r>
              <a:rPr lang="cs-CZ" dirty="0"/>
              <a:t>1. Měření stávajícího stavu, vyhodnocení a navržená řešení. </a:t>
            </a:r>
          </a:p>
          <a:p>
            <a:pPr indent="0">
              <a:buNone/>
            </a:pPr>
            <a:r>
              <a:rPr lang="cs-CZ" dirty="0"/>
              <a:t>2. Proces realizace opatření financovaných dotací, spolupráce v oblasti: </a:t>
            </a:r>
          </a:p>
          <a:p>
            <a:pPr indent="0">
              <a:buNone/>
            </a:pPr>
            <a:r>
              <a:rPr lang="cs-CZ" b="1" dirty="0"/>
              <a:t>Technická část </a:t>
            </a:r>
          </a:p>
          <a:p>
            <a:r>
              <a:rPr lang="cs-CZ" dirty="0"/>
              <a:t>Vytvoření koncepčního návrhu </a:t>
            </a:r>
          </a:p>
          <a:p>
            <a:r>
              <a:rPr lang="cs-CZ" dirty="0"/>
              <a:t>Posouzení dlouhodobě efektivního řešení </a:t>
            </a:r>
          </a:p>
          <a:p>
            <a:r>
              <a:rPr lang="cs-CZ" dirty="0"/>
              <a:t>Vytipování dodavatelů k oslovení</a:t>
            </a:r>
          </a:p>
          <a:p>
            <a:pPr indent="0">
              <a:buNone/>
            </a:pPr>
            <a:endParaRPr lang="cs-CZ" sz="800" dirty="0"/>
          </a:p>
          <a:p>
            <a:pPr indent="0">
              <a:buNone/>
            </a:pPr>
            <a:r>
              <a:rPr lang="cs-CZ" b="1" dirty="0"/>
              <a:t>Dotační poradenství </a:t>
            </a:r>
          </a:p>
          <a:p>
            <a:r>
              <a:rPr lang="cs-CZ" dirty="0"/>
              <a:t>První konzultace zdarma</a:t>
            </a:r>
          </a:p>
          <a:p>
            <a:r>
              <a:rPr lang="cs-CZ" dirty="0"/>
              <a:t>Administrace procesu od přípravy žádosti po závěrečnou zprávu a vyúčtování, monitoring funkčnosti a efektivity realizovaných řešení</a:t>
            </a:r>
          </a:p>
        </p:txBody>
      </p:sp>
      <p:sp>
        <p:nvSpPr>
          <p:cNvPr id="5" name="Nadpis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Využití poradenského potenciálu Rady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02CC67F-D803-4860-BB01-9F7CA26A1A15}" type="datetime1">
              <a:rPr lang="cs-CZ" smtClean="0"/>
              <a:t>20-06-2017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Tisková konference Měření ve školách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6855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25464" y="3140968"/>
            <a:ext cx="8134672" cy="830997"/>
          </a:xfrm>
        </p:spPr>
        <p:txBody>
          <a:bodyPr/>
          <a:lstStyle/>
          <a:p>
            <a:pPr algn="ctr"/>
            <a:r>
              <a:rPr lang="cs-CZ" sz="4800"/>
              <a:t>DISKUZE/DOTAZY</a:t>
            </a:r>
            <a:endParaRPr lang="cs-CZ" sz="48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20BAD-457E-409B-B7A4-5A64647B5150}" type="datetime1">
              <a:rPr lang="cs-CZ" smtClean="0"/>
              <a:t>20-06-2017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Tisková konference Měření ve školách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1570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3000"/>
                    </a14:imgEffect>
                    <a14:imgEffect>
                      <a14:colorTemperature colorTemp="7326"/>
                    </a14:imgEffect>
                    <a14:imgEffect>
                      <a14:saturation sat="146000"/>
                    </a14:imgEffect>
                    <a14:imgEffect>
                      <a14:brightnessContrast bright="31000"/>
                    </a14:imgEffect>
                  </a14:imgLayer>
                </a14:imgProps>
              </a:ext>
            </a:extLst>
          </a:blip>
          <a:srcRect/>
          <a:stretch>
            <a:fillRect t="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 txBox="1">
            <a:spLocks/>
          </p:cNvSpPr>
          <p:nvPr/>
        </p:nvSpPr>
        <p:spPr>
          <a:xfrm>
            <a:off x="541472" y="4329100"/>
            <a:ext cx="6400800" cy="6120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i="0" kern="1200" baseline="0">
                <a:solidFill>
                  <a:srgbClr val="6BA414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800" dirty="0"/>
          </a:p>
        </p:txBody>
      </p:sp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1187624" y="2852936"/>
            <a:ext cx="6912768" cy="1944216"/>
          </a:xfrm>
          <a:solidFill>
            <a:schemeClr val="bg1">
              <a:alpha val="46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cs-CZ" sz="5400" dirty="0">
                <a:solidFill>
                  <a:schemeClr val="accent5">
                    <a:lumMod val="50000"/>
                  </a:schemeClr>
                </a:solidFill>
              </a:rPr>
              <a:t>DĚKUJEME VÁM ZA POZORNOST</a:t>
            </a:r>
            <a:br>
              <a:rPr lang="cs-CZ" sz="5400" dirty="0">
                <a:solidFill>
                  <a:schemeClr val="accent5">
                    <a:lumMod val="50000"/>
                  </a:schemeClr>
                </a:solidFill>
              </a:rPr>
            </a:br>
            <a:endParaRPr lang="cs-CZ" sz="5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162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Struktura členů Rady podle odvětví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7BB1BE13-FD09-45E6-A48B-15DC43F86DC7}" type="datetime1">
              <a:rPr lang="cs-CZ" smtClean="0"/>
              <a:t>20-06-2017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pPr lvl="0" algn="r"/>
            <a:r>
              <a:rPr lang="cs-CZ" sz="1100"/>
              <a:t>Tisková konference Měření ve školách</a:t>
            </a:r>
            <a:endParaRPr lang="cs-CZ" sz="1100" dirty="0"/>
          </a:p>
        </p:txBody>
      </p:sp>
      <p:graphicFrame>
        <p:nvGraphicFramePr>
          <p:cNvPr id="4" name="Graf 3"/>
          <p:cNvGraphicFramePr/>
          <p:nvPr>
            <p:extLst>
              <p:ext uri="{D42A27DB-BD31-4B8C-83A1-F6EECF244321}">
                <p14:modId xmlns:p14="http://schemas.microsoft.com/office/powerpoint/2010/main" val="1267511832"/>
              </p:ext>
            </p:extLst>
          </p:nvPr>
        </p:nvGraphicFramePr>
        <p:xfrm>
          <a:off x="899592" y="1844824"/>
          <a:ext cx="7488832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45252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472728" y="1941615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EXKLUZIVNÍ ČLENOVÉ</a:t>
            </a:r>
          </a:p>
        </p:txBody>
      </p:sp>
      <p:cxnSp>
        <p:nvCxnSpPr>
          <p:cNvPr id="5" name="Přímá spojnice 4"/>
          <p:cNvCxnSpPr/>
          <p:nvPr/>
        </p:nvCxnSpPr>
        <p:spPr>
          <a:xfrm>
            <a:off x="472728" y="2708920"/>
            <a:ext cx="8208912" cy="0"/>
          </a:xfrm>
          <a:prstGeom prst="line">
            <a:avLst/>
          </a:prstGeom>
          <a:ln w="476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ttps://gallery.mailchimp.com/0b64e2b35fde7cdaf02995c8a/images/97d36358-e075-4c98-8823-0b414158996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276188"/>
            <a:ext cx="1872208" cy="39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gallery.mailchimp.com/0b64e2b35fde7cdaf02995c8a/images/7fc82239-762b-49bf-82c4-b976b22c3231.gif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893" y="3972426"/>
            <a:ext cx="753713" cy="78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gallery.mailchimp.com/0b64e2b35fde7cdaf02995c8a/images/3dc24ba1-1876-4998-a8ac-ab9a26378fdf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398" y="5188732"/>
            <a:ext cx="3462883" cy="28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ttps://gallery.mailchimp.com/0b64e2b35fde7cdaf02995c8a/images/8d76e74f-3b21-467e-8c9b-de6f33934bfe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903" y="3345839"/>
            <a:ext cx="2328242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s://gallery.mailchimp.com/0b64e2b35fde7cdaf02995c8a/images/fbae406a-e125-45fd-9f40-0b854f445ded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480" y="3913854"/>
            <a:ext cx="1353740" cy="93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https://gallery.mailchimp.com/0b64e2b35fde7cdaf02995c8a/images/19124e65-339f-4ae1-b221-b37d36ec737d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971" y="4078586"/>
            <a:ext cx="2272763" cy="48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893" y="3126546"/>
            <a:ext cx="1668582" cy="80101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551" y="4774412"/>
            <a:ext cx="1629183" cy="68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0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>
        <p:fade/>
      </p:transition>
    </mc:Choice>
    <mc:Fallback xmlns="">
      <p:transition spd="slow" advClick="0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datum 6"/>
          <p:cNvSpPr>
            <a:spLocks noGrp="1"/>
          </p:cNvSpPr>
          <p:nvPr>
            <p:ph type="dt" sz="half" idx="17"/>
          </p:nvPr>
        </p:nvSpPr>
        <p:spPr>
          <a:xfrm>
            <a:off x="179512" y="6582693"/>
            <a:ext cx="899592" cy="216000"/>
          </a:xfrm>
        </p:spPr>
        <p:txBody>
          <a:bodyPr/>
          <a:lstStyle/>
          <a:p>
            <a:fld id="{4B87777B-C845-4AFF-93A0-B7F399911C02}" type="datetime1">
              <a:rPr lang="cs-CZ" smtClean="0">
                <a:solidFill>
                  <a:srgbClr val="535651"/>
                </a:solidFill>
              </a:rPr>
              <a:t>20-06-2017</a:t>
            </a:fld>
            <a:endParaRPr lang="cs-CZ" dirty="0">
              <a:solidFill>
                <a:srgbClr val="535651"/>
              </a:solidFill>
            </a:endParaRPr>
          </a:p>
        </p:txBody>
      </p:sp>
      <p:sp>
        <p:nvSpPr>
          <p:cNvPr id="26" name="Rectangle 2"/>
          <p:cNvSpPr>
            <a:spLocks/>
          </p:cNvSpPr>
          <p:nvPr/>
        </p:nvSpPr>
        <p:spPr bwMode="auto">
          <a:xfrm>
            <a:off x="179512" y="2310962"/>
            <a:ext cx="8712968" cy="457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000000"/>
                </a:solidFill>
                <a:latin typeface="Gill Sans" charset="0"/>
                <a:cs typeface="PingFang SC Regular" charset="0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cs typeface="PingFang SC Regular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cs typeface="PingFang SC Regular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cs typeface="PingFang SC Regular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cs typeface="PingFang SC Regular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cs typeface="PingFang SC Regular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cs typeface="PingFang SC Regular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cs typeface="PingFang SC Regular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cs typeface="PingFang SC Regular" charset="0"/>
                <a:sym typeface="Gill Sans" charset="0"/>
              </a:defRPr>
            </a:lvl9pPr>
          </a:lstStyle>
          <a:p>
            <a:pPr lvl="1">
              <a:lnSpc>
                <a:spcPct val="150000"/>
              </a:lnSpc>
            </a:pPr>
            <a:endParaRPr lang="en-US" altLang="cs-CZ" sz="1600" dirty="0">
              <a:solidFill>
                <a:srgbClr val="51554E"/>
              </a:solidFill>
              <a:latin typeface="Helvetica Neue" charset="0"/>
              <a:cs typeface="Helvetica Neue" charset="0"/>
              <a:sym typeface="Helvetica Neue" charset="0"/>
            </a:endParaRPr>
          </a:p>
          <a:p>
            <a:pPr lvl="1" eaLnBrk="1" hangingPunct="1">
              <a:lnSpc>
                <a:spcPct val="150000"/>
              </a:lnSpc>
            </a:pPr>
            <a:r>
              <a:rPr lang="cs-CZ" altLang="cs-CZ" sz="1600" dirty="0">
                <a:solidFill>
                  <a:srgbClr val="535651"/>
                </a:solidFill>
                <a:latin typeface="Helvetica Neue" charset="0"/>
                <a:cs typeface="Helvetica Neue" charset="0"/>
                <a:sym typeface="Helvetica Neue" charset="0"/>
              </a:rPr>
              <a:t>					</a:t>
            </a:r>
            <a:endParaRPr lang="en-US" altLang="cs-CZ" sz="1600" dirty="0">
              <a:solidFill>
                <a:srgbClr val="535651"/>
              </a:solidFill>
              <a:latin typeface="Helvetica Neue" charset="0"/>
              <a:cs typeface="Helvetica Neue" charset="0"/>
              <a:sym typeface="Helvetica Neue" charset="0"/>
            </a:endParaRPr>
          </a:p>
          <a:p>
            <a:pPr lvl="1" eaLnBrk="1" hangingPunct="1">
              <a:lnSpc>
                <a:spcPct val="150000"/>
              </a:lnSpc>
            </a:pPr>
            <a:r>
              <a:rPr lang="cs-CZ" altLang="cs-CZ" sz="1600" dirty="0">
                <a:solidFill>
                  <a:srgbClr val="535651"/>
                </a:solidFill>
                <a:latin typeface="Helvetica Neue" charset="0"/>
                <a:cs typeface="Helvetica Neue" charset="0"/>
                <a:sym typeface="Helvetica Neue" charset="0"/>
              </a:rPr>
              <a:t>			</a:t>
            </a:r>
          </a:p>
          <a:p>
            <a:pPr marL="457200" lvl="1" indent="0">
              <a:lnSpc>
                <a:spcPct val="150000"/>
              </a:lnSpc>
            </a:pPr>
            <a:r>
              <a:rPr lang="cs-CZ" altLang="cs-CZ" sz="1600" dirty="0">
                <a:solidFill>
                  <a:srgbClr val="51554E"/>
                </a:solidFill>
                <a:latin typeface="Helvetica Neue" charset="0"/>
                <a:cs typeface="Helvetica Neue" charset="0"/>
                <a:sym typeface="Helvetica Neue" charset="0"/>
              </a:rPr>
              <a:t>		</a:t>
            </a:r>
            <a:endParaRPr lang="cs-CZ" altLang="cs-CZ" sz="1600" dirty="0">
              <a:solidFill>
                <a:srgbClr val="535651"/>
              </a:solidFill>
              <a:latin typeface="Helvetica Neue" charset="0"/>
              <a:cs typeface="Helvetica Neue" charset="0"/>
              <a:sym typeface="Helvetica Neue" charset="0"/>
            </a:endParaRPr>
          </a:p>
          <a:p>
            <a:pPr lvl="1" eaLnBrk="1" hangingPunct="1">
              <a:lnSpc>
                <a:spcPct val="150000"/>
              </a:lnSpc>
            </a:pPr>
            <a:r>
              <a:rPr lang="cs-CZ" altLang="cs-CZ" sz="1600" dirty="0">
                <a:solidFill>
                  <a:srgbClr val="535651"/>
                </a:solidFill>
                <a:latin typeface="Helvetica Neue" charset="0"/>
                <a:cs typeface="Helvetica Neue" charset="0"/>
                <a:sym typeface="Helvetica Neue" charset="0"/>
              </a:rPr>
              <a:t>				</a:t>
            </a:r>
            <a:endParaRPr lang="en-US" altLang="cs-CZ" sz="1600" dirty="0">
              <a:solidFill>
                <a:srgbClr val="535651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32" name="Obdélník 31"/>
          <p:cNvSpPr/>
          <p:nvPr/>
        </p:nvSpPr>
        <p:spPr>
          <a:xfrm>
            <a:off x="4528214" y="4910534"/>
            <a:ext cx="2423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1600" dirty="0">
                <a:solidFill>
                  <a:srgbClr val="535651"/>
                </a:solidFill>
                <a:latin typeface="Helvetica Neue" charset="0"/>
                <a:cs typeface="Helvetica Neue" charset="0"/>
                <a:sym typeface="Helvetica Neue" charset="0"/>
              </a:rPr>
              <a:t> </a:t>
            </a:r>
            <a:endParaRPr lang="cs-CZ" sz="1600" dirty="0">
              <a:solidFill>
                <a:srgbClr val="535651"/>
              </a:solidFill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3"/>
          </p:nvPr>
        </p:nvSpPr>
        <p:spPr>
          <a:xfrm>
            <a:off x="1079104" y="6581923"/>
            <a:ext cx="7568480" cy="216000"/>
          </a:xfrm>
        </p:spPr>
        <p:txBody>
          <a:bodyPr/>
          <a:lstStyle/>
          <a:p>
            <a:r>
              <a:rPr lang="pl-PL"/>
              <a:t>Výroční členská schůze 2016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783"/>
            <a:ext cx="9144000" cy="5277905"/>
          </a:xfrm>
          <a:prstGeom prst="rect">
            <a:avLst/>
          </a:prstGeom>
        </p:spPr>
      </p:pic>
      <p:sp>
        <p:nvSpPr>
          <p:cNvPr id="27" name="Nadpis 4"/>
          <p:cNvSpPr txBox="1">
            <a:spLocks/>
          </p:cNvSpPr>
          <p:nvPr/>
        </p:nvSpPr>
        <p:spPr>
          <a:xfrm>
            <a:off x="251520" y="3004445"/>
            <a:ext cx="8640960" cy="723275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solidFill>
                  <a:srgbClr val="1A738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Hlavní témata</a:t>
            </a:r>
            <a:br>
              <a:rPr lang="cs-CZ" dirty="0">
                <a:solidFill>
                  <a:srgbClr val="53565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cs-CZ" sz="15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  <a:sym typeface="Helvetica Neue" charset="0"/>
              </a:rPr>
              <a:t>Strategie</a:t>
            </a:r>
            <a:r>
              <a:rPr lang="en-US" altLang="cs-CZ" sz="15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  <a:sym typeface="Helvetica Neue" charset="0"/>
              </a:rPr>
              <a:t> 202</a:t>
            </a:r>
            <a:r>
              <a:rPr lang="cs-CZ" altLang="cs-CZ" sz="15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  <a:sym typeface="Helvetica Neue" charset="0"/>
              </a:rPr>
              <a:t>3</a:t>
            </a:r>
            <a:r>
              <a:rPr lang="en-US" altLang="cs-CZ" sz="15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  <a:sym typeface="Helvetica Neue" charset="0"/>
              </a:rPr>
              <a:t> je </a:t>
            </a:r>
            <a:r>
              <a:rPr lang="en-US" altLang="cs-CZ" sz="15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  <a:sym typeface="Helvetica Neue" charset="0"/>
              </a:rPr>
              <a:t>rozdělena</a:t>
            </a:r>
            <a:r>
              <a:rPr lang="en-US" altLang="cs-CZ" sz="15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  <a:sym typeface="Helvetica Neue" charset="0"/>
              </a:rPr>
              <a:t> </a:t>
            </a:r>
            <a:r>
              <a:rPr lang="en-US" altLang="cs-CZ" sz="15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  <a:sym typeface="Helvetica Neue" charset="0"/>
              </a:rPr>
              <a:t>na</a:t>
            </a:r>
            <a:r>
              <a:rPr lang="en-US" altLang="cs-CZ" sz="15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  <a:sym typeface="Helvetica Neue" charset="0"/>
              </a:rPr>
              <a:t> </a:t>
            </a:r>
            <a:r>
              <a:rPr lang="en-US" altLang="cs-CZ" sz="15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  <a:sym typeface="Helvetica Neue" charset="0"/>
              </a:rPr>
              <a:t>obecnou</a:t>
            </a:r>
            <a:r>
              <a:rPr lang="en-US" altLang="cs-CZ" sz="15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  <a:sym typeface="Helvetica Neue" charset="0"/>
              </a:rPr>
              <a:t> </a:t>
            </a:r>
            <a:r>
              <a:rPr lang="en-US" altLang="cs-CZ" sz="15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  <a:sym typeface="Helvetica Neue" charset="0"/>
              </a:rPr>
              <a:t>část</a:t>
            </a:r>
            <a:r>
              <a:rPr lang="en-US" altLang="cs-CZ" sz="15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  <a:sym typeface="Helvetica Neue" charset="0"/>
              </a:rPr>
              <a:t> a </a:t>
            </a:r>
            <a:r>
              <a:rPr lang="en-US" altLang="cs-CZ" sz="15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  <a:sym typeface="Helvetica Neue" charset="0"/>
              </a:rPr>
              <a:t>část</a:t>
            </a:r>
            <a:r>
              <a:rPr lang="en-US" altLang="cs-CZ" sz="15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  <a:sym typeface="Helvetica Neue" charset="0"/>
              </a:rPr>
              <a:t> </a:t>
            </a:r>
            <a:r>
              <a:rPr lang="en-US" altLang="cs-CZ" sz="15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  <a:sym typeface="Helvetica Neue" charset="0"/>
              </a:rPr>
              <a:t>odbornou</a:t>
            </a:r>
            <a:r>
              <a:rPr lang="en-US" altLang="cs-CZ" sz="15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  <a:sym typeface="Helvetica Neue" charset="0"/>
              </a:rPr>
              <a:t>, </a:t>
            </a:r>
            <a:r>
              <a:rPr lang="en-US" altLang="cs-CZ" sz="15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  <a:sym typeface="Helvetica Neue" charset="0"/>
              </a:rPr>
              <a:t>která</a:t>
            </a:r>
            <a:r>
              <a:rPr lang="en-US" altLang="cs-CZ" sz="15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  <a:sym typeface="Helvetica Neue" charset="0"/>
              </a:rPr>
              <a:t> </a:t>
            </a:r>
            <a:r>
              <a:rPr lang="en-US" altLang="cs-CZ" sz="15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  <a:sym typeface="Helvetica Neue" charset="0"/>
              </a:rPr>
              <a:t>zahrnuje</a:t>
            </a:r>
            <a:r>
              <a:rPr lang="en-US" altLang="cs-CZ" sz="15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  <a:sym typeface="Helvetica Neue" charset="0"/>
              </a:rPr>
              <a:t> </a:t>
            </a:r>
            <a:r>
              <a:rPr lang="cs-CZ" altLang="cs-CZ" sz="15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  <a:sym typeface="Helvetica Neue" charset="0"/>
              </a:rPr>
              <a:t>základních</a:t>
            </a:r>
            <a:r>
              <a:rPr lang="en-US" altLang="cs-CZ" sz="15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  <a:sym typeface="Helvetica Neue" charset="0"/>
              </a:rPr>
              <a:t> </a:t>
            </a:r>
            <a:r>
              <a:rPr lang="en-US" altLang="cs-CZ" sz="1500" b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  <a:sym typeface="Helvetica Neue" charset="0"/>
              </a:rPr>
              <a:t>pět</a:t>
            </a:r>
            <a:r>
              <a:rPr lang="en-US" altLang="cs-CZ" sz="15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  <a:sym typeface="Helvetica Neue" charset="0"/>
              </a:rPr>
              <a:t> </a:t>
            </a:r>
            <a:r>
              <a:rPr lang="cs-CZ" altLang="cs-CZ" sz="15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  <a:sym typeface="Helvetica Neue" charset="0"/>
              </a:rPr>
              <a:t>témat</a:t>
            </a:r>
            <a:r>
              <a:rPr lang="en-US" altLang="cs-CZ" sz="15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Helvetica Neue" charset="0"/>
                <a:cs typeface="Arial" panose="020B0604020202020204" pitchFamily="34" charset="0"/>
                <a:sym typeface="Helvetica Neue" charset="0"/>
              </a:rPr>
              <a:t>:</a:t>
            </a:r>
            <a:endParaRPr lang="cs-CZ" sz="15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Nadpis 4"/>
          <p:cNvSpPr txBox="1">
            <a:spLocks/>
          </p:cNvSpPr>
          <p:nvPr/>
        </p:nvSpPr>
        <p:spPr>
          <a:xfrm>
            <a:off x="342138" y="5590401"/>
            <a:ext cx="1473932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solidFill>
                  <a:srgbClr val="1A738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cs typeface="Helvetica Neue" charset="0"/>
                <a:sym typeface="Helvetica Neue" charset="0"/>
              </a:rPr>
              <a:t>Budovy s nulovou spotřebou energie</a:t>
            </a:r>
            <a:endParaRPr lang="cs-CZ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Nadpis 4"/>
          <p:cNvSpPr txBox="1">
            <a:spLocks/>
          </p:cNvSpPr>
          <p:nvPr/>
        </p:nvSpPr>
        <p:spPr>
          <a:xfrm>
            <a:off x="2007866" y="5590401"/>
            <a:ext cx="1548666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solidFill>
                  <a:srgbClr val="1A738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cs typeface="Helvetica Neue" charset="0"/>
                <a:sym typeface="Helvetica Neue" charset="0"/>
              </a:rPr>
              <a:t>Udržitelné materiály/</a:t>
            </a:r>
          </a:p>
          <a:p>
            <a:r>
              <a:rPr lang="cs-CZ" altLang="cs-CZ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cs typeface="Helvetica Neue" charset="0"/>
                <a:sym typeface="Helvetica Neue" charset="0"/>
              </a:rPr>
              <a:t>Nulové odpady</a:t>
            </a:r>
          </a:p>
        </p:txBody>
      </p:sp>
      <p:sp>
        <p:nvSpPr>
          <p:cNvPr id="30" name="Nadpis 4"/>
          <p:cNvSpPr txBox="1">
            <a:spLocks/>
          </p:cNvSpPr>
          <p:nvPr/>
        </p:nvSpPr>
        <p:spPr>
          <a:xfrm>
            <a:off x="4007440" y="5590400"/>
            <a:ext cx="1169014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solidFill>
                  <a:srgbClr val="1A738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cs typeface="Helvetica Neue" charset="0"/>
                <a:sym typeface="Helvetica Neue" charset="0"/>
              </a:rPr>
              <a:t>Hospodaření s vodou</a:t>
            </a:r>
            <a:endParaRPr lang="cs-CZ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Nadpis 4"/>
          <p:cNvSpPr txBox="1">
            <a:spLocks/>
          </p:cNvSpPr>
          <p:nvPr/>
        </p:nvSpPr>
        <p:spPr>
          <a:xfrm>
            <a:off x="5785062" y="5590400"/>
            <a:ext cx="1473932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solidFill>
                  <a:srgbClr val="1A738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cs typeface="Helvetica Neue" charset="0"/>
                <a:sym typeface="Helvetica Neue" charset="0"/>
              </a:rPr>
              <a:t>Vnější prostředí/</a:t>
            </a:r>
          </a:p>
          <a:p>
            <a:r>
              <a:rPr lang="cs-CZ" altLang="cs-CZ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cs typeface="Helvetica Neue" charset="0"/>
                <a:sym typeface="Helvetica Neue" charset="0"/>
              </a:rPr>
              <a:t>smart</a:t>
            </a:r>
            <a:r>
              <a:rPr lang="cs-CZ" altLang="cs-CZ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cs typeface="Helvetica Neue" charset="0"/>
                <a:sym typeface="Helvetica Neue" charset="0"/>
              </a:rPr>
              <a:t> </a:t>
            </a:r>
            <a:r>
              <a:rPr lang="cs-CZ" altLang="cs-CZ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cs typeface="Helvetica Neue" charset="0"/>
                <a:sym typeface="Helvetica Neue" charset="0"/>
              </a:rPr>
              <a:t>cities</a:t>
            </a:r>
            <a:endParaRPr lang="cs-CZ" altLang="cs-CZ" sz="1100" dirty="0">
              <a:solidFill>
                <a:schemeClr val="tx1">
                  <a:lumMod val="75000"/>
                  <a:lumOff val="25000"/>
                </a:schemeClr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33" name="Nadpis 4"/>
          <p:cNvSpPr txBox="1">
            <a:spLocks/>
          </p:cNvSpPr>
          <p:nvPr/>
        </p:nvSpPr>
        <p:spPr>
          <a:xfrm>
            <a:off x="7418548" y="5590401"/>
            <a:ext cx="1473932" cy="430887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600" b="1" kern="1200">
                <a:solidFill>
                  <a:srgbClr val="1A738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" charset="0"/>
                <a:cs typeface="Helvetica Neue" charset="0"/>
                <a:sym typeface="Helvetica Neue" charset="0"/>
              </a:rPr>
              <a:t>Zdravé a komfortní budovy</a:t>
            </a:r>
            <a:r>
              <a:rPr lang="cs-CZ" altLang="cs-CZ" sz="1100" dirty="0">
                <a:solidFill>
                  <a:srgbClr val="51554E"/>
                </a:solidFill>
                <a:latin typeface="Helvetica Neue" charset="0"/>
                <a:cs typeface="Helvetica Neue" charset="0"/>
                <a:sym typeface="Helvetica Neue" charset="0"/>
              </a:rPr>
              <a:t>	</a:t>
            </a:r>
            <a:endParaRPr lang="cs-CZ" sz="1100" dirty="0">
              <a:solidFill>
                <a:srgbClr val="53565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09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/>
          <p:cNvSpPr>
            <a:spLocks noGrp="1"/>
          </p:cNvSpPr>
          <p:nvPr>
            <p:ph type="subTitle" idx="1"/>
          </p:nvPr>
        </p:nvSpPr>
        <p:spPr>
          <a:xfrm>
            <a:off x="539552" y="2007557"/>
            <a:ext cx="8424936" cy="1877437"/>
          </a:xfrm>
        </p:spPr>
        <p:txBody>
          <a:bodyPr/>
          <a:lstStyle/>
          <a:p>
            <a:pPr marL="457200" indent="-457200">
              <a:buAutoNum type="arabicPeriod"/>
            </a:pPr>
            <a:r>
              <a:rPr lang="cs-CZ" sz="2000" dirty="0"/>
              <a:t>Pracovní skupina zastoupená všemi segmenty z oboru </a:t>
            </a:r>
          </a:p>
          <a:p>
            <a:pPr marL="457200" indent="-457200">
              <a:buAutoNum type="arabicPeriod"/>
            </a:pPr>
            <a:r>
              <a:rPr lang="cs-CZ" sz="2000" dirty="0"/>
              <a:t>Pravidelné vzdělávací semináře</a:t>
            </a:r>
          </a:p>
          <a:p>
            <a:pPr marL="457200" indent="-457200">
              <a:buAutoNum type="arabicPeriod"/>
            </a:pPr>
            <a:r>
              <a:rPr lang="cs-CZ" sz="2000" dirty="0"/>
              <a:t>Odborné partnerství  v CBRE Zasedačka roku, kategorie Zdravá kancelář</a:t>
            </a:r>
          </a:p>
          <a:p>
            <a:pPr marL="457200" indent="-457200">
              <a:buAutoNum type="arabicPeriod"/>
            </a:pPr>
            <a:r>
              <a:rPr lang="cs-CZ" sz="2000" dirty="0"/>
              <a:t>Pravidelné odborné články v tisku, seriál k tématu v DN</a:t>
            </a:r>
          </a:p>
          <a:p>
            <a:pPr marL="457200" indent="-457200">
              <a:buAutoNum type="arabicPeriod"/>
            </a:pPr>
            <a:r>
              <a:rPr lang="cs-CZ" sz="2000" b="1" dirty="0"/>
              <a:t>Projekt měření vnitřního prostředí ve školách</a:t>
            </a:r>
          </a:p>
        </p:txBody>
      </p:sp>
      <p:sp>
        <p:nvSpPr>
          <p:cNvPr id="5" name="Nadpis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ČINNOST V OBLASTI ZDRAVÉHO VNITŘNÍHO PROSTŘEDÍ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02CC67F-D803-4860-BB01-9F7CA26A1A15}" type="datetime1">
              <a:rPr lang="cs-CZ" smtClean="0"/>
              <a:t>20-06-2017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Tisková konference Měření ve školách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6" name="Obrázek 5" descr="http://www.elan-interior.cz/files/Default/800/idea-wall-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98287"/>
            <a:ext cx="4071595" cy="2319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http://www.elan-interior.cz/files/Default/m294-294/72-01-20111214222306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08" y="4098287"/>
            <a:ext cx="3240360" cy="2325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5747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Vnitřní prostředí ve vzdělávacích zařízeních 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CAFBE8A-F95C-4A68-A8BC-F52AEFEAA3AB}" type="datetime1">
              <a:rPr lang="cs-CZ" smtClean="0"/>
              <a:t>20-06-2017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Tisková konference Měření ve školách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9" name="Obrázek 8" descr="Výsledek obrázku pro zs m alse suchdol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08" y="2004340"/>
            <a:ext cx="3312368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Výsledek obrázku pro zs m alse suchdol">
            <a:hlinkClick r:id="rId4" tgtFrame="&quot;_blank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56" y="4077072"/>
            <a:ext cx="3009900" cy="225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Obrázek 10" descr="Výsledek obrázku pro zš komenského slavkov">
            <a:hlinkClick r:id="rId6" tgtFrame="&quot;_blank&quot;"/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62998"/>
            <a:ext cx="3231515" cy="181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ek 11" descr="http://www.vedanasbavi.com/obrazky/foto_1458145237_1006_3_b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123887"/>
            <a:ext cx="3209925" cy="18021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427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539552" y="1268760"/>
            <a:ext cx="8132440" cy="492443"/>
          </a:xfrm>
        </p:spPr>
        <p:txBody>
          <a:bodyPr/>
          <a:lstStyle/>
          <a:p>
            <a:r>
              <a:rPr lang="cs-CZ" dirty="0"/>
              <a:t>Projekt měření kvality vnitřního prostředí ve školách</a:t>
            </a:r>
          </a:p>
        </p:txBody>
      </p:sp>
      <p:sp>
        <p:nvSpPr>
          <p:cNvPr id="7" name="Obdélník 6"/>
          <p:cNvSpPr/>
          <p:nvPr/>
        </p:nvSpPr>
        <p:spPr>
          <a:xfrm>
            <a:off x="323528" y="1761203"/>
            <a:ext cx="806489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2000" b="1" dirty="0"/>
              <a:t>Cíl projektu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000" dirty="0"/>
              <a:t>zvýšit povědomí u široké i odborné veřejnosti o nutnosti zdravého vnitřního prostředí ve školách, nastartovat dialog s příslušnými ministerstvy a úřady, přispět k řešení otázky prostředí ve školách</a:t>
            </a:r>
          </a:p>
          <a:p>
            <a:pPr lvl="0"/>
            <a:r>
              <a:rPr lang="cs-CZ" sz="2000" b="1" dirty="0"/>
              <a:t>Metodika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000" dirty="0"/>
              <a:t>Měřené faktory: CO2, teplota, vlhkost, světlo, akustika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000" dirty="0"/>
              <a:t>Zapojené školy: ZŠ Komenského, Slavkov u Brna, ZŠ </a:t>
            </a:r>
            <a:r>
              <a:rPr lang="cs-CZ" sz="2000" dirty="0" err="1"/>
              <a:t>M.Alše</a:t>
            </a:r>
            <a:r>
              <a:rPr lang="cs-CZ" sz="2000" dirty="0"/>
              <a:t>, Suchdol Praha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000" dirty="0"/>
              <a:t>Měření ve dvou budovách (stará/nová) po dobu 4 dní v obou školách</a:t>
            </a:r>
          </a:p>
          <a:p>
            <a:pPr lvl="0"/>
            <a:r>
              <a:rPr lang="cs-CZ" sz="2000" b="1" dirty="0"/>
              <a:t>Výstupy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000" dirty="0"/>
              <a:t>Na základě výsledků měření doporučená řešení a jejich realizace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000" dirty="0"/>
              <a:t>Nová měření listopad 2017, porovnání výsledků, představení médiím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2000" dirty="0"/>
              <a:t>Následná spolupráce s veřejnou správou na zefektivnění a zrychlení renovací vzdělávacích zařízení, intenzivní osvěta, efektivní využívání dotačních programů, komplexní podpora při přípravě projektů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773C9BA-8F6F-4C96-8EF9-6233B7273171}" type="datetime1">
              <a:rPr lang="cs-CZ" smtClean="0"/>
              <a:t>20-06-2017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Tisková konference Měření ve školách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082934"/>
      </p:ext>
    </p:extLst>
  </p:cSld>
  <p:clrMapOvr>
    <a:masterClrMapping/>
  </p:clrMapOvr>
</p:sld>
</file>

<file path=ppt/theme/theme1.xml><?xml version="1.0" encoding="utf-8"?>
<a:theme xmlns:a="http://schemas.openxmlformats.org/drawingml/2006/main" name="czgbc_sablona_prezenta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owerpoint_Master_Template_Arial_4x3">
  <a:themeElements>
    <a:clrScheme name="Custom 31">
      <a:dk1>
        <a:srgbClr val="000000"/>
      </a:dk1>
      <a:lt1>
        <a:srgbClr val="FFFFFF"/>
      </a:lt1>
      <a:dk2>
        <a:srgbClr val="BFD857"/>
      </a:dk2>
      <a:lt2>
        <a:srgbClr val="004B35"/>
      </a:lt2>
      <a:accent1>
        <a:srgbClr val="006A4D"/>
      </a:accent1>
      <a:accent2>
        <a:srgbClr val="69BE28"/>
      </a:accent2>
      <a:accent3>
        <a:srgbClr val="00B2DD"/>
      </a:accent3>
      <a:accent4>
        <a:srgbClr val="EC008C"/>
      </a:accent4>
      <a:accent5>
        <a:srgbClr val="A23F97"/>
      </a:accent5>
      <a:accent6>
        <a:srgbClr val="FFDD00"/>
      </a:accent6>
      <a:hlink>
        <a:srgbClr val="69BE28"/>
      </a:hlink>
      <a:folHlink>
        <a:srgbClr val="BFD85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/>
        </a:solidFill>
        <a:ln w="9525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72000" rIns="72000" bIns="72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ln w="6350">
          <a:solidFill>
            <a:schemeClr val="tx1"/>
          </a:solidFill>
          <a:tailEnd type="none"/>
        </a:ln>
      </a:spPr>
      <a:bodyPr/>
      <a:lstStyle/>
    </a:lnDef>
    <a:txDef>
      <a:spPr>
        <a:noFill/>
      </a:spPr>
      <a:bodyPr wrap="square" lIns="36000" tIns="36000" rIns="36000" bIns="36000" rtlCol="0">
        <a:spAutoFit/>
      </a:bodyPr>
      <a:lstStyle>
        <a:defPPr algn="ctr">
          <a:defRPr sz="3600" dirty="0">
            <a:solidFill>
              <a:schemeClr val="accent1"/>
            </a:solidFill>
            <a:latin typeface="Arnhem Pro Bln Ita"/>
            <a:cs typeface="Arnhem Pro Bln Ita"/>
          </a:defRPr>
        </a:defPPr>
      </a:lstStyle>
    </a:txDef>
  </a:objectDefaults>
  <a:extraClrSchemeLst/>
  <a:custClrLst>
    <a:custClr>
      <a:srgbClr val="00A657"/>
    </a:custClr>
    <a:custClr>
      <a:srgbClr val="004B35"/>
    </a:custClr>
    <a:custClr>
      <a:srgbClr val="87CB53"/>
    </a:custClr>
    <a:custClr>
      <a:srgbClr val="338871"/>
    </a:custClr>
    <a:custClr>
      <a:srgbClr val="CCE079"/>
    </a:custClr>
    <a:custClr>
      <a:srgbClr val="33C1E4"/>
    </a:custClr>
    <a:custClr>
      <a:srgbClr val="F033A3"/>
    </a:custClr>
    <a:custClr>
      <a:srgbClr val="B565AC"/>
    </a:custClr>
    <a:custClr>
      <a:srgbClr val="FFE433"/>
    </a:custClr>
    <a:custClr>
      <a:srgbClr val="F79B4C"/>
    </a:custClr>
    <a:custClr>
      <a:srgbClr val="32B778"/>
    </a:custClr>
    <a:custClr>
      <a:srgbClr val="326E5D"/>
    </a:custClr>
    <a:custClr>
      <a:srgbClr val="A5D87E"/>
    </a:custClr>
    <a:custClr>
      <a:srgbClr val="66A594"/>
    </a:custClr>
    <a:custClr>
      <a:srgbClr val="D8E89A"/>
    </a:custClr>
    <a:custClr>
      <a:srgbClr val="66D1EB"/>
    </a:custClr>
    <a:custClr>
      <a:srgbClr val="F466BA"/>
    </a:custClr>
    <a:custClr>
      <a:srgbClr val="C78CC1"/>
    </a:custClr>
    <a:custClr>
      <a:srgbClr val="FFEB66"/>
    </a:custClr>
    <a:custClr>
      <a:srgbClr val="F9B479"/>
    </a:custClr>
    <a:custClr>
      <a:srgbClr val="65C99A"/>
    </a:custClr>
    <a:custClr>
      <a:srgbClr val="659285"/>
    </a:custClr>
    <a:custClr>
      <a:srgbClr val="C3E5A9"/>
    </a:custClr>
    <a:custClr>
      <a:srgbClr val="99C3B8"/>
    </a:custClr>
    <a:custClr>
      <a:srgbClr val="E6EFBC"/>
    </a:custClr>
    <a:custClr>
      <a:srgbClr val="99E0F1"/>
    </a:custClr>
    <a:custClr>
      <a:srgbClr val="F799D1"/>
    </a:custClr>
    <a:custClr>
      <a:srgbClr val="DAB2D5"/>
    </a:custClr>
    <a:custClr>
      <a:srgbClr val="FFF199"/>
    </a:custClr>
    <a:custClr>
      <a:srgbClr val="FBCDA6"/>
    </a:custClr>
  </a:custClrLst>
</a:theme>
</file>

<file path=ppt/theme/theme3.xml><?xml version="1.0" encoding="utf-8"?>
<a:theme xmlns:a="http://schemas.openxmlformats.org/drawingml/2006/main" name="Se oh mall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FCAD37"/>
      </a:accent1>
      <a:accent2>
        <a:srgbClr val="00AE00"/>
      </a:accent2>
      <a:accent3>
        <a:srgbClr val="FFFFFF"/>
      </a:accent3>
      <a:accent4>
        <a:srgbClr val="000000"/>
      </a:accent4>
      <a:accent5>
        <a:srgbClr val="FDD3AE"/>
      </a:accent5>
      <a:accent6>
        <a:srgbClr val="009D00"/>
      </a:accent6>
      <a:hlink>
        <a:srgbClr val="FC0128"/>
      </a:hlink>
      <a:folHlink>
        <a:srgbClr val="CECECE"/>
      </a:folHlink>
    </a:clrScheme>
    <a:fontScheme name="Se oh mall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e oh m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 oh mal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 oh mal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 oh mal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 oh mal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 oh mal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 oh mal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49AD547718A5458D75592D2B909C17" ma:contentTypeVersion="5" ma:contentTypeDescription="Create a new document." ma:contentTypeScope="" ma:versionID="1846b2b25a93057e486c8cb18bd6d6f3">
  <xsd:schema xmlns:xsd="http://www.w3.org/2001/XMLSchema" xmlns:xs="http://www.w3.org/2001/XMLSchema" xmlns:p="http://schemas.microsoft.com/office/2006/metadata/properties" xmlns:ns2="deb30faa-a14a-49b2-9ca6-636c8ee275de" xmlns:ns3="0dcb0d89-63aa-4bae-acab-d22c1cd32c9f" targetNamespace="http://schemas.microsoft.com/office/2006/metadata/properties" ma:root="true" ma:fieldsID="a20951eec74ab550a6e987425063457d" ns2:_="" ns3:_="">
    <xsd:import namespace="deb30faa-a14a-49b2-9ca6-636c8ee275de"/>
    <xsd:import namespace="0dcb0d89-63aa-4bae-acab-d22c1cd32c9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b30faa-a14a-49b2-9ca6-636c8ee275d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cb0d89-63aa-4bae-acab-d22c1cd32c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C4AC1D-67F6-4E82-9DE7-F8185F4180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b30faa-a14a-49b2-9ca6-636c8ee275de"/>
    <ds:schemaRef ds:uri="0dcb0d89-63aa-4bae-acab-d22c1cd32c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4A6CBA7-473E-4307-A874-AB2D121533D4}">
  <ds:schemaRefs>
    <ds:schemaRef ds:uri="http://purl.org/dc/terms/"/>
    <ds:schemaRef ds:uri="http://schemas.microsoft.com/office/2006/documentManagement/types"/>
    <ds:schemaRef ds:uri="deb30faa-a14a-49b2-9ca6-636c8ee275de"/>
    <ds:schemaRef ds:uri="http://schemas.microsoft.com/office/infopath/2007/PartnerControls"/>
    <ds:schemaRef ds:uri="http://purl.org/dc/elements/1.1/"/>
    <ds:schemaRef ds:uri="http://schemas.microsoft.com/office/2006/metadata/properties"/>
    <ds:schemaRef ds:uri="0dcb0d89-63aa-4bae-acab-d22c1cd32c9f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4E09BD8-F2D6-4089-A9D6-1C3CE646D8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czgbc_sablona_prezentace</Template>
  <TotalTime>4655</TotalTime>
  <Words>1063</Words>
  <Application>Microsoft Office PowerPoint</Application>
  <PresentationFormat>Předvádění na obrazovce (4:3)</PresentationFormat>
  <Paragraphs>269</Paragraphs>
  <Slides>34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14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34</vt:i4>
      </vt:variant>
    </vt:vector>
  </HeadingPairs>
  <TitlesOfParts>
    <vt:vector size="51" baseType="lpstr">
      <vt:lpstr>ＭＳ Ｐゴシック</vt:lpstr>
      <vt:lpstr>Arial</vt:lpstr>
      <vt:lpstr>Arnhem Pro Bln</vt:lpstr>
      <vt:lpstr>Arnhem Pro Bln Ita</vt:lpstr>
      <vt:lpstr>Calibri</vt:lpstr>
      <vt:lpstr>Cambria</vt:lpstr>
      <vt:lpstr>Futura Bk BT Book</vt:lpstr>
      <vt:lpstr>Futura Book</vt:lpstr>
      <vt:lpstr>Futura Md BT Bold</vt:lpstr>
      <vt:lpstr>Futura Md BT Medium</vt:lpstr>
      <vt:lpstr>FuturaEcoLig</vt:lpstr>
      <vt:lpstr>Helvetica Neue</vt:lpstr>
      <vt:lpstr>Times New Roman</vt:lpstr>
      <vt:lpstr>Wingdings</vt:lpstr>
      <vt:lpstr>czgbc_sablona_prezentace</vt:lpstr>
      <vt:lpstr>Powerpoint_Master_Template_Arial_4x3</vt:lpstr>
      <vt:lpstr>Se oh mall</vt:lpstr>
      <vt:lpstr>ČESKÁ RADA PRO ŠETRNÉ BUDOVY  SETKÁNÍ S MÉDII 20.6.2017 </vt:lpstr>
      <vt:lpstr>PROGRAM</vt:lpstr>
      <vt:lpstr>Prezentace aplikace PowerPoint</vt:lpstr>
      <vt:lpstr>Struktura členů Rady podle odvětví</vt:lpstr>
      <vt:lpstr>Prezentace aplikace PowerPoint</vt:lpstr>
      <vt:lpstr>Prezentace aplikace PowerPoint</vt:lpstr>
      <vt:lpstr>ČINNOST V OBLASTI ZDRAVÉHO VNITŘNÍHO PROSTŘEDÍ</vt:lpstr>
      <vt:lpstr>Vnitřní prostředí ve vzdělávacích zařízeních </vt:lpstr>
      <vt:lpstr>Projekt měření kvality vnitřního prostředí ve školách</vt:lpstr>
      <vt:lpstr>VÝSLEDKY MĚŘENÍ KVALITY VZDUCHU PETR KAŠÍK, AMiT s.r.o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VÝSLEDKY MĚŘENÍ OSVĚTLENÍ VLADAN JESENSKÝ, ZUMTOBEL GROUP, ZG LIGHTING</vt:lpstr>
      <vt:lpstr>OSVĚTLENÍ – BODY MĚŘENÍ</vt:lpstr>
      <vt:lpstr>ZŠ Slavkov</vt:lpstr>
      <vt:lpstr>ZŠ Suchdol</vt:lpstr>
      <vt:lpstr>VÝSLEDKY MĚŘENÍ AKUSTIKY JIŘÍ STRNAD, ECOPHON, SGCP (SUCHDOL) JIŘÍ GINA, ARMSTRONG (SLAVKOV)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Akustika Suchdol</vt:lpstr>
      <vt:lpstr>Akustika Suchdol – SGCP Ecophon</vt:lpstr>
      <vt:lpstr>Prezentace aplikace PowerPoint</vt:lpstr>
      <vt:lpstr>Prezentace aplikace PowerPoint</vt:lpstr>
      <vt:lpstr>Prezentace aplikace PowerPoint</vt:lpstr>
      <vt:lpstr>Základní informace pro návrh větrání ve školách s důrazem na učebny - OPŽP – prioritní osa 5</vt:lpstr>
      <vt:lpstr>Využití poradenského potenciálu Rady</vt:lpstr>
      <vt:lpstr>DISKUZE/DOTAZY</vt:lpstr>
      <vt:lpstr>DĚKUJEME VÁM ZA POZORNOST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Libor Marek</dc:creator>
  <cp:lastModifiedBy>Simona Kalvoda</cp:lastModifiedBy>
  <cp:revision>200</cp:revision>
  <dcterms:created xsi:type="dcterms:W3CDTF">2014-10-21T11:09:30Z</dcterms:created>
  <dcterms:modified xsi:type="dcterms:W3CDTF">2017-06-20T11:45:31Z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0x010100FF49AD547718A5458D75592D2B909C17</vt:lpwstr>
  </property>
</Properties>
</file>